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6" r:id="rId7"/>
    <p:sldId id="271" r:id="rId8"/>
    <p:sldId id="260" r:id="rId9"/>
    <p:sldId id="276" r:id="rId10"/>
    <p:sldId id="275" r:id="rId11"/>
    <p:sldId id="277" r:id="rId12"/>
    <p:sldId id="279" r:id="rId13"/>
    <p:sldId id="281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C4544-F170-4AA2-B567-BC8154A41752}" v="24" dt="2020-11-27T20:12:04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" userId="09c72e69-d05a-435a-9af3-595a337e2617" providerId="ADAL" clId="{0D34AF1F-81A8-4F4F-B221-93BC5FA2E8D3}"/>
    <pc:docChg chg="addSld delSld modSld">
      <pc:chgData name="Lia" userId="09c72e69-d05a-435a-9af3-595a337e2617" providerId="ADAL" clId="{0D34AF1F-81A8-4F4F-B221-93BC5FA2E8D3}" dt="2020-11-26T21:01:00.635" v="16" actId="14100"/>
      <pc:docMkLst>
        <pc:docMk/>
      </pc:docMkLst>
      <pc:sldChg chg="modSp mod">
        <pc:chgData name="Lia" userId="09c72e69-d05a-435a-9af3-595a337e2617" providerId="ADAL" clId="{0D34AF1F-81A8-4F4F-B221-93BC5FA2E8D3}" dt="2020-11-26T20:56:30.182" v="6" actId="1076"/>
        <pc:sldMkLst>
          <pc:docMk/>
          <pc:sldMk cId="1652133998" sldId="256"/>
        </pc:sldMkLst>
        <pc:picChg chg="mod">
          <ac:chgData name="Lia" userId="09c72e69-d05a-435a-9af3-595a337e2617" providerId="ADAL" clId="{0D34AF1F-81A8-4F4F-B221-93BC5FA2E8D3}" dt="2020-11-26T20:56:30.182" v="6" actId="1076"/>
          <ac:picMkLst>
            <pc:docMk/>
            <pc:sldMk cId="1652133998" sldId="256"/>
            <ac:picMk id="17" creationId="{85EDDCEE-6691-4C5F-8819-E6F43769756B}"/>
          </ac:picMkLst>
        </pc:picChg>
      </pc:sldChg>
      <pc:sldChg chg="new">
        <pc:chgData name="Lia" userId="09c72e69-d05a-435a-9af3-595a337e2617" providerId="ADAL" clId="{0D34AF1F-81A8-4F4F-B221-93BC5FA2E8D3}" dt="2020-11-26T21:00:02.139" v="7" actId="680"/>
        <pc:sldMkLst>
          <pc:docMk/>
          <pc:sldMk cId="321382961" sldId="280"/>
        </pc:sldMkLst>
      </pc:sldChg>
      <pc:sldChg chg="del">
        <pc:chgData name="Lia" userId="09c72e69-d05a-435a-9af3-595a337e2617" providerId="ADAL" clId="{0D34AF1F-81A8-4F4F-B221-93BC5FA2E8D3}" dt="2020-11-26T17:10:26.091" v="4" actId="47"/>
        <pc:sldMkLst>
          <pc:docMk/>
          <pc:sldMk cId="1817888226" sldId="280"/>
        </pc:sldMkLst>
      </pc:sldChg>
      <pc:sldChg chg="addSp modSp new del mod">
        <pc:chgData name="Lia" userId="09c72e69-d05a-435a-9af3-595a337e2617" providerId="ADAL" clId="{0D34AF1F-81A8-4F4F-B221-93BC5FA2E8D3}" dt="2020-11-26T17:10:28.328" v="5" actId="47"/>
        <pc:sldMkLst>
          <pc:docMk/>
          <pc:sldMk cId="161638277" sldId="281"/>
        </pc:sldMkLst>
        <pc:picChg chg="add mod">
          <ac:chgData name="Lia" userId="09c72e69-d05a-435a-9af3-595a337e2617" providerId="ADAL" clId="{0D34AF1F-81A8-4F4F-B221-93BC5FA2E8D3}" dt="2020-11-26T17:10:00.692" v="3" actId="962"/>
          <ac:picMkLst>
            <pc:docMk/>
            <pc:sldMk cId="161638277" sldId="281"/>
            <ac:picMk id="3" creationId="{5357CA36-FE97-4171-A129-9893ED6492D8}"/>
          </ac:picMkLst>
        </pc:picChg>
      </pc:sldChg>
      <pc:sldChg chg="addSp modSp new mod">
        <pc:chgData name="Lia" userId="09c72e69-d05a-435a-9af3-595a337e2617" providerId="ADAL" clId="{0D34AF1F-81A8-4F4F-B221-93BC5FA2E8D3}" dt="2020-11-26T21:01:00.635" v="16" actId="14100"/>
        <pc:sldMkLst>
          <pc:docMk/>
          <pc:sldMk cId="2775090881" sldId="281"/>
        </pc:sldMkLst>
        <pc:spChg chg="add mod">
          <ac:chgData name="Lia" userId="09c72e69-d05a-435a-9af3-595a337e2617" providerId="ADAL" clId="{0D34AF1F-81A8-4F4F-B221-93BC5FA2E8D3}" dt="2020-11-26T21:01:00.635" v="16" actId="14100"/>
          <ac:spMkLst>
            <pc:docMk/>
            <pc:sldMk cId="2775090881" sldId="281"/>
            <ac:spMk id="4" creationId="{7086CDAA-DA7B-46CB-BA12-143EA992FA59}"/>
          </ac:spMkLst>
        </pc:spChg>
      </pc:sldChg>
    </pc:docChg>
  </pc:docChgLst>
  <pc:docChgLst>
    <pc:chgData name="Lia Latela" userId="09c72e69-d05a-435a-9af3-595a337e2617" providerId="ADAL" clId="{4E0C4544-F170-4AA2-B567-BC8154A41752}"/>
    <pc:docChg chg="modSld">
      <pc:chgData name="Lia Latela" userId="09c72e69-d05a-435a-9af3-595a337e2617" providerId="ADAL" clId="{4E0C4544-F170-4AA2-B567-BC8154A41752}" dt="2020-11-27T11:51:35.082" v="4" actId="1076"/>
      <pc:docMkLst>
        <pc:docMk/>
      </pc:docMkLst>
      <pc:sldChg chg="modSp mod">
        <pc:chgData name="Lia Latela" userId="09c72e69-d05a-435a-9af3-595a337e2617" providerId="ADAL" clId="{4E0C4544-F170-4AA2-B567-BC8154A41752}" dt="2020-11-27T11:51:35.082" v="4" actId="1076"/>
        <pc:sldMkLst>
          <pc:docMk/>
          <pc:sldMk cId="1652133998" sldId="256"/>
        </pc:sldMkLst>
        <pc:picChg chg="mod">
          <ac:chgData name="Lia Latela" userId="09c72e69-d05a-435a-9af3-595a337e2617" providerId="ADAL" clId="{4E0C4544-F170-4AA2-B567-BC8154A41752}" dt="2020-11-27T11:51:35.082" v="4" actId="1076"/>
          <ac:picMkLst>
            <pc:docMk/>
            <pc:sldMk cId="1652133998" sldId="256"/>
            <ac:picMk id="17" creationId="{85EDDCEE-6691-4C5F-8819-E6F43769756B}"/>
          </ac:picMkLst>
        </pc:picChg>
      </pc:sldChg>
    </pc:docChg>
  </pc:docChgLst>
  <pc:docChgLst>
    <pc:chgData name="Lia" userId="09c72e69-d05a-435a-9af3-595a337e2617" providerId="ADAL" clId="{4E0C4544-F170-4AA2-B567-BC8154A41752}"/>
    <pc:docChg chg="custSel mod addSld delSld modSld">
      <pc:chgData name="Lia" userId="09c72e69-d05a-435a-9af3-595a337e2617" providerId="ADAL" clId="{4E0C4544-F170-4AA2-B567-BC8154A41752}" dt="2020-11-27T20:12:55.346" v="155" actId="790"/>
      <pc:docMkLst>
        <pc:docMk/>
      </pc:docMkLst>
      <pc:sldChg chg="add del modTransition">
        <pc:chgData name="Lia" userId="09c72e69-d05a-435a-9af3-595a337e2617" providerId="ADAL" clId="{4E0C4544-F170-4AA2-B567-BC8154A41752}" dt="2020-11-27T20:12:19.889" v="151" actId="47"/>
        <pc:sldMkLst>
          <pc:docMk/>
          <pc:sldMk cId="1509762088" sldId="263"/>
        </pc:sldMkLst>
      </pc:sldChg>
      <pc:sldChg chg="modSp mod">
        <pc:chgData name="Lia" userId="09c72e69-d05a-435a-9af3-595a337e2617" providerId="ADAL" clId="{4E0C4544-F170-4AA2-B567-BC8154A41752}" dt="2020-11-27T18:07:33.429" v="1" actId="20577"/>
        <pc:sldMkLst>
          <pc:docMk/>
          <pc:sldMk cId="3683544629" sldId="266"/>
        </pc:sldMkLst>
        <pc:spChg chg="mod">
          <ac:chgData name="Lia" userId="09c72e69-d05a-435a-9af3-595a337e2617" providerId="ADAL" clId="{4E0C4544-F170-4AA2-B567-BC8154A41752}" dt="2020-11-27T18:07:33.429" v="1" actId="20577"/>
          <ac:spMkLst>
            <pc:docMk/>
            <pc:sldMk cId="3683544629" sldId="266"/>
            <ac:spMk id="4" creationId="{00000000-0000-0000-0000-000000000000}"/>
          </ac:spMkLst>
        </pc:spChg>
      </pc:sldChg>
      <pc:sldChg chg="addSp modSp mod modAnim">
        <pc:chgData name="Lia" userId="09c72e69-d05a-435a-9af3-595a337e2617" providerId="ADAL" clId="{4E0C4544-F170-4AA2-B567-BC8154A41752}" dt="2020-11-27T18:27:00.940" v="143"/>
        <pc:sldMkLst>
          <pc:docMk/>
          <pc:sldMk cId="2232561343" sldId="275"/>
        </pc:sldMkLst>
        <pc:spChg chg="add mod">
          <ac:chgData name="Lia" userId="09c72e69-d05a-435a-9af3-595a337e2617" providerId="ADAL" clId="{4E0C4544-F170-4AA2-B567-BC8154A41752}" dt="2020-11-27T18:22:29.551" v="135" actId="1076"/>
          <ac:spMkLst>
            <pc:docMk/>
            <pc:sldMk cId="2232561343" sldId="275"/>
            <ac:spMk id="3" creationId="{C9CBD653-7B2C-4A8F-925A-55D512EB1F5A}"/>
          </ac:spMkLst>
        </pc:spChg>
      </pc:sldChg>
      <pc:sldChg chg="modAnim">
        <pc:chgData name="Lia" userId="09c72e69-d05a-435a-9af3-595a337e2617" providerId="ADAL" clId="{4E0C4544-F170-4AA2-B567-BC8154A41752}" dt="2020-11-27T18:26:18.890" v="138"/>
        <pc:sldMkLst>
          <pc:docMk/>
          <pc:sldMk cId="3942770913" sldId="276"/>
        </pc:sldMkLst>
      </pc:sldChg>
      <pc:sldChg chg="addSp modSp mod modAnim">
        <pc:chgData name="Lia" userId="09c72e69-d05a-435a-9af3-595a337e2617" providerId="ADAL" clId="{4E0C4544-F170-4AA2-B567-BC8154A41752}" dt="2020-11-27T18:28:47.228" v="144" actId="1076"/>
        <pc:sldMkLst>
          <pc:docMk/>
          <pc:sldMk cId="3375391931" sldId="277"/>
        </pc:sldMkLst>
        <pc:grpChg chg="mod">
          <ac:chgData name="Lia" userId="09c72e69-d05a-435a-9af3-595a337e2617" providerId="ADAL" clId="{4E0C4544-F170-4AA2-B567-BC8154A41752}" dt="2020-11-27T18:19:36.379" v="47" actId="1076"/>
          <ac:grpSpMkLst>
            <pc:docMk/>
            <pc:sldMk cId="3375391931" sldId="277"/>
            <ac:grpSpMk id="6" creationId="{39A16ECD-F1C2-47DD-B446-4ACADFF2CFBF}"/>
          </ac:grpSpMkLst>
        </pc:grpChg>
        <pc:picChg chg="add mod ord modCrop">
          <ac:chgData name="Lia" userId="09c72e69-d05a-435a-9af3-595a337e2617" providerId="ADAL" clId="{4E0C4544-F170-4AA2-B567-BC8154A41752}" dt="2020-11-27T18:20:30.406" v="60" actId="1076"/>
          <ac:picMkLst>
            <pc:docMk/>
            <pc:sldMk cId="3375391931" sldId="277"/>
            <ac:picMk id="4" creationId="{AB48757E-36C0-4B49-990B-57B1DCE6C38A}"/>
          </ac:picMkLst>
        </pc:picChg>
        <pc:picChg chg="mod">
          <ac:chgData name="Lia" userId="09c72e69-d05a-435a-9af3-595a337e2617" providerId="ADAL" clId="{4E0C4544-F170-4AA2-B567-BC8154A41752}" dt="2020-11-27T18:20:08.726" v="54" actId="1076"/>
          <ac:picMkLst>
            <pc:docMk/>
            <pc:sldMk cId="3375391931" sldId="277"/>
            <ac:picMk id="5" creationId="{6C1A0ACF-A73F-496C-B8CE-1E07540190A1}"/>
          </ac:picMkLst>
        </pc:picChg>
        <pc:picChg chg="mod">
          <ac:chgData name="Lia" userId="09c72e69-d05a-435a-9af3-595a337e2617" providerId="ADAL" clId="{4E0C4544-F170-4AA2-B567-BC8154A41752}" dt="2020-11-27T18:20:25.410" v="58" actId="1076"/>
          <ac:picMkLst>
            <pc:docMk/>
            <pc:sldMk cId="3375391931" sldId="277"/>
            <ac:picMk id="10" creationId="{B8CB7D5E-DD8C-48B4-87F0-51E9E631E2A0}"/>
          </ac:picMkLst>
        </pc:picChg>
        <pc:picChg chg="mod">
          <ac:chgData name="Lia" userId="09c72e69-d05a-435a-9af3-595a337e2617" providerId="ADAL" clId="{4E0C4544-F170-4AA2-B567-BC8154A41752}" dt="2020-11-27T18:28:47.228" v="144" actId="1076"/>
          <ac:picMkLst>
            <pc:docMk/>
            <pc:sldMk cId="3375391931" sldId="277"/>
            <ac:picMk id="12" creationId="{4BC4AC2C-2D65-4FB6-B13F-3753346E7C85}"/>
          </ac:picMkLst>
        </pc:picChg>
      </pc:sldChg>
      <pc:sldChg chg="modSp mod">
        <pc:chgData name="Lia" userId="09c72e69-d05a-435a-9af3-595a337e2617" providerId="ADAL" clId="{4E0C4544-F170-4AA2-B567-BC8154A41752}" dt="2020-11-27T18:17:21.423" v="28" actId="123"/>
        <pc:sldMkLst>
          <pc:docMk/>
          <pc:sldMk cId="3486331100" sldId="279"/>
        </pc:sldMkLst>
        <pc:spChg chg="mod">
          <ac:chgData name="Lia" userId="09c72e69-d05a-435a-9af3-595a337e2617" providerId="ADAL" clId="{4E0C4544-F170-4AA2-B567-BC8154A41752}" dt="2020-11-27T18:17:21.423" v="28" actId="123"/>
          <ac:spMkLst>
            <pc:docMk/>
            <pc:sldMk cId="3486331100" sldId="279"/>
            <ac:spMk id="3" creationId="{A41690B0-5245-41EC-83D0-D98B2E1C8661}"/>
          </ac:spMkLst>
        </pc:spChg>
      </pc:sldChg>
      <pc:sldChg chg="del">
        <pc:chgData name="Lia" userId="09c72e69-d05a-435a-9af3-595a337e2617" providerId="ADAL" clId="{4E0C4544-F170-4AA2-B567-BC8154A41752}" dt="2020-11-27T18:13:40.972" v="2" actId="47"/>
        <pc:sldMkLst>
          <pc:docMk/>
          <pc:sldMk cId="321382961" sldId="280"/>
        </pc:sldMkLst>
      </pc:sldChg>
      <pc:sldChg chg="addSp delSp modSp mod modClrScheme chgLayout">
        <pc:chgData name="Lia" userId="09c72e69-d05a-435a-9af3-595a337e2617" providerId="ADAL" clId="{4E0C4544-F170-4AA2-B567-BC8154A41752}" dt="2020-11-27T20:12:55.346" v="155" actId="790"/>
        <pc:sldMkLst>
          <pc:docMk/>
          <pc:sldMk cId="2775090881" sldId="281"/>
        </pc:sldMkLst>
        <pc:spChg chg="del">
          <ac:chgData name="Lia" userId="09c72e69-d05a-435a-9af3-595a337e2617" providerId="ADAL" clId="{4E0C4544-F170-4AA2-B567-BC8154A41752}" dt="2020-11-27T18:13:47.228" v="3" actId="478"/>
          <ac:spMkLst>
            <pc:docMk/>
            <pc:sldMk cId="2775090881" sldId="281"/>
            <ac:spMk id="2" creationId="{7A72E69A-D89A-4496-8CC3-EB5F77328F88}"/>
          </ac:spMkLst>
        </pc:spChg>
        <pc:spChg chg="mod">
          <ac:chgData name="Lia" userId="09c72e69-d05a-435a-9af3-595a337e2617" providerId="ADAL" clId="{4E0C4544-F170-4AA2-B567-BC8154A41752}" dt="2020-11-27T20:12:55.346" v="155" actId="790"/>
          <ac:spMkLst>
            <pc:docMk/>
            <pc:sldMk cId="2775090881" sldId="281"/>
            <ac:spMk id="4" creationId="{7086CDAA-DA7B-46CB-BA12-143EA992FA59}"/>
          </ac:spMkLst>
        </pc:spChg>
        <pc:spChg chg="add del mod">
          <ac:chgData name="Lia" userId="09c72e69-d05a-435a-9af3-595a337e2617" providerId="ADAL" clId="{4E0C4544-F170-4AA2-B567-BC8154A41752}" dt="2020-11-27T18:16:04.844" v="9" actId="478"/>
          <ac:spMkLst>
            <pc:docMk/>
            <pc:sldMk cId="2775090881" sldId="281"/>
            <ac:spMk id="10" creationId="{96FC220B-6875-46D7-BDB7-5394E253231E}"/>
          </ac:spMkLst>
        </pc:spChg>
        <pc:picChg chg="add del mod">
          <ac:chgData name="Lia" userId="09c72e69-d05a-435a-9af3-595a337e2617" providerId="ADAL" clId="{4E0C4544-F170-4AA2-B567-BC8154A41752}" dt="2020-11-27T18:16:23.376" v="12" actId="478"/>
          <ac:picMkLst>
            <pc:docMk/>
            <pc:sldMk cId="2775090881" sldId="281"/>
            <ac:picMk id="5" creationId="{72890985-4870-4960-B447-8BD4B44AC910}"/>
          </ac:picMkLst>
        </pc:picChg>
        <pc:picChg chg="add mod">
          <ac:chgData name="Lia" userId="09c72e69-d05a-435a-9af3-595a337e2617" providerId="ADAL" clId="{4E0C4544-F170-4AA2-B567-BC8154A41752}" dt="2020-11-27T18:16:37.941" v="16" actId="26606"/>
          <ac:picMkLst>
            <pc:docMk/>
            <pc:sldMk cId="2775090881" sldId="281"/>
            <ac:picMk id="7" creationId="{870540E2-2AB3-4F25-B20E-2A20BF88766D}"/>
          </ac:picMkLst>
        </pc:picChg>
      </pc:sldChg>
      <pc:sldChg chg="addSp modSp new del modAnim">
        <pc:chgData name="Lia" userId="09c72e69-d05a-435a-9af3-595a337e2617" providerId="ADAL" clId="{4E0C4544-F170-4AA2-B567-BC8154A41752}" dt="2020-11-27T20:12:16.632" v="149" actId="47"/>
        <pc:sldMkLst>
          <pc:docMk/>
          <pc:sldMk cId="2126816606" sldId="282"/>
        </pc:sldMkLst>
        <pc:graphicFrameChg chg="add mod">
          <ac:chgData name="Lia" userId="09c72e69-d05a-435a-9af3-595a337e2617" providerId="ADAL" clId="{4E0C4544-F170-4AA2-B567-BC8154A41752}" dt="2020-11-27T20:11:38.246" v="146"/>
          <ac:graphicFrameMkLst>
            <pc:docMk/>
            <pc:sldMk cId="2126816606" sldId="282"/>
            <ac:graphicFrameMk id="2" creationId="{A2FD22C9-ECE3-4B87-8515-06E575F545D8}"/>
          </ac:graphicFrameMkLst>
        </pc:graphicFrameChg>
      </pc:sldChg>
      <pc:sldChg chg="new del">
        <pc:chgData name="Lia" userId="09c72e69-d05a-435a-9af3-595a337e2617" providerId="ADAL" clId="{4E0C4544-F170-4AA2-B567-BC8154A41752}" dt="2020-11-27T20:12:18.826" v="150" actId="47"/>
        <pc:sldMkLst>
          <pc:docMk/>
          <pc:sldMk cId="4241071147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0C9D0-F842-49C9-835D-3DF8C7493E23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6578E8-A487-4B4F-9D63-074C11071E8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1800" dirty="0"/>
            <a:t>Seguir motivando a un cambio de estilo de vida para contribuir a una “Ecología Global” que nos pone en camino hacia la casa común</a:t>
          </a:r>
          <a:endParaRPr lang="en-US" sz="1800" dirty="0"/>
        </a:p>
      </dgm:t>
    </dgm:pt>
    <dgm:pt modelId="{FA96318F-93B1-49E4-B58B-1A64D198B11F}" type="parTrans" cxnId="{D4BFBA88-EF67-402F-AD30-F73C6166111B}">
      <dgm:prSet/>
      <dgm:spPr/>
      <dgm:t>
        <a:bodyPr/>
        <a:lstStyle/>
        <a:p>
          <a:endParaRPr lang="en-US"/>
        </a:p>
      </dgm:t>
    </dgm:pt>
    <dgm:pt modelId="{26EA6204-F41F-4734-9746-0AD07F0860D1}" type="sibTrans" cxnId="{D4BFBA88-EF67-402F-AD30-F73C6166111B}">
      <dgm:prSet/>
      <dgm:spPr/>
      <dgm:t>
        <a:bodyPr/>
        <a:lstStyle/>
        <a:p>
          <a:endParaRPr lang="en-US"/>
        </a:p>
      </dgm:t>
    </dgm:pt>
    <dgm:pt modelId="{137D2643-82A4-432C-9A38-CC20DF4F52C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1800" dirty="0"/>
            <a:t>Hacer </a:t>
          </a:r>
          <a:r>
            <a:rPr lang="es-ES" sz="1800" i="1" dirty="0"/>
            <a:t>realidad el compromiso profético y transformador de la Justicia, Paz e Integridad de la Creación, propuesto por el XVII CG </a:t>
          </a:r>
          <a:endParaRPr lang="en-US" sz="1800" dirty="0"/>
        </a:p>
      </dgm:t>
    </dgm:pt>
    <dgm:pt modelId="{5F446B67-26CD-47CE-8AE2-E32AFA46B684}" type="parTrans" cxnId="{73BFF607-6F85-45AC-85B8-3420A9E169EC}">
      <dgm:prSet/>
      <dgm:spPr/>
      <dgm:t>
        <a:bodyPr/>
        <a:lstStyle/>
        <a:p>
          <a:endParaRPr lang="en-US"/>
        </a:p>
      </dgm:t>
    </dgm:pt>
    <dgm:pt modelId="{85771521-78E2-473C-BD9C-0042B963A132}" type="sibTrans" cxnId="{73BFF607-6F85-45AC-85B8-3420A9E169EC}">
      <dgm:prSet/>
      <dgm:spPr/>
      <dgm:t>
        <a:bodyPr/>
        <a:lstStyle/>
        <a:p>
          <a:endParaRPr lang="en-US"/>
        </a:p>
      </dgm:t>
    </dgm:pt>
    <dgm:pt modelId="{7E95BE87-2D8B-4866-B63D-BDC1B922FBF7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s-ES" i="1" dirty="0"/>
            <a:t>Acogiendo la invitación del año aniversario especial de la Laudato SI’ y la última encíclica Fratelli tutti.</a:t>
          </a:r>
          <a:endParaRPr lang="en-US" dirty="0"/>
        </a:p>
      </dgm:t>
    </dgm:pt>
    <dgm:pt modelId="{F5D0D690-D42D-4B47-BCA4-C4CD12F93C70}" type="parTrans" cxnId="{C63275F1-F84C-4D73-BF09-DCCE2173D852}">
      <dgm:prSet/>
      <dgm:spPr/>
      <dgm:t>
        <a:bodyPr/>
        <a:lstStyle/>
        <a:p>
          <a:endParaRPr lang="en-US"/>
        </a:p>
      </dgm:t>
    </dgm:pt>
    <dgm:pt modelId="{D2358E5B-1883-49DB-9F95-493ECA27C0DE}" type="sibTrans" cxnId="{C63275F1-F84C-4D73-BF09-DCCE2173D852}">
      <dgm:prSet/>
      <dgm:spPr/>
      <dgm:t>
        <a:bodyPr/>
        <a:lstStyle/>
        <a:p>
          <a:endParaRPr lang="en-US"/>
        </a:p>
      </dgm:t>
    </dgm:pt>
    <dgm:pt modelId="{B8171BEA-0C86-41FF-A22F-41BD96C88B0F}" type="pres">
      <dgm:prSet presAssocID="{6DD0C9D0-F842-49C9-835D-3DF8C7493E23}" presName="outerComposite" presStyleCnt="0">
        <dgm:presLayoutVars>
          <dgm:chMax val="5"/>
          <dgm:dir/>
          <dgm:resizeHandles val="exact"/>
        </dgm:presLayoutVars>
      </dgm:prSet>
      <dgm:spPr/>
    </dgm:pt>
    <dgm:pt modelId="{C5F558BE-3E25-4279-B10A-7CF753FC430D}" type="pres">
      <dgm:prSet presAssocID="{6DD0C9D0-F842-49C9-835D-3DF8C7493E23}" presName="dummyMaxCanvas" presStyleCnt="0">
        <dgm:presLayoutVars/>
      </dgm:prSet>
      <dgm:spPr/>
    </dgm:pt>
    <dgm:pt modelId="{AA958EB4-59E5-49F5-A0F8-A9FD053A4FE0}" type="pres">
      <dgm:prSet presAssocID="{6DD0C9D0-F842-49C9-835D-3DF8C7493E23}" presName="ThreeNodes_1" presStyleLbl="node1" presStyleIdx="0" presStyleCnt="3" custScaleX="114069">
        <dgm:presLayoutVars>
          <dgm:bulletEnabled val="1"/>
        </dgm:presLayoutVars>
      </dgm:prSet>
      <dgm:spPr/>
    </dgm:pt>
    <dgm:pt modelId="{F195CDEC-3F40-404A-96C3-416AE3061B63}" type="pres">
      <dgm:prSet presAssocID="{6DD0C9D0-F842-49C9-835D-3DF8C7493E23}" presName="ThreeNodes_2" presStyleLbl="node1" presStyleIdx="1" presStyleCnt="3" custScaleX="106088">
        <dgm:presLayoutVars>
          <dgm:bulletEnabled val="1"/>
        </dgm:presLayoutVars>
      </dgm:prSet>
      <dgm:spPr/>
    </dgm:pt>
    <dgm:pt modelId="{E9AFD193-CFDD-49DE-857D-AE5A60D1D48A}" type="pres">
      <dgm:prSet presAssocID="{6DD0C9D0-F842-49C9-835D-3DF8C7493E23}" presName="ThreeNodes_3" presStyleLbl="node1" presStyleIdx="2" presStyleCnt="3" custScaleX="104507">
        <dgm:presLayoutVars>
          <dgm:bulletEnabled val="1"/>
        </dgm:presLayoutVars>
      </dgm:prSet>
      <dgm:spPr/>
    </dgm:pt>
    <dgm:pt modelId="{07BE3A84-7C02-4FC0-9712-B7C5818D8400}" type="pres">
      <dgm:prSet presAssocID="{6DD0C9D0-F842-49C9-835D-3DF8C7493E23}" presName="ThreeConn_1-2" presStyleLbl="fgAccFollowNode1" presStyleIdx="0" presStyleCnt="2">
        <dgm:presLayoutVars>
          <dgm:bulletEnabled val="1"/>
        </dgm:presLayoutVars>
      </dgm:prSet>
      <dgm:spPr/>
    </dgm:pt>
    <dgm:pt modelId="{DD7220B8-1937-4BDD-8783-194E3734618A}" type="pres">
      <dgm:prSet presAssocID="{6DD0C9D0-F842-49C9-835D-3DF8C7493E23}" presName="ThreeConn_2-3" presStyleLbl="fgAccFollowNode1" presStyleIdx="1" presStyleCnt="2">
        <dgm:presLayoutVars>
          <dgm:bulletEnabled val="1"/>
        </dgm:presLayoutVars>
      </dgm:prSet>
      <dgm:spPr/>
    </dgm:pt>
    <dgm:pt modelId="{0C114099-0684-4BEC-9AB3-D3D92EF37350}" type="pres">
      <dgm:prSet presAssocID="{6DD0C9D0-F842-49C9-835D-3DF8C7493E23}" presName="ThreeNodes_1_text" presStyleLbl="node1" presStyleIdx="2" presStyleCnt="3">
        <dgm:presLayoutVars>
          <dgm:bulletEnabled val="1"/>
        </dgm:presLayoutVars>
      </dgm:prSet>
      <dgm:spPr/>
    </dgm:pt>
    <dgm:pt modelId="{68D8793F-CF06-402D-B58F-B2F0F948EA57}" type="pres">
      <dgm:prSet presAssocID="{6DD0C9D0-F842-49C9-835D-3DF8C7493E23}" presName="ThreeNodes_2_text" presStyleLbl="node1" presStyleIdx="2" presStyleCnt="3">
        <dgm:presLayoutVars>
          <dgm:bulletEnabled val="1"/>
        </dgm:presLayoutVars>
      </dgm:prSet>
      <dgm:spPr/>
    </dgm:pt>
    <dgm:pt modelId="{0A74C293-5319-4C3F-BCCE-9AD34D8D6450}" type="pres">
      <dgm:prSet presAssocID="{6DD0C9D0-F842-49C9-835D-3DF8C7493E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3BFF607-6F85-45AC-85B8-3420A9E169EC}" srcId="{6DD0C9D0-F842-49C9-835D-3DF8C7493E23}" destId="{137D2643-82A4-432C-9A38-CC20DF4F52CF}" srcOrd="1" destOrd="0" parTransId="{5F446B67-26CD-47CE-8AE2-E32AFA46B684}" sibTransId="{85771521-78E2-473C-BD9C-0042B963A132}"/>
    <dgm:cxn modelId="{52729134-AE6D-475B-AC9A-C9458BDC11FD}" type="presOf" srcId="{85771521-78E2-473C-BD9C-0042B963A132}" destId="{DD7220B8-1937-4BDD-8783-194E3734618A}" srcOrd="0" destOrd="0" presId="urn:microsoft.com/office/officeart/2005/8/layout/vProcess5"/>
    <dgm:cxn modelId="{433CBD3F-ACAF-49B8-B009-6DAF46BBE92E}" type="presOf" srcId="{7E95BE87-2D8B-4866-B63D-BDC1B922FBF7}" destId="{E9AFD193-CFDD-49DE-857D-AE5A60D1D48A}" srcOrd="0" destOrd="0" presId="urn:microsoft.com/office/officeart/2005/8/layout/vProcess5"/>
    <dgm:cxn modelId="{368DE95D-D435-4F73-9122-843B54834E7D}" type="presOf" srcId="{137D2643-82A4-432C-9A38-CC20DF4F52CF}" destId="{F195CDEC-3F40-404A-96C3-416AE3061B63}" srcOrd="0" destOrd="0" presId="urn:microsoft.com/office/officeart/2005/8/layout/vProcess5"/>
    <dgm:cxn modelId="{5E5A0760-3862-4E2B-BC8E-AD0B01017632}" type="presOf" srcId="{A46578E8-A487-4B4F-9D63-074C11071E8B}" destId="{AA958EB4-59E5-49F5-A0F8-A9FD053A4FE0}" srcOrd="0" destOrd="0" presId="urn:microsoft.com/office/officeart/2005/8/layout/vProcess5"/>
    <dgm:cxn modelId="{2D589F64-7CC5-4D85-BB21-81E714AA4DBB}" type="presOf" srcId="{7E95BE87-2D8B-4866-B63D-BDC1B922FBF7}" destId="{0A74C293-5319-4C3F-BCCE-9AD34D8D6450}" srcOrd="1" destOrd="0" presId="urn:microsoft.com/office/officeart/2005/8/layout/vProcess5"/>
    <dgm:cxn modelId="{D4BFBA88-EF67-402F-AD30-F73C6166111B}" srcId="{6DD0C9D0-F842-49C9-835D-3DF8C7493E23}" destId="{A46578E8-A487-4B4F-9D63-074C11071E8B}" srcOrd="0" destOrd="0" parTransId="{FA96318F-93B1-49E4-B58B-1A64D198B11F}" sibTransId="{26EA6204-F41F-4734-9746-0AD07F0860D1}"/>
    <dgm:cxn modelId="{99401F89-55CF-4168-B6C9-8F72B5C1C64A}" type="presOf" srcId="{A46578E8-A487-4B4F-9D63-074C11071E8B}" destId="{0C114099-0684-4BEC-9AB3-D3D92EF37350}" srcOrd="1" destOrd="0" presId="urn:microsoft.com/office/officeart/2005/8/layout/vProcess5"/>
    <dgm:cxn modelId="{89F9F19F-6C1C-4BC9-B426-3A2CDECD7C3D}" type="presOf" srcId="{26EA6204-F41F-4734-9746-0AD07F0860D1}" destId="{07BE3A84-7C02-4FC0-9712-B7C5818D8400}" srcOrd="0" destOrd="0" presId="urn:microsoft.com/office/officeart/2005/8/layout/vProcess5"/>
    <dgm:cxn modelId="{7D3DFCDD-8B3A-435B-8201-5FC62D1C95D3}" type="presOf" srcId="{137D2643-82A4-432C-9A38-CC20DF4F52CF}" destId="{68D8793F-CF06-402D-B58F-B2F0F948EA57}" srcOrd="1" destOrd="0" presId="urn:microsoft.com/office/officeart/2005/8/layout/vProcess5"/>
    <dgm:cxn modelId="{8FA909E5-7526-4040-BAFF-2D576855F26B}" type="presOf" srcId="{6DD0C9D0-F842-49C9-835D-3DF8C7493E23}" destId="{B8171BEA-0C86-41FF-A22F-41BD96C88B0F}" srcOrd="0" destOrd="0" presId="urn:microsoft.com/office/officeart/2005/8/layout/vProcess5"/>
    <dgm:cxn modelId="{C63275F1-F84C-4D73-BF09-DCCE2173D852}" srcId="{6DD0C9D0-F842-49C9-835D-3DF8C7493E23}" destId="{7E95BE87-2D8B-4866-B63D-BDC1B922FBF7}" srcOrd="2" destOrd="0" parTransId="{F5D0D690-D42D-4B47-BCA4-C4CD12F93C70}" sibTransId="{D2358E5B-1883-49DB-9F95-493ECA27C0DE}"/>
    <dgm:cxn modelId="{8DD94263-03D0-4355-BC9F-4B061AD50A5F}" type="presParOf" srcId="{B8171BEA-0C86-41FF-A22F-41BD96C88B0F}" destId="{C5F558BE-3E25-4279-B10A-7CF753FC430D}" srcOrd="0" destOrd="0" presId="urn:microsoft.com/office/officeart/2005/8/layout/vProcess5"/>
    <dgm:cxn modelId="{AB2B5F56-19B7-40A7-B757-0C7EF4E5DC4D}" type="presParOf" srcId="{B8171BEA-0C86-41FF-A22F-41BD96C88B0F}" destId="{AA958EB4-59E5-49F5-A0F8-A9FD053A4FE0}" srcOrd="1" destOrd="0" presId="urn:microsoft.com/office/officeart/2005/8/layout/vProcess5"/>
    <dgm:cxn modelId="{5C0EA7B9-0E4C-4064-A5D2-1CF7B31AD207}" type="presParOf" srcId="{B8171BEA-0C86-41FF-A22F-41BD96C88B0F}" destId="{F195CDEC-3F40-404A-96C3-416AE3061B63}" srcOrd="2" destOrd="0" presId="urn:microsoft.com/office/officeart/2005/8/layout/vProcess5"/>
    <dgm:cxn modelId="{5FEC1E1C-828A-4999-8E85-2769F88FFAF9}" type="presParOf" srcId="{B8171BEA-0C86-41FF-A22F-41BD96C88B0F}" destId="{E9AFD193-CFDD-49DE-857D-AE5A60D1D48A}" srcOrd="3" destOrd="0" presId="urn:microsoft.com/office/officeart/2005/8/layout/vProcess5"/>
    <dgm:cxn modelId="{2778A346-6D8E-4D60-8691-2764F5BDCB87}" type="presParOf" srcId="{B8171BEA-0C86-41FF-A22F-41BD96C88B0F}" destId="{07BE3A84-7C02-4FC0-9712-B7C5818D8400}" srcOrd="4" destOrd="0" presId="urn:microsoft.com/office/officeart/2005/8/layout/vProcess5"/>
    <dgm:cxn modelId="{98D3E56E-4DCC-446A-9D3F-64A2BDB7DC87}" type="presParOf" srcId="{B8171BEA-0C86-41FF-A22F-41BD96C88B0F}" destId="{DD7220B8-1937-4BDD-8783-194E3734618A}" srcOrd="5" destOrd="0" presId="urn:microsoft.com/office/officeart/2005/8/layout/vProcess5"/>
    <dgm:cxn modelId="{39BD7562-4ABA-4A6F-938A-DBF494258FBB}" type="presParOf" srcId="{B8171BEA-0C86-41FF-A22F-41BD96C88B0F}" destId="{0C114099-0684-4BEC-9AB3-D3D92EF37350}" srcOrd="6" destOrd="0" presId="urn:microsoft.com/office/officeart/2005/8/layout/vProcess5"/>
    <dgm:cxn modelId="{9C38E547-BE5C-4C55-8CBB-A0BC3A53A95C}" type="presParOf" srcId="{B8171BEA-0C86-41FF-A22F-41BD96C88B0F}" destId="{68D8793F-CF06-402D-B58F-B2F0F948EA57}" srcOrd="7" destOrd="0" presId="urn:microsoft.com/office/officeart/2005/8/layout/vProcess5"/>
    <dgm:cxn modelId="{38B4C191-5D70-4BFB-8C4D-44A4ABB55C64}" type="presParOf" srcId="{B8171BEA-0C86-41FF-A22F-41BD96C88B0F}" destId="{0A74C293-5319-4C3F-BCCE-9AD34D8D64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dirty="0"/>
            <a:t>Laudato SI’ 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dirty="0"/>
            <a:t>Fratelli tutti 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s-ES" dirty="0"/>
            <a:t>Pistas de respuestas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3" custLinFactY="8071" custLinFactNeighborX="8581" custLinFactNeighborY="100000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87D4E8C-5C91-4D00-870C-2C45D4EA263C}" type="pres">
      <dgm:prSet presAssocID="{B4F1B46E-22B2-4721-950C-8704487586DC}" presName="firstChildTx" presStyleLbl="bgAccFollowNode1" presStyleIdx="0" presStyleCnt="3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ScaleX="308362" custScaleY="139529" custLinFactNeighborX="13479" custLinFactNeighborY="-2330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3" custLinFactNeighborX="-19002" custLinFactNeighborY="64159"/>
      <dgm:spPr/>
    </dgm:pt>
    <dgm:pt modelId="{10C9E3CF-3A8F-4100-8ACD-91E2373197A2}" type="pres">
      <dgm:prSet presAssocID="{F2881FB1-6580-4F21-A283-BFAA6F91D5D2}" presName="firstChildTx" presStyleLbl="bgAccFollowNode1" presStyleIdx="1" presStyleCnt="3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ScaleX="398551" custScaleY="161322" custLinFactY="-17980" custLinFactNeighborX="-8354" custLinFactNeighborY="-100000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3" custLinFactNeighborX="8476" custLinFactNeighborY="31189"/>
      <dgm:spPr/>
    </dgm:pt>
    <dgm:pt modelId="{F8977219-728E-448F-AE8B-46B14F4F17DE}" type="pres">
      <dgm:prSet presAssocID="{6352CA33-6755-44BE-808F-400DA4CF80A7}" presName="firstChildTx" presStyleLbl="bgAccFollowNode1" presStyleIdx="2" presStyleCnt="3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 custScaleX="353377" custScaleY="172411" custLinFactY="-28907" custLinFactNeighborX="-6991" custLinFactNeighborY="-100000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58EB4-59E5-49F5-A0F8-A9FD053A4FE0}">
      <dsp:nvSpPr>
        <dsp:cNvPr id="0" name=""/>
        <dsp:cNvSpPr/>
      </dsp:nvSpPr>
      <dsp:spPr>
        <a:xfrm>
          <a:off x="-264320" y="0"/>
          <a:ext cx="6492425" cy="13373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Seguir motivando a un cambio de estilo de vida para contribuir a una “Ecología Global” que nos pone en camino hacia la casa común</a:t>
          </a:r>
          <a:endParaRPr lang="en-US" sz="1800" kern="1200" dirty="0"/>
        </a:p>
      </dsp:txBody>
      <dsp:txXfrm>
        <a:off x="-225152" y="39168"/>
        <a:ext cx="4857362" cy="1258973"/>
      </dsp:txXfrm>
    </dsp:sp>
    <dsp:sp modelId="{F195CDEC-3F40-404A-96C3-416AE3061B63}">
      <dsp:nvSpPr>
        <dsp:cNvPr id="0" name=""/>
        <dsp:cNvSpPr/>
      </dsp:nvSpPr>
      <dsp:spPr>
        <a:xfrm>
          <a:off x="465010" y="1560194"/>
          <a:ext cx="6038174" cy="13373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Hacer </a:t>
          </a:r>
          <a:r>
            <a:rPr lang="es-ES" sz="1800" i="1" kern="1200" dirty="0"/>
            <a:t>realidad el compromiso profético y transformador de la Justicia, Paz e Integridad de la Creación, propuesto por el XVII CG </a:t>
          </a:r>
          <a:endParaRPr lang="en-US" sz="1800" kern="1200" dirty="0"/>
        </a:p>
      </dsp:txBody>
      <dsp:txXfrm>
        <a:off x="504178" y="1599362"/>
        <a:ext cx="4504886" cy="1258973"/>
      </dsp:txXfrm>
    </dsp:sp>
    <dsp:sp modelId="{E9AFD193-CFDD-49DE-857D-AE5A60D1D48A}">
      <dsp:nvSpPr>
        <dsp:cNvPr id="0" name=""/>
        <dsp:cNvSpPr/>
      </dsp:nvSpPr>
      <dsp:spPr>
        <a:xfrm>
          <a:off x="1012209" y="3120389"/>
          <a:ext cx="5948188" cy="13373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/>
            <a:t>Acogiendo la invitación del año aniversario especial de la Laudato SI’ y la última encíclica Fratelli tutti.</a:t>
          </a:r>
          <a:endParaRPr lang="en-US" sz="2000" kern="1200" dirty="0"/>
        </a:p>
      </dsp:txBody>
      <dsp:txXfrm>
        <a:off x="1051377" y="3159557"/>
        <a:ext cx="4436584" cy="1258973"/>
      </dsp:txXfrm>
    </dsp:sp>
    <dsp:sp modelId="{07BE3A84-7C02-4FC0-9712-B7C5818D8400}">
      <dsp:nvSpPr>
        <dsp:cNvPr id="0" name=""/>
        <dsp:cNvSpPr/>
      </dsp:nvSpPr>
      <dsp:spPr>
        <a:xfrm>
          <a:off x="4958473" y="1014126"/>
          <a:ext cx="869251" cy="8692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54054" y="1014126"/>
        <a:ext cx="478089" cy="654111"/>
      </dsp:txXfrm>
    </dsp:sp>
    <dsp:sp modelId="{DD7220B8-1937-4BDD-8783-194E3734618A}">
      <dsp:nvSpPr>
        <dsp:cNvPr id="0" name=""/>
        <dsp:cNvSpPr/>
      </dsp:nvSpPr>
      <dsp:spPr>
        <a:xfrm>
          <a:off x="5460679" y="2565405"/>
          <a:ext cx="869251" cy="8692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56260" y="2565405"/>
        <a:ext cx="478089" cy="65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791329" y="1873975"/>
          <a:ext cx="1274622" cy="850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ED273-8CFD-43C2-9C05-44FADF3E0637}">
      <dsp:nvSpPr>
        <dsp:cNvPr id="0" name=""/>
        <dsp:cNvSpPr/>
      </dsp:nvSpPr>
      <dsp:spPr>
        <a:xfrm>
          <a:off x="173961" y="431519"/>
          <a:ext cx="2620300" cy="1185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Laudato SI’ </a:t>
          </a:r>
          <a:endParaRPr lang="en-US" sz="2900" kern="1200" dirty="0"/>
        </a:p>
      </dsp:txBody>
      <dsp:txXfrm>
        <a:off x="557695" y="605153"/>
        <a:ext cx="1852832" cy="838377"/>
      </dsp:txXfrm>
    </dsp:sp>
    <dsp:sp modelId="{F660F4B9-35DB-4256-A868-A35C6DCCF6B2}">
      <dsp:nvSpPr>
        <dsp:cNvPr id="0" name=""/>
        <dsp:cNvSpPr/>
      </dsp:nvSpPr>
      <dsp:spPr>
        <a:xfrm>
          <a:off x="4334672" y="1514906"/>
          <a:ext cx="1274622" cy="850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76C1E-557E-4553-9447-49B69EEC7907}">
      <dsp:nvSpPr>
        <dsp:cNvPr id="0" name=""/>
        <dsp:cNvSpPr/>
      </dsp:nvSpPr>
      <dsp:spPr>
        <a:xfrm>
          <a:off x="3790596" y="0"/>
          <a:ext cx="3386679" cy="1370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Fratelli tutti </a:t>
          </a:r>
          <a:endParaRPr lang="en-US" sz="2900" kern="1200" dirty="0"/>
        </a:p>
      </dsp:txBody>
      <dsp:txXfrm>
        <a:off x="4286564" y="200753"/>
        <a:ext cx="2394743" cy="969324"/>
      </dsp:txXfrm>
    </dsp:sp>
    <dsp:sp modelId="{AD2806AC-6A03-4F05-9F4D-F72EA0E56FBF}">
      <dsp:nvSpPr>
        <dsp:cNvPr id="0" name=""/>
        <dsp:cNvSpPr/>
      </dsp:nvSpPr>
      <dsp:spPr>
        <a:xfrm>
          <a:off x="9346215" y="1234604"/>
          <a:ext cx="1274622" cy="8501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6DA6E-7A23-44BD-8A99-378091FF741D}">
      <dsp:nvSpPr>
        <dsp:cNvPr id="0" name=""/>
        <dsp:cNvSpPr/>
      </dsp:nvSpPr>
      <dsp:spPr>
        <a:xfrm>
          <a:off x="8421746" y="0"/>
          <a:ext cx="3002814" cy="14650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Pistas de respuestas</a:t>
          </a:r>
          <a:endParaRPr lang="en-US" sz="2900" kern="1200" dirty="0"/>
        </a:p>
      </dsp:txBody>
      <dsp:txXfrm>
        <a:off x="8861498" y="214553"/>
        <a:ext cx="2123310" cy="103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/>
              <a:t>​</a:t>
            </a:r>
            <a:fld id="{0D8742EA-96E8-4119-9E72-91D63DB4C6D4}" type="datetime1">
              <a:rPr lang="it-IT" smtClean="0"/>
              <a:t>30/11/2020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30/11/2020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88DA2626-EB79-4D40-8DD1-555BED05B3C0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C681C7C-6639-4D2E-928A-C2226BCBB7AE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2289B057-FE3E-4297-86E4-524E5B4C4EA4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901D9FD7-BECD-4BE6-A740-363393FEA6A9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30/11/2020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1B5B84BD-C738-4193-B426-11DBFAEC3B0A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FF3D9C6F-44CE-44AE-B189-57E10132D6CF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55B8012-B7FA-4C61-A0EB-C485F055AA2D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08DBBCB2-4B70-4357-AB5C-E060867535C5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76371F20-0268-448B-AFB7-300F3C817564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BAE1EB03-BE9B-435F-AF92-24636D07E5BB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‹Nº›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 livello</a:t>
            </a:r>
          </a:p>
          <a:p>
            <a:pPr lvl="6" rtl="0"/>
            <a:r>
              <a:rPr lang="it-IT" noProof="0" dirty="0"/>
              <a:t>Settimo livello</a:t>
            </a:r>
          </a:p>
          <a:p>
            <a:pPr lvl="7" rtl="0"/>
            <a:r>
              <a:rPr lang="it-IT" noProof="0" dirty="0"/>
              <a:t>Ottavo livello</a:t>
            </a:r>
          </a:p>
          <a:p>
            <a:pPr lvl="8" rtl="0"/>
            <a:r>
              <a:rPr lang="it-IT" noProof="0" dirty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​</a:t>
            </a:r>
            <a:fld id="{87034BDA-9F79-4AB9-9F75-289F981917B9}" type="datetime1">
              <a:rPr lang="it-IT" smtClean="0"/>
              <a:pPr/>
              <a:t>30/11/2020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‹Nº›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6675" y="2319153"/>
            <a:ext cx="6847713" cy="2281422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_tradnl" sz="3600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it" sz="3600" dirty="0">
                <a:solidFill>
                  <a:schemeClr val="accent2">
                    <a:lumMod val="50000"/>
                  </a:schemeClr>
                </a:solidFill>
              </a:rPr>
              <a:t>acia la casa com</a:t>
            </a:r>
            <a:r>
              <a:rPr lang="es-ES" sz="3600" dirty="0" err="1">
                <a:solidFill>
                  <a:schemeClr val="accent2">
                    <a:lumMod val="50000"/>
                  </a:schemeClr>
                </a:solidFill>
              </a:rPr>
              <a:t>ún</a:t>
            </a:r>
            <a:r>
              <a:rPr lang="es-E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fraternidad y sororidad mundial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447675" y="4693527"/>
            <a:ext cx="5734050" cy="955565"/>
          </a:xfrm>
        </p:spPr>
        <p:txBody>
          <a:bodyPr rtlCol="0">
            <a:normAutofit/>
          </a:bodyPr>
          <a:lstStyle/>
          <a:p>
            <a:pPr algn="ctr" rtl="0"/>
            <a:r>
              <a:rPr lang="es-ES_tradn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Claret y París</a:t>
            </a:r>
            <a:endParaRPr lang="en-U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902276-D099-44FA-9029-CB455A457A78}"/>
              </a:ext>
            </a:extLst>
          </p:cNvPr>
          <p:cNvSpPr txBox="1"/>
          <p:nvPr/>
        </p:nvSpPr>
        <p:spPr>
          <a:xfrm>
            <a:off x="6343650" y="6129337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bg1"/>
                </a:solidFill>
              </a:rPr>
              <a:t>28 de noviembre 2020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969AA8C6-3A96-40B1-AD36-FBBA30560F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b="9442"/>
          <a:stretch>
            <a:fillRect/>
          </a:stretch>
        </p:blipFill>
        <p:spPr/>
      </p:pic>
      <p:pic>
        <p:nvPicPr>
          <p:cNvPr id="17" name="Immagine 16" descr="Immagine che contiene uomo, abbigliamento, fotografia, posando&#10;&#10;Descrizione generata automaticamente">
            <a:extLst>
              <a:ext uri="{FF2B5EF4-FFF2-40B4-BE49-F238E27FC236}">
                <a16:creationId xmlns:a16="http://schemas.microsoft.com/office/drawing/2014/main" id="{85EDDCEE-6691-4C5F-8819-E6F437697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7" y="-48199"/>
            <a:ext cx="3191608" cy="2514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5C535E-0A6F-40BF-9FD0-CD63E15F8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2" y="5750913"/>
            <a:ext cx="4206358" cy="1319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3587DE-459F-4FB3-8B00-229E7E145310}"/>
              </a:ext>
            </a:extLst>
          </p:cNvPr>
          <p:cNvSpPr txBox="1"/>
          <p:nvPr/>
        </p:nvSpPr>
        <p:spPr>
          <a:xfrm>
            <a:off x="7482255" y="451620"/>
            <a:ext cx="45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 encuentro 7 de noviembre 2020</a:t>
            </a:r>
            <a:endParaRPr lang="it-IT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86CDAA-DA7B-46CB-BA12-143EA992FA59}"/>
              </a:ext>
            </a:extLst>
          </p:cNvPr>
          <p:cNvSpPr txBox="1"/>
          <p:nvPr/>
        </p:nvSpPr>
        <p:spPr>
          <a:xfrm>
            <a:off x="0" y="5205046"/>
            <a:ext cx="12191999" cy="1573823"/>
          </a:xfrm>
          <a:prstGeom prst="rect">
            <a:avLst/>
          </a:prstGeom>
          <a:solidFill>
            <a:srgbClr val="FFC000"/>
          </a:solidFill>
        </p:spPr>
        <p:txBody>
          <a:bodyPr vert="horz" lIns="0" tIns="45720" rIns="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s-E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stamos llamados a ser instrumentos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 Padre Dios como </a:t>
            </a:r>
            <a:r>
              <a:rPr lang="es-E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 fueron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s-E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laret y París, para que nuestro planeta sea lo que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É</a:t>
            </a:r>
            <a:r>
              <a:rPr lang="es-E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 soñó al crearlo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 responda a su proyecto de paz, belleza y plenitud</a:t>
            </a:r>
            <a:r>
              <a:rPr lang="es-ES" sz="280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 (LS 53)</a:t>
            </a:r>
            <a:endParaRPr lang="es-ES" sz="28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n 6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70540E2-2AB3-4F25-B20E-2A20BF887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4" r="2" b="19248"/>
          <a:stretch/>
        </p:blipFill>
        <p:spPr>
          <a:xfrm>
            <a:off x="744415" y="79131"/>
            <a:ext cx="1042181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0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it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Recordando                   </a:t>
            </a:r>
            <a:r>
              <a:rPr lang="es-ES" sz="7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egnaposto contenuto 2" descr="Immagine che contiene esterni, tramonto, spiaggia, persona&#10;&#10;Descrizione generata automaticamente">
            <a:extLst>
              <a:ext uri="{FF2B5EF4-FFF2-40B4-BE49-F238E27FC236}">
                <a16:creationId xmlns:a16="http://schemas.microsoft.com/office/drawing/2014/main" id="{67D924ED-CD92-49F0-A7AC-B5ACD3092B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507"/>
            <a:ext cx="6172198" cy="3572494"/>
          </a:xfrm>
          <a:effectLst>
            <a:softEdge rad="317500"/>
          </a:effectLst>
        </p:spPr>
      </p:pic>
      <p:graphicFrame>
        <p:nvGraphicFramePr>
          <p:cNvPr id="16" name="Segnaposto contenuto 13">
            <a:extLst>
              <a:ext uri="{FF2B5EF4-FFF2-40B4-BE49-F238E27FC236}">
                <a16:creationId xmlns:a16="http://schemas.microsoft.com/office/drawing/2014/main" id="{9CE2554E-B27D-41B0-8576-40B43BC07A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8065911"/>
              </p:ext>
            </p:extLst>
          </p:nvPr>
        </p:nvGraphicFramePr>
        <p:xfrm>
          <a:off x="5019673" y="1743075"/>
          <a:ext cx="6696077" cy="445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A958EB4-59E5-49F5-A0F8-A9FD053A4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AA958EB4-59E5-49F5-A0F8-A9FD053A4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AA958EB4-59E5-49F5-A0F8-A9FD053A4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AA958EB4-59E5-49F5-A0F8-A9FD053A4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7BE3A84-7C02-4FC0-9712-B7C5818D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graphicEl>
                                              <a:dgm id="{07BE3A84-7C02-4FC0-9712-B7C5818D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graphicEl>
                                              <a:dgm id="{07BE3A84-7C02-4FC0-9712-B7C5818D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graphicEl>
                                              <a:dgm id="{07BE3A84-7C02-4FC0-9712-B7C5818D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95CDEC-3F40-404A-96C3-416AE3061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graphicEl>
                                              <a:dgm id="{F195CDEC-3F40-404A-96C3-416AE3061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F195CDEC-3F40-404A-96C3-416AE3061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F195CDEC-3F40-404A-96C3-416AE3061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D7220B8-1937-4BDD-8783-194E3734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graphicEl>
                                              <a:dgm id="{DD7220B8-1937-4BDD-8783-194E37346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DD7220B8-1937-4BDD-8783-194E3734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graphicEl>
                                              <a:dgm id="{DD7220B8-1937-4BDD-8783-194E3734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9AFD193-CFDD-49DE-857D-AE5A60D1D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graphicEl>
                                              <a:dgm id="{E9AFD193-CFDD-49DE-857D-AE5A60D1D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graphicEl>
                                              <a:dgm id="{E9AFD193-CFDD-49DE-857D-AE5A60D1D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graphicEl>
                                              <a:dgm id="{E9AFD193-CFDD-49DE-857D-AE5A60D1D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417" y="0"/>
            <a:ext cx="11638033" cy="1763712"/>
          </a:xfrm>
        </p:spPr>
        <p:txBody>
          <a:bodyPr rtlCol="0">
            <a:normAutofit fontScale="90000"/>
          </a:bodyPr>
          <a:lstStyle/>
          <a:p>
            <a:pPr algn="ctr">
              <a:spcAft>
                <a:spcPts val="1000"/>
              </a:spcAft>
            </a:pPr>
            <a:br>
              <a:rPr lang="es-ES_tradnl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E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 una lectura profética de nuestra vocación         misionera a partir de Laudato SI’ y Fratelli tutti...</a:t>
            </a:r>
            <a:br>
              <a:rPr lang="es-ES_tradnl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65760" y="5405438"/>
            <a:ext cx="11460480" cy="1319212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2800" b="1" i="1" dirty="0">
                <a:solidFill>
                  <a:schemeClr val="accent5">
                    <a:lumMod val="50000"/>
                  </a:schemeClr>
                </a:solidFill>
                <a:effectLst/>
                <a:latin typeface="BookAntiqua"/>
                <a:ea typeface="Calibri" panose="020F0502020204030204" pitchFamily="34" charset="0"/>
                <a:cs typeface="BookAntiqua"/>
              </a:rPr>
              <a:t>Una fuerte invitación a ponernos en actitud de discernimiento delante de la realidad de hoy, para ir descubriendo los signos del Espíritu que nos interpelan, y encontrar respuestas desde el carisma.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Segnaposto immagine 7" descr="Immagine che contiene monitor, screenshot, schermo, elettronico&#10;&#10;Descrizione generata automaticamente">
            <a:extLst>
              <a:ext uri="{FF2B5EF4-FFF2-40B4-BE49-F238E27FC236}">
                <a16:creationId xmlns:a16="http://schemas.microsoft.com/office/drawing/2014/main" id="{176B06F7-22D7-4258-8D6B-79BC7FBD7B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26288" r="14524" b="31391"/>
          <a:stretch/>
        </p:blipFill>
        <p:spPr>
          <a:xfrm>
            <a:off x="1553333" y="1740474"/>
            <a:ext cx="9220200" cy="3093464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1693B-92D4-4236-BBE5-891379E6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257175"/>
            <a:ext cx="8810626" cy="914400"/>
          </a:xfrm>
        </p:spPr>
        <p:txBody>
          <a:bodyPr>
            <a:normAutofit fontScale="90000"/>
          </a:bodyPr>
          <a:lstStyle/>
          <a:p>
            <a:r>
              <a:rPr lang="es-E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somos responsables de…</a:t>
            </a:r>
            <a:endParaRPr lang="es-ES_tradnl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egnaposto immagine 7" descr="Immagine che contiene pappagallo, frutta, uccello&#10;&#10;Descrizione generata automaticamente">
            <a:extLst>
              <a:ext uri="{FF2B5EF4-FFF2-40B4-BE49-F238E27FC236}">
                <a16:creationId xmlns:a16="http://schemas.microsoft.com/office/drawing/2014/main" id="{EA1138E4-D41D-4497-A18C-3F91053C29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r="3978"/>
          <a:stretch>
            <a:fillRect/>
          </a:stretch>
        </p:blipFill>
        <p:spPr>
          <a:xfrm>
            <a:off x="5650505" y="1849120"/>
            <a:ext cx="6683735" cy="4751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2D9A6A-1652-41AB-A7C9-079C14D373BE}"/>
              </a:ext>
            </a:extLst>
          </p:cNvPr>
          <p:cNvSpPr txBox="1"/>
          <p:nvPr/>
        </p:nvSpPr>
        <p:spPr>
          <a:xfrm>
            <a:off x="85725" y="2600325"/>
            <a:ext cx="53023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colaborar activamente en la obra del Espíritu </a:t>
            </a:r>
            <a:endParaRPr lang="es-ES_tradnl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32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  <a:ea typeface="Calibri" panose="020F0502020204030204" pitchFamily="34" charset="0"/>
                <a:cs typeface="BookAntiqua"/>
              </a:rPr>
              <a:t>Tres momentos de reflexión</a:t>
            </a:r>
            <a:endParaRPr lang="en-U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 descr="SmartArt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6286"/>
              </p:ext>
            </p:extLst>
          </p:nvPr>
        </p:nvGraphicFramePr>
        <p:xfrm>
          <a:off x="313566" y="1581151"/>
          <a:ext cx="11563350" cy="272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BDFFC42-DB6F-412C-8765-0398F41993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26" y="4190605"/>
            <a:ext cx="4522161" cy="231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BCE275-2B67-4FDE-A7A5-93717BDBEE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81" y="2971800"/>
            <a:ext cx="4471177" cy="2484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32C2A1-E99A-4D38-A920-D90850F54B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48" y="4371169"/>
            <a:ext cx="4169373" cy="2410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ED273-8CFD-43C2-9C05-44FADF3E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C7ED273-8CFD-43C2-9C05-44FADF3E0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C7ED273-8CFD-43C2-9C05-44FADF3E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C7ED273-8CFD-43C2-9C05-44FADF3E0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76C1E-557E-4553-9447-49B69EEC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D776C1E-557E-4553-9447-49B69EEC7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D776C1E-557E-4553-9447-49B69EEC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D776C1E-557E-4553-9447-49B69EEC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6DA6E-7A23-44BD-8A99-378091FF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9E6DA6E-7A23-44BD-8A99-378091FF7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9E6DA6E-7A23-44BD-8A99-378091FF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9E6DA6E-7A23-44BD-8A99-378091FF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8AC4B-4CEC-41E5-AE19-47A4E2720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B08AC4B-4CEC-41E5-AE19-47A4E2720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B08AC4B-4CEC-41E5-AE19-47A4E2720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B08AC4B-4CEC-41E5-AE19-47A4E2720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60F4B9-35DB-4256-A868-A35C6DCC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660F4B9-35DB-4256-A868-A35C6DCC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660F4B9-35DB-4256-A868-A35C6DCC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660F4B9-35DB-4256-A868-A35C6DCC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806AC-6A03-4F05-9F4D-F72EA0E5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D2806AC-6A03-4F05-9F4D-F72EA0E5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D2806AC-6A03-4F05-9F4D-F72EA0E5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D2806AC-6A03-4F05-9F4D-F72EA0E5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05E5AC-ED9F-4520-A36C-0B3C2F88B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8" y="0"/>
            <a:ext cx="10254003" cy="1354191"/>
          </a:xfrm>
        </p:spPr>
        <p:txBody>
          <a:bodyPr anchor="b">
            <a:noAutofit/>
          </a:bodyPr>
          <a:lstStyle/>
          <a:p>
            <a:pPr algn="ctr"/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  <a:t>Una conversión ecológica integral desde la interconexión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Antiqua"/>
            </a:endParaRPr>
          </a:p>
        </p:txBody>
      </p:sp>
      <p:pic>
        <p:nvPicPr>
          <p:cNvPr id="13" name="Segnaposto contenuto 12" descr="Immagine che contiene uccello&#10;&#10;Descrizione generata automaticamente">
            <a:extLst>
              <a:ext uri="{FF2B5EF4-FFF2-40B4-BE49-F238E27FC236}">
                <a16:creationId xmlns:a16="http://schemas.microsoft.com/office/drawing/2014/main" id="{E6349396-C66B-4FDF-BC4F-3BC622E21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46" y="1626097"/>
            <a:ext cx="9361426" cy="5359417"/>
          </a:xfrm>
          <a:noFill/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B470C4A7-F72B-4C3E-B1A3-AC5979E71870}"/>
              </a:ext>
            </a:extLst>
          </p:cNvPr>
          <p:cNvGrpSpPr/>
          <p:nvPr/>
        </p:nvGrpSpPr>
        <p:grpSpPr>
          <a:xfrm rot="20610264">
            <a:off x="114402" y="1033275"/>
            <a:ext cx="2620300" cy="1185645"/>
            <a:chOff x="173961" y="431519"/>
            <a:chExt cx="2620300" cy="1185645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1B871A7D-846D-4EE1-9D14-B89263E674E0}"/>
                </a:ext>
              </a:extLst>
            </p:cNvPr>
            <p:cNvSpPr/>
            <p:nvPr/>
          </p:nvSpPr>
          <p:spPr>
            <a:xfrm>
              <a:off x="173961" y="431519"/>
              <a:ext cx="2620300" cy="118564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e 4">
              <a:extLst>
                <a:ext uri="{FF2B5EF4-FFF2-40B4-BE49-F238E27FC236}">
                  <a16:creationId xmlns:a16="http://schemas.microsoft.com/office/drawing/2014/main" id="{FFEC5A50-5F8A-4EE5-B853-5DA54EBB8B14}"/>
                </a:ext>
              </a:extLst>
            </p:cNvPr>
            <p:cNvSpPr txBox="1"/>
            <p:nvPr/>
          </p:nvSpPr>
          <p:spPr>
            <a:xfrm>
              <a:off x="432285" y="605371"/>
              <a:ext cx="2103521" cy="838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kern="1200" dirty="0"/>
                <a:t>Laudato SI’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27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6BB9B-9AB5-4851-A941-37F077D2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1" y="176981"/>
            <a:ext cx="10938098" cy="155662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  <a:t>Habitar la casa común desde la condición de hermanos y hermanas sin fronteras</a:t>
            </a:r>
            <a:br>
              <a:rPr lang="es-ES_tradnl" sz="4000" dirty="0">
                <a:solidFill>
                  <a:schemeClr val="accent6">
                    <a:lumMod val="75000"/>
                  </a:schemeClr>
                </a:solidFill>
                <a:latin typeface="BookAntiqua"/>
              </a:rPr>
            </a:br>
            <a:endParaRPr lang="es-ES_tradnl" sz="4000" dirty="0">
              <a:solidFill>
                <a:schemeClr val="accent6">
                  <a:lumMod val="75000"/>
                </a:schemeClr>
              </a:solidFill>
              <a:latin typeface="BookAntiqua"/>
            </a:endParaRP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56B99897-0B88-43E7-8A5B-3ACE8C442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/>
          <a:stretch/>
        </p:blipFill>
        <p:spPr>
          <a:xfrm>
            <a:off x="1808285" y="1508400"/>
            <a:ext cx="8511288" cy="5481484"/>
          </a:xfr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07D583E3-94BB-4210-A214-6853B0389560}"/>
              </a:ext>
            </a:extLst>
          </p:cNvPr>
          <p:cNvGrpSpPr/>
          <p:nvPr/>
        </p:nvGrpSpPr>
        <p:grpSpPr>
          <a:xfrm rot="20090444">
            <a:off x="-77984" y="1286713"/>
            <a:ext cx="3386679" cy="1370830"/>
            <a:chOff x="3790596" y="0"/>
            <a:chExt cx="3386679" cy="1370830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A0DF9C4-0B91-4063-A83A-4954CDCDB855}"/>
                </a:ext>
              </a:extLst>
            </p:cNvPr>
            <p:cNvSpPr/>
            <p:nvPr/>
          </p:nvSpPr>
          <p:spPr>
            <a:xfrm>
              <a:off x="3790596" y="0"/>
              <a:ext cx="3386679" cy="1370830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e 4">
              <a:extLst>
                <a:ext uri="{FF2B5EF4-FFF2-40B4-BE49-F238E27FC236}">
                  <a16:creationId xmlns:a16="http://schemas.microsoft.com/office/drawing/2014/main" id="{11B2FB21-074D-45E6-A7E1-E65CD2A7F3FE}"/>
                </a:ext>
              </a:extLst>
            </p:cNvPr>
            <p:cNvSpPr txBox="1"/>
            <p:nvPr/>
          </p:nvSpPr>
          <p:spPr>
            <a:xfrm>
              <a:off x="4286564" y="200753"/>
              <a:ext cx="2394743" cy="969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kern="1200" dirty="0"/>
                <a:t>Fratelli tutti </a:t>
              </a:r>
              <a:endParaRPr lang="en-US" sz="3100" kern="120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9CBD653-7B2C-4A8F-925A-55D512EB1F5A}"/>
              </a:ext>
            </a:extLst>
          </p:cNvPr>
          <p:cNvSpPr txBox="1"/>
          <p:nvPr/>
        </p:nvSpPr>
        <p:spPr>
          <a:xfrm>
            <a:off x="4347495" y="1508400"/>
            <a:ext cx="5972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necesitan corazones, manos y mentes abiertas…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5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AB48757E-36C0-4B49-990B-57B1DCE6C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t="15257" r="21610" b="5769"/>
          <a:stretch/>
        </p:blipFill>
        <p:spPr>
          <a:xfrm>
            <a:off x="666374" y="1371893"/>
            <a:ext cx="5076736" cy="42372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668358-F726-4A5E-B832-91B71949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10" y="-106165"/>
            <a:ext cx="11454579" cy="17729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  <a:t>Cultivar la  actitud mística, contemplativa y misionera</a:t>
            </a:r>
            <a:br>
              <a:rPr lang="es-ES_tradn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</a:br>
            <a:endParaRPr lang="es-ES_tradn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Antiqua"/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1A0ACF-A73F-496C-B8CE-1E0754019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/>
        </p:blipFill>
        <p:spPr>
          <a:xfrm>
            <a:off x="5206705" y="1146383"/>
            <a:ext cx="6867261" cy="3881604"/>
          </a:xfrm>
          <a:effectLst>
            <a:softEdge rad="127000"/>
          </a:effec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9A16ECD-F1C2-47DD-B446-4ACADFF2CFBF}"/>
              </a:ext>
            </a:extLst>
          </p:cNvPr>
          <p:cNvGrpSpPr/>
          <p:nvPr/>
        </p:nvGrpSpPr>
        <p:grpSpPr>
          <a:xfrm rot="20021350">
            <a:off x="-278437" y="1131359"/>
            <a:ext cx="2854805" cy="1465059"/>
            <a:chOff x="8250964" y="58349"/>
            <a:chExt cx="3002814" cy="146505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CBD3E7E-FE60-43A5-B8CE-8E422A1E30A2}"/>
                </a:ext>
              </a:extLst>
            </p:cNvPr>
            <p:cNvSpPr/>
            <p:nvPr/>
          </p:nvSpPr>
          <p:spPr>
            <a:xfrm>
              <a:off x="8250964" y="58349"/>
              <a:ext cx="3002814" cy="146505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C3FC5858-8FCD-4199-BE1B-2BE06D9101C7}"/>
                </a:ext>
              </a:extLst>
            </p:cNvPr>
            <p:cNvSpPr txBox="1"/>
            <p:nvPr/>
          </p:nvSpPr>
          <p:spPr>
            <a:xfrm>
              <a:off x="8631961" y="152677"/>
              <a:ext cx="2123310" cy="1035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rtlCol="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100" kern="1200" dirty="0"/>
                <a:t>Pistas de respuestas </a:t>
              </a:r>
              <a:endParaRPr lang="en-US" sz="3100" kern="1200" dirty="0"/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8CB7D5E-DD8C-48B4-87F0-51E9E631E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23" y="3853767"/>
            <a:ext cx="5249966" cy="29317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BC4AC2C-2D65-4FB6-B13F-3753346E7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0" y="3448569"/>
            <a:ext cx="5297195" cy="315883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53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D77B4-D4E3-42D7-A409-1EE19AB9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  <a:t>          Es el Espíritu que nos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</a:rPr>
              <a:t>…</a:t>
            </a:r>
            <a:endParaRPr lang="es-ES_tradnl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Antiqua"/>
            </a:endParaRPr>
          </a:p>
        </p:txBody>
      </p:sp>
      <p:pic>
        <p:nvPicPr>
          <p:cNvPr id="6" name="Segnaposto contenuto 5" descr="Immagine che contiene pioggia&#10;&#10;Descrizione generata automaticamente">
            <a:extLst>
              <a:ext uri="{FF2B5EF4-FFF2-40B4-BE49-F238E27FC236}">
                <a16:creationId xmlns:a16="http://schemas.microsoft.com/office/drawing/2014/main" id="{59483556-8495-4A76-B078-3DDC9B6C9A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2" b="2"/>
          <a:stretch/>
        </p:blipFill>
        <p:spPr>
          <a:xfrm rot="20674600">
            <a:off x="508285" y="1934308"/>
            <a:ext cx="4973567" cy="4626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690B0-5245-41EC-83D0-D98B2E1C8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490" y="2984659"/>
            <a:ext cx="5797062" cy="22291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  <a:ea typeface="+mj-ea"/>
                <a:cs typeface="+mj-cs"/>
              </a:rPr>
              <a:t>guía e Ilumina en el discernimiento y lucha contra las diversas formas del mal;</a:t>
            </a:r>
          </a:p>
          <a:p>
            <a:pPr marL="0" indent="0" algn="just">
              <a:buNone/>
            </a:pPr>
            <a:r>
              <a:rPr lang="es-ES" sz="3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Antiqua"/>
                <a:ea typeface="+mj-ea"/>
                <a:cs typeface="+mj-cs"/>
              </a:rPr>
              <a:t>nos invita a ser profetas en nuestro hoy como lo fueron Claret y París.</a:t>
            </a:r>
            <a:endParaRPr lang="es-ES_tradnl" sz="3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Antiqua"/>
              <a:ea typeface="+mj-ea"/>
              <a:cs typeface="+mj-cs"/>
            </a:endParaRPr>
          </a:p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63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ocumentazione accademica 16x9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300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BookAntiqua</vt:lpstr>
      <vt:lpstr>Euphemia</vt:lpstr>
      <vt:lpstr>Plantagenet Cherokee</vt:lpstr>
      <vt:lpstr>Wingdings</vt:lpstr>
      <vt:lpstr>Documentazione accademica 16x9</vt:lpstr>
      <vt:lpstr>Hacia la casa común fraternidad y sororidad mundial</vt:lpstr>
      <vt:lpstr>Recordando                   objetivos</vt:lpstr>
      <vt:lpstr> …Hacia una lectura profética de nuestra vocación         misionera a partir de Laudato SI’ y Fratelli tutti... </vt:lpstr>
      <vt:lpstr>Todos somos responsables de…</vt:lpstr>
      <vt:lpstr>Tres momentos de reflexión</vt:lpstr>
      <vt:lpstr>Una conversión ecológica integral desde la interconexión </vt:lpstr>
      <vt:lpstr>Habitar la casa común desde la condición de hermanos y hermanas sin fronteras </vt:lpstr>
      <vt:lpstr>Cultivar la  actitud mística, contemplativa y misionera </vt:lpstr>
      <vt:lpstr>          Es el Espíritu que nos…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la casa común fraternidad y sororidad mundial</dc:title>
  <dc:creator>Lia</dc:creator>
  <cp:lastModifiedBy>Lia Latela</cp:lastModifiedBy>
  <cp:revision>4</cp:revision>
  <dcterms:created xsi:type="dcterms:W3CDTF">2020-11-27T18:16:37Z</dcterms:created>
  <dcterms:modified xsi:type="dcterms:W3CDTF">2020-11-30T10:44:45Z</dcterms:modified>
</cp:coreProperties>
</file>