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6" r:id="rId5"/>
    <p:sldId id="257" r:id="rId6"/>
    <p:sldId id="266" r:id="rId7"/>
    <p:sldId id="271" r:id="rId8"/>
    <p:sldId id="260" r:id="rId9"/>
    <p:sldId id="276" r:id="rId10"/>
    <p:sldId id="275" r:id="rId11"/>
    <p:sldId id="277" r:id="rId12"/>
    <p:sldId id="279" r:id="rId13"/>
    <p:sldId id="281" r:id="rId14"/>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0C4544-F170-4AA2-B567-BC8154A41752}" v="24" dt="2020-11-27T20:12:04.3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0" d="100"/>
          <a:sy n="70" d="100"/>
        </p:scale>
        <p:origin x="78" y="108"/>
      </p:cViewPr>
      <p:guideLst>
        <p:guide orient="horz" pos="2160"/>
        <p:guide pos="3840"/>
      </p:guideLst>
    </p:cSldViewPr>
  </p:slideViewPr>
  <p:notesTextViewPr>
    <p:cViewPr>
      <p:scale>
        <a:sx n="1" d="1"/>
        <a:sy n="1" d="1"/>
      </p:scale>
      <p:origin x="0" y="0"/>
    </p:cViewPr>
  </p:notesTextViewPr>
  <p:notesViewPr>
    <p:cSldViewPr snapToGrid="0" showGuides="1">
      <p:cViewPr varScale="1">
        <p:scale>
          <a:sx n="91" d="100"/>
          <a:sy n="91" d="100"/>
        </p:scale>
        <p:origin x="375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a" userId="09c72e69-d05a-435a-9af3-595a337e2617" providerId="ADAL" clId="{0D34AF1F-81A8-4F4F-B221-93BC5FA2E8D3}"/>
    <pc:docChg chg="addSld delSld modSld">
      <pc:chgData name="Lia" userId="09c72e69-d05a-435a-9af3-595a337e2617" providerId="ADAL" clId="{0D34AF1F-81A8-4F4F-B221-93BC5FA2E8D3}" dt="2020-11-26T21:01:00.635" v="16" actId="14100"/>
      <pc:docMkLst>
        <pc:docMk/>
      </pc:docMkLst>
      <pc:sldChg chg="modSp mod">
        <pc:chgData name="Lia" userId="09c72e69-d05a-435a-9af3-595a337e2617" providerId="ADAL" clId="{0D34AF1F-81A8-4F4F-B221-93BC5FA2E8D3}" dt="2020-11-26T20:56:30.182" v="6" actId="1076"/>
        <pc:sldMkLst>
          <pc:docMk/>
          <pc:sldMk cId="1652133998" sldId="256"/>
        </pc:sldMkLst>
        <pc:picChg chg="mod">
          <ac:chgData name="Lia" userId="09c72e69-d05a-435a-9af3-595a337e2617" providerId="ADAL" clId="{0D34AF1F-81A8-4F4F-B221-93BC5FA2E8D3}" dt="2020-11-26T20:56:30.182" v="6" actId="1076"/>
          <ac:picMkLst>
            <pc:docMk/>
            <pc:sldMk cId="1652133998" sldId="256"/>
            <ac:picMk id="17" creationId="{85EDDCEE-6691-4C5F-8819-E6F43769756B}"/>
          </ac:picMkLst>
        </pc:picChg>
      </pc:sldChg>
      <pc:sldChg chg="new">
        <pc:chgData name="Lia" userId="09c72e69-d05a-435a-9af3-595a337e2617" providerId="ADAL" clId="{0D34AF1F-81A8-4F4F-B221-93BC5FA2E8D3}" dt="2020-11-26T21:00:02.139" v="7" actId="680"/>
        <pc:sldMkLst>
          <pc:docMk/>
          <pc:sldMk cId="321382961" sldId="280"/>
        </pc:sldMkLst>
      </pc:sldChg>
      <pc:sldChg chg="del">
        <pc:chgData name="Lia" userId="09c72e69-d05a-435a-9af3-595a337e2617" providerId="ADAL" clId="{0D34AF1F-81A8-4F4F-B221-93BC5FA2E8D3}" dt="2020-11-26T17:10:26.091" v="4" actId="47"/>
        <pc:sldMkLst>
          <pc:docMk/>
          <pc:sldMk cId="1817888226" sldId="280"/>
        </pc:sldMkLst>
      </pc:sldChg>
      <pc:sldChg chg="addSp modSp new del mod">
        <pc:chgData name="Lia" userId="09c72e69-d05a-435a-9af3-595a337e2617" providerId="ADAL" clId="{0D34AF1F-81A8-4F4F-B221-93BC5FA2E8D3}" dt="2020-11-26T17:10:28.328" v="5" actId="47"/>
        <pc:sldMkLst>
          <pc:docMk/>
          <pc:sldMk cId="161638277" sldId="281"/>
        </pc:sldMkLst>
        <pc:picChg chg="add mod">
          <ac:chgData name="Lia" userId="09c72e69-d05a-435a-9af3-595a337e2617" providerId="ADAL" clId="{0D34AF1F-81A8-4F4F-B221-93BC5FA2E8D3}" dt="2020-11-26T17:10:00.692" v="3" actId="962"/>
          <ac:picMkLst>
            <pc:docMk/>
            <pc:sldMk cId="161638277" sldId="281"/>
            <ac:picMk id="3" creationId="{5357CA36-FE97-4171-A129-9893ED6492D8}"/>
          </ac:picMkLst>
        </pc:picChg>
      </pc:sldChg>
      <pc:sldChg chg="addSp modSp new mod">
        <pc:chgData name="Lia" userId="09c72e69-d05a-435a-9af3-595a337e2617" providerId="ADAL" clId="{0D34AF1F-81A8-4F4F-B221-93BC5FA2E8D3}" dt="2020-11-26T21:01:00.635" v="16" actId="14100"/>
        <pc:sldMkLst>
          <pc:docMk/>
          <pc:sldMk cId="2775090881" sldId="281"/>
        </pc:sldMkLst>
        <pc:spChg chg="add mod">
          <ac:chgData name="Lia" userId="09c72e69-d05a-435a-9af3-595a337e2617" providerId="ADAL" clId="{0D34AF1F-81A8-4F4F-B221-93BC5FA2E8D3}" dt="2020-11-26T21:01:00.635" v="16" actId="14100"/>
          <ac:spMkLst>
            <pc:docMk/>
            <pc:sldMk cId="2775090881" sldId="281"/>
            <ac:spMk id="4" creationId="{7086CDAA-DA7B-46CB-BA12-143EA992FA59}"/>
          </ac:spMkLst>
        </pc:spChg>
      </pc:sldChg>
    </pc:docChg>
  </pc:docChgLst>
  <pc:docChgLst>
    <pc:chgData name="Lia Latela" userId="09c72e69-d05a-435a-9af3-595a337e2617" providerId="ADAL" clId="{4E0C4544-F170-4AA2-B567-BC8154A41752}"/>
    <pc:docChg chg="modSld">
      <pc:chgData name="Lia Latela" userId="09c72e69-d05a-435a-9af3-595a337e2617" providerId="ADAL" clId="{4E0C4544-F170-4AA2-B567-BC8154A41752}" dt="2020-11-27T11:51:35.082" v="4" actId="1076"/>
      <pc:docMkLst>
        <pc:docMk/>
      </pc:docMkLst>
      <pc:sldChg chg="modSp mod">
        <pc:chgData name="Lia Latela" userId="09c72e69-d05a-435a-9af3-595a337e2617" providerId="ADAL" clId="{4E0C4544-F170-4AA2-B567-BC8154A41752}" dt="2020-11-27T11:51:35.082" v="4" actId="1076"/>
        <pc:sldMkLst>
          <pc:docMk/>
          <pc:sldMk cId="1652133998" sldId="256"/>
        </pc:sldMkLst>
        <pc:picChg chg="mod">
          <ac:chgData name="Lia Latela" userId="09c72e69-d05a-435a-9af3-595a337e2617" providerId="ADAL" clId="{4E0C4544-F170-4AA2-B567-BC8154A41752}" dt="2020-11-27T11:51:35.082" v="4" actId="1076"/>
          <ac:picMkLst>
            <pc:docMk/>
            <pc:sldMk cId="1652133998" sldId="256"/>
            <ac:picMk id="17" creationId="{85EDDCEE-6691-4C5F-8819-E6F43769756B}"/>
          </ac:picMkLst>
        </pc:picChg>
      </pc:sldChg>
    </pc:docChg>
  </pc:docChgLst>
  <pc:docChgLst>
    <pc:chgData name="Lia" userId="09c72e69-d05a-435a-9af3-595a337e2617" providerId="ADAL" clId="{4E0C4544-F170-4AA2-B567-BC8154A41752}"/>
    <pc:docChg chg="custSel mod addSld delSld modSld">
      <pc:chgData name="Lia" userId="09c72e69-d05a-435a-9af3-595a337e2617" providerId="ADAL" clId="{4E0C4544-F170-4AA2-B567-BC8154A41752}" dt="2020-11-27T20:12:55.346" v="155" actId="790"/>
      <pc:docMkLst>
        <pc:docMk/>
      </pc:docMkLst>
      <pc:sldChg chg="add del modTransition">
        <pc:chgData name="Lia" userId="09c72e69-d05a-435a-9af3-595a337e2617" providerId="ADAL" clId="{4E0C4544-F170-4AA2-B567-BC8154A41752}" dt="2020-11-27T20:12:19.889" v="151" actId="47"/>
        <pc:sldMkLst>
          <pc:docMk/>
          <pc:sldMk cId="1509762088" sldId="263"/>
        </pc:sldMkLst>
      </pc:sldChg>
      <pc:sldChg chg="modSp mod">
        <pc:chgData name="Lia" userId="09c72e69-d05a-435a-9af3-595a337e2617" providerId="ADAL" clId="{4E0C4544-F170-4AA2-B567-BC8154A41752}" dt="2020-11-27T18:07:33.429" v="1" actId="20577"/>
        <pc:sldMkLst>
          <pc:docMk/>
          <pc:sldMk cId="3683544629" sldId="266"/>
        </pc:sldMkLst>
        <pc:spChg chg="mod">
          <ac:chgData name="Lia" userId="09c72e69-d05a-435a-9af3-595a337e2617" providerId="ADAL" clId="{4E0C4544-F170-4AA2-B567-BC8154A41752}" dt="2020-11-27T18:07:33.429" v="1" actId="20577"/>
          <ac:spMkLst>
            <pc:docMk/>
            <pc:sldMk cId="3683544629" sldId="266"/>
            <ac:spMk id="4" creationId="{00000000-0000-0000-0000-000000000000}"/>
          </ac:spMkLst>
        </pc:spChg>
      </pc:sldChg>
      <pc:sldChg chg="addSp modSp mod modAnim">
        <pc:chgData name="Lia" userId="09c72e69-d05a-435a-9af3-595a337e2617" providerId="ADAL" clId="{4E0C4544-F170-4AA2-B567-BC8154A41752}" dt="2020-11-27T18:27:00.940" v="143"/>
        <pc:sldMkLst>
          <pc:docMk/>
          <pc:sldMk cId="2232561343" sldId="275"/>
        </pc:sldMkLst>
        <pc:spChg chg="add mod">
          <ac:chgData name="Lia" userId="09c72e69-d05a-435a-9af3-595a337e2617" providerId="ADAL" clId="{4E0C4544-F170-4AA2-B567-BC8154A41752}" dt="2020-11-27T18:22:29.551" v="135" actId="1076"/>
          <ac:spMkLst>
            <pc:docMk/>
            <pc:sldMk cId="2232561343" sldId="275"/>
            <ac:spMk id="3" creationId="{C9CBD653-7B2C-4A8F-925A-55D512EB1F5A}"/>
          </ac:spMkLst>
        </pc:spChg>
      </pc:sldChg>
      <pc:sldChg chg="modAnim">
        <pc:chgData name="Lia" userId="09c72e69-d05a-435a-9af3-595a337e2617" providerId="ADAL" clId="{4E0C4544-F170-4AA2-B567-BC8154A41752}" dt="2020-11-27T18:26:18.890" v="138"/>
        <pc:sldMkLst>
          <pc:docMk/>
          <pc:sldMk cId="3942770913" sldId="276"/>
        </pc:sldMkLst>
      </pc:sldChg>
      <pc:sldChg chg="addSp modSp mod modAnim">
        <pc:chgData name="Lia" userId="09c72e69-d05a-435a-9af3-595a337e2617" providerId="ADAL" clId="{4E0C4544-F170-4AA2-B567-BC8154A41752}" dt="2020-11-27T18:28:47.228" v="144" actId="1076"/>
        <pc:sldMkLst>
          <pc:docMk/>
          <pc:sldMk cId="3375391931" sldId="277"/>
        </pc:sldMkLst>
        <pc:grpChg chg="mod">
          <ac:chgData name="Lia" userId="09c72e69-d05a-435a-9af3-595a337e2617" providerId="ADAL" clId="{4E0C4544-F170-4AA2-B567-BC8154A41752}" dt="2020-11-27T18:19:36.379" v="47" actId="1076"/>
          <ac:grpSpMkLst>
            <pc:docMk/>
            <pc:sldMk cId="3375391931" sldId="277"/>
            <ac:grpSpMk id="6" creationId="{39A16ECD-F1C2-47DD-B446-4ACADFF2CFBF}"/>
          </ac:grpSpMkLst>
        </pc:grpChg>
        <pc:picChg chg="add mod ord modCrop">
          <ac:chgData name="Lia" userId="09c72e69-d05a-435a-9af3-595a337e2617" providerId="ADAL" clId="{4E0C4544-F170-4AA2-B567-BC8154A41752}" dt="2020-11-27T18:20:30.406" v="60" actId="1076"/>
          <ac:picMkLst>
            <pc:docMk/>
            <pc:sldMk cId="3375391931" sldId="277"/>
            <ac:picMk id="4" creationId="{AB48757E-36C0-4B49-990B-57B1DCE6C38A}"/>
          </ac:picMkLst>
        </pc:picChg>
        <pc:picChg chg="mod">
          <ac:chgData name="Lia" userId="09c72e69-d05a-435a-9af3-595a337e2617" providerId="ADAL" clId="{4E0C4544-F170-4AA2-B567-BC8154A41752}" dt="2020-11-27T18:20:08.726" v="54" actId="1076"/>
          <ac:picMkLst>
            <pc:docMk/>
            <pc:sldMk cId="3375391931" sldId="277"/>
            <ac:picMk id="5" creationId="{6C1A0ACF-A73F-496C-B8CE-1E07540190A1}"/>
          </ac:picMkLst>
        </pc:picChg>
        <pc:picChg chg="mod">
          <ac:chgData name="Lia" userId="09c72e69-d05a-435a-9af3-595a337e2617" providerId="ADAL" clId="{4E0C4544-F170-4AA2-B567-BC8154A41752}" dt="2020-11-27T18:20:25.410" v="58" actId="1076"/>
          <ac:picMkLst>
            <pc:docMk/>
            <pc:sldMk cId="3375391931" sldId="277"/>
            <ac:picMk id="10" creationId="{B8CB7D5E-DD8C-48B4-87F0-51E9E631E2A0}"/>
          </ac:picMkLst>
        </pc:picChg>
        <pc:picChg chg="mod">
          <ac:chgData name="Lia" userId="09c72e69-d05a-435a-9af3-595a337e2617" providerId="ADAL" clId="{4E0C4544-F170-4AA2-B567-BC8154A41752}" dt="2020-11-27T18:28:47.228" v="144" actId="1076"/>
          <ac:picMkLst>
            <pc:docMk/>
            <pc:sldMk cId="3375391931" sldId="277"/>
            <ac:picMk id="12" creationId="{4BC4AC2C-2D65-4FB6-B13F-3753346E7C85}"/>
          </ac:picMkLst>
        </pc:picChg>
      </pc:sldChg>
      <pc:sldChg chg="modSp mod">
        <pc:chgData name="Lia" userId="09c72e69-d05a-435a-9af3-595a337e2617" providerId="ADAL" clId="{4E0C4544-F170-4AA2-B567-BC8154A41752}" dt="2020-11-27T18:17:21.423" v="28" actId="123"/>
        <pc:sldMkLst>
          <pc:docMk/>
          <pc:sldMk cId="3486331100" sldId="279"/>
        </pc:sldMkLst>
        <pc:spChg chg="mod">
          <ac:chgData name="Lia" userId="09c72e69-d05a-435a-9af3-595a337e2617" providerId="ADAL" clId="{4E0C4544-F170-4AA2-B567-BC8154A41752}" dt="2020-11-27T18:17:21.423" v="28" actId="123"/>
          <ac:spMkLst>
            <pc:docMk/>
            <pc:sldMk cId="3486331100" sldId="279"/>
            <ac:spMk id="3" creationId="{A41690B0-5245-41EC-83D0-D98B2E1C8661}"/>
          </ac:spMkLst>
        </pc:spChg>
      </pc:sldChg>
      <pc:sldChg chg="del">
        <pc:chgData name="Lia" userId="09c72e69-d05a-435a-9af3-595a337e2617" providerId="ADAL" clId="{4E0C4544-F170-4AA2-B567-BC8154A41752}" dt="2020-11-27T18:13:40.972" v="2" actId="47"/>
        <pc:sldMkLst>
          <pc:docMk/>
          <pc:sldMk cId="321382961" sldId="280"/>
        </pc:sldMkLst>
      </pc:sldChg>
      <pc:sldChg chg="addSp delSp modSp mod modClrScheme chgLayout">
        <pc:chgData name="Lia" userId="09c72e69-d05a-435a-9af3-595a337e2617" providerId="ADAL" clId="{4E0C4544-F170-4AA2-B567-BC8154A41752}" dt="2020-11-27T20:12:55.346" v="155" actId="790"/>
        <pc:sldMkLst>
          <pc:docMk/>
          <pc:sldMk cId="2775090881" sldId="281"/>
        </pc:sldMkLst>
        <pc:spChg chg="del">
          <ac:chgData name="Lia" userId="09c72e69-d05a-435a-9af3-595a337e2617" providerId="ADAL" clId="{4E0C4544-F170-4AA2-B567-BC8154A41752}" dt="2020-11-27T18:13:47.228" v="3" actId="478"/>
          <ac:spMkLst>
            <pc:docMk/>
            <pc:sldMk cId="2775090881" sldId="281"/>
            <ac:spMk id="2" creationId="{7A72E69A-D89A-4496-8CC3-EB5F77328F88}"/>
          </ac:spMkLst>
        </pc:spChg>
        <pc:spChg chg="mod">
          <ac:chgData name="Lia" userId="09c72e69-d05a-435a-9af3-595a337e2617" providerId="ADAL" clId="{4E0C4544-F170-4AA2-B567-BC8154A41752}" dt="2020-11-27T20:12:55.346" v="155" actId="790"/>
          <ac:spMkLst>
            <pc:docMk/>
            <pc:sldMk cId="2775090881" sldId="281"/>
            <ac:spMk id="4" creationId="{7086CDAA-DA7B-46CB-BA12-143EA992FA59}"/>
          </ac:spMkLst>
        </pc:spChg>
        <pc:spChg chg="add del mod">
          <ac:chgData name="Lia" userId="09c72e69-d05a-435a-9af3-595a337e2617" providerId="ADAL" clId="{4E0C4544-F170-4AA2-B567-BC8154A41752}" dt="2020-11-27T18:16:04.844" v="9" actId="478"/>
          <ac:spMkLst>
            <pc:docMk/>
            <pc:sldMk cId="2775090881" sldId="281"/>
            <ac:spMk id="10" creationId="{96FC220B-6875-46D7-BDB7-5394E253231E}"/>
          </ac:spMkLst>
        </pc:spChg>
        <pc:picChg chg="add del mod">
          <ac:chgData name="Lia" userId="09c72e69-d05a-435a-9af3-595a337e2617" providerId="ADAL" clId="{4E0C4544-F170-4AA2-B567-BC8154A41752}" dt="2020-11-27T18:16:23.376" v="12" actId="478"/>
          <ac:picMkLst>
            <pc:docMk/>
            <pc:sldMk cId="2775090881" sldId="281"/>
            <ac:picMk id="5" creationId="{72890985-4870-4960-B447-8BD4B44AC910}"/>
          </ac:picMkLst>
        </pc:picChg>
        <pc:picChg chg="add mod">
          <ac:chgData name="Lia" userId="09c72e69-d05a-435a-9af3-595a337e2617" providerId="ADAL" clId="{4E0C4544-F170-4AA2-B567-BC8154A41752}" dt="2020-11-27T18:16:37.941" v="16" actId="26606"/>
          <ac:picMkLst>
            <pc:docMk/>
            <pc:sldMk cId="2775090881" sldId="281"/>
            <ac:picMk id="7" creationId="{870540E2-2AB3-4F25-B20E-2A20BF88766D}"/>
          </ac:picMkLst>
        </pc:picChg>
      </pc:sldChg>
      <pc:sldChg chg="addSp modSp new del modAnim">
        <pc:chgData name="Lia" userId="09c72e69-d05a-435a-9af3-595a337e2617" providerId="ADAL" clId="{4E0C4544-F170-4AA2-B567-BC8154A41752}" dt="2020-11-27T20:12:16.632" v="149" actId="47"/>
        <pc:sldMkLst>
          <pc:docMk/>
          <pc:sldMk cId="2126816606" sldId="282"/>
        </pc:sldMkLst>
        <pc:graphicFrameChg chg="add mod">
          <ac:chgData name="Lia" userId="09c72e69-d05a-435a-9af3-595a337e2617" providerId="ADAL" clId="{4E0C4544-F170-4AA2-B567-BC8154A41752}" dt="2020-11-27T20:11:38.246" v="146"/>
          <ac:graphicFrameMkLst>
            <pc:docMk/>
            <pc:sldMk cId="2126816606" sldId="282"/>
            <ac:graphicFrameMk id="2" creationId="{A2FD22C9-ECE3-4B87-8515-06E575F545D8}"/>
          </ac:graphicFrameMkLst>
        </pc:graphicFrameChg>
      </pc:sldChg>
      <pc:sldChg chg="new del">
        <pc:chgData name="Lia" userId="09c72e69-d05a-435a-9af3-595a337e2617" providerId="ADAL" clId="{4E0C4544-F170-4AA2-B567-BC8154A41752}" dt="2020-11-27T20:12:18.826" v="150" actId="47"/>
        <pc:sldMkLst>
          <pc:docMk/>
          <pc:sldMk cId="4241071147" sldId="28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D0C9D0-F842-49C9-835D-3DF8C7493E23}"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A46578E8-A487-4B4F-9D63-074C11071E8B}">
      <dgm:prSet custT="1"/>
      <dgm:spPr/>
      <dgm:t>
        <a:bodyPr/>
        <a:lstStyle/>
        <a:p>
          <a:pPr algn="ctr">
            <a:lnSpc>
              <a:spcPct val="100000"/>
            </a:lnSpc>
          </a:pPr>
          <a:r>
            <a:rPr lang="en-IN" sz="1800" dirty="0"/>
            <a:t>Continue to motivate a change in lifestyle to contribute to a "Global Ecology" that puts us on the way to a common home</a:t>
          </a:r>
          <a:endParaRPr lang="en-US" sz="1800" dirty="0"/>
        </a:p>
      </dgm:t>
    </dgm:pt>
    <dgm:pt modelId="{FA96318F-93B1-49E4-B58B-1A64D198B11F}" type="parTrans" cxnId="{D4BFBA88-EF67-402F-AD30-F73C6166111B}">
      <dgm:prSet/>
      <dgm:spPr/>
      <dgm:t>
        <a:bodyPr/>
        <a:lstStyle/>
        <a:p>
          <a:endParaRPr lang="en-US"/>
        </a:p>
      </dgm:t>
    </dgm:pt>
    <dgm:pt modelId="{26EA6204-F41F-4734-9746-0AD07F0860D1}" type="sibTrans" cxnId="{D4BFBA88-EF67-402F-AD30-F73C6166111B}">
      <dgm:prSet/>
      <dgm:spPr/>
      <dgm:t>
        <a:bodyPr/>
        <a:lstStyle/>
        <a:p>
          <a:endParaRPr lang="en-US"/>
        </a:p>
      </dgm:t>
    </dgm:pt>
    <dgm:pt modelId="{7E95BE87-2D8B-4866-B63D-BDC1B922FBF7}">
      <dgm:prSet/>
      <dgm:spPr/>
      <dgm:t>
        <a:bodyPr/>
        <a:lstStyle/>
        <a:p>
          <a:pPr algn="ctr">
            <a:lnSpc>
              <a:spcPct val="100000"/>
            </a:lnSpc>
          </a:pPr>
          <a:r>
            <a:rPr lang="en-IN" i="1" dirty="0"/>
            <a:t>Welcoming the invitation of the special anniversary of </a:t>
          </a:r>
          <a:r>
            <a:rPr lang="en-IN" i="1" dirty="0" err="1"/>
            <a:t>Laudato</a:t>
          </a:r>
          <a:r>
            <a:rPr lang="en-IN" i="1" dirty="0"/>
            <a:t> SI ’and the latest encyclical Fratelli tutti.</a:t>
          </a:r>
        </a:p>
      </dgm:t>
    </dgm:pt>
    <dgm:pt modelId="{F5D0D690-D42D-4B47-BCA4-C4CD12F93C70}" type="parTrans" cxnId="{C63275F1-F84C-4D73-BF09-DCCE2173D852}">
      <dgm:prSet/>
      <dgm:spPr/>
      <dgm:t>
        <a:bodyPr/>
        <a:lstStyle/>
        <a:p>
          <a:endParaRPr lang="en-US"/>
        </a:p>
      </dgm:t>
    </dgm:pt>
    <dgm:pt modelId="{D2358E5B-1883-49DB-9F95-493ECA27C0DE}" type="sibTrans" cxnId="{C63275F1-F84C-4D73-BF09-DCCE2173D852}">
      <dgm:prSet/>
      <dgm:spPr/>
      <dgm:t>
        <a:bodyPr/>
        <a:lstStyle/>
        <a:p>
          <a:endParaRPr lang="en-US"/>
        </a:p>
      </dgm:t>
    </dgm:pt>
    <dgm:pt modelId="{8647EE07-2A53-4579-BD69-ACF8D67921C5}">
      <dgm:prSet custT="1"/>
      <dgm:spPr/>
      <dgm:t>
        <a:bodyPr/>
        <a:lstStyle/>
        <a:p>
          <a:pPr algn="ctr">
            <a:lnSpc>
              <a:spcPct val="100000"/>
            </a:lnSpc>
          </a:pPr>
          <a:r>
            <a:rPr lang="en-IN" sz="1800" dirty="0"/>
            <a:t>Make the prophetic commitment a reality and transforming Justice, Peace and Integrity of Creation, proposed by the XVII GC</a:t>
          </a:r>
        </a:p>
      </dgm:t>
    </dgm:pt>
    <dgm:pt modelId="{6B048750-F7C4-40A2-948A-0228A464D770}" type="parTrans" cxnId="{B13FEDE0-F00C-4543-BDA6-9C72009C99D4}">
      <dgm:prSet/>
      <dgm:spPr/>
      <dgm:t>
        <a:bodyPr/>
        <a:lstStyle/>
        <a:p>
          <a:endParaRPr lang="en-IN"/>
        </a:p>
      </dgm:t>
    </dgm:pt>
    <dgm:pt modelId="{A242A240-D25D-4D8E-8763-44C7DA83BD18}" type="sibTrans" cxnId="{B13FEDE0-F00C-4543-BDA6-9C72009C99D4}">
      <dgm:prSet/>
      <dgm:spPr/>
      <dgm:t>
        <a:bodyPr/>
        <a:lstStyle/>
        <a:p>
          <a:endParaRPr lang="en-IN"/>
        </a:p>
      </dgm:t>
    </dgm:pt>
    <dgm:pt modelId="{B8171BEA-0C86-41FF-A22F-41BD96C88B0F}" type="pres">
      <dgm:prSet presAssocID="{6DD0C9D0-F842-49C9-835D-3DF8C7493E23}" presName="outerComposite" presStyleCnt="0">
        <dgm:presLayoutVars>
          <dgm:chMax val="5"/>
          <dgm:dir/>
          <dgm:resizeHandles val="exact"/>
        </dgm:presLayoutVars>
      </dgm:prSet>
      <dgm:spPr/>
    </dgm:pt>
    <dgm:pt modelId="{C5F558BE-3E25-4279-B10A-7CF753FC430D}" type="pres">
      <dgm:prSet presAssocID="{6DD0C9D0-F842-49C9-835D-3DF8C7493E23}" presName="dummyMaxCanvas" presStyleCnt="0">
        <dgm:presLayoutVars/>
      </dgm:prSet>
      <dgm:spPr/>
    </dgm:pt>
    <dgm:pt modelId="{612AEFC4-6614-4683-A553-925505CD0143}" type="pres">
      <dgm:prSet presAssocID="{6DD0C9D0-F842-49C9-835D-3DF8C7493E23}" presName="ThreeNodes_1" presStyleLbl="node1" presStyleIdx="0" presStyleCnt="3">
        <dgm:presLayoutVars>
          <dgm:bulletEnabled val="1"/>
        </dgm:presLayoutVars>
      </dgm:prSet>
      <dgm:spPr/>
    </dgm:pt>
    <dgm:pt modelId="{7BEAFEAF-AF29-4FF1-8CF4-3CD9D958FD7F}" type="pres">
      <dgm:prSet presAssocID="{6DD0C9D0-F842-49C9-835D-3DF8C7493E23}" presName="ThreeNodes_2" presStyleLbl="node1" presStyleIdx="1" presStyleCnt="3">
        <dgm:presLayoutVars>
          <dgm:bulletEnabled val="1"/>
        </dgm:presLayoutVars>
      </dgm:prSet>
      <dgm:spPr/>
    </dgm:pt>
    <dgm:pt modelId="{257044F3-16E9-4E1C-B1E6-76D6614A6E4F}" type="pres">
      <dgm:prSet presAssocID="{6DD0C9D0-F842-49C9-835D-3DF8C7493E23}" presName="ThreeNodes_3" presStyleLbl="node1" presStyleIdx="2" presStyleCnt="3">
        <dgm:presLayoutVars>
          <dgm:bulletEnabled val="1"/>
        </dgm:presLayoutVars>
      </dgm:prSet>
      <dgm:spPr/>
    </dgm:pt>
    <dgm:pt modelId="{927DE7D7-233A-4528-A1BE-6F8A852FB7A0}" type="pres">
      <dgm:prSet presAssocID="{6DD0C9D0-F842-49C9-835D-3DF8C7493E23}" presName="ThreeConn_1-2" presStyleLbl="fgAccFollowNode1" presStyleIdx="0" presStyleCnt="2">
        <dgm:presLayoutVars>
          <dgm:bulletEnabled val="1"/>
        </dgm:presLayoutVars>
      </dgm:prSet>
      <dgm:spPr/>
    </dgm:pt>
    <dgm:pt modelId="{15BB85CE-40F8-40F4-B3EA-8606BFD2E732}" type="pres">
      <dgm:prSet presAssocID="{6DD0C9D0-F842-49C9-835D-3DF8C7493E23}" presName="ThreeConn_2-3" presStyleLbl="fgAccFollowNode1" presStyleIdx="1" presStyleCnt="2">
        <dgm:presLayoutVars>
          <dgm:bulletEnabled val="1"/>
        </dgm:presLayoutVars>
      </dgm:prSet>
      <dgm:spPr/>
    </dgm:pt>
    <dgm:pt modelId="{974024EE-3F51-472C-A273-36AE4BCFE648}" type="pres">
      <dgm:prSet presAssocID="{6DD0C9D0-F842-49C9-835D-3DF8C7493E23}" presName="ThreeNodes_1_text" presStyleLbl="node1" presStyleIdx="2" presStyleCnt="3">
        <dgm:presLayoutVars>
          <dgm:bulletEnabled val="1"/>
        </dgm:presLayoutVars>
      </dgm:prSet>
      <dgm:spPr/>
    </dgm:pt>
    <dgm:pt modelId="{8EE5D7BE-4828-4F9D-84ED-86D2BCD2A8C3}" type="pres">
      <dgm:prSet presAssocID="{6DD0C9D0-F842-49C9-835D-3DF8C7493E23}" presName="ThreeNodes_2_text" presStyleLbl="node1" presStyleIdx="2" presStyleCnt="3">
        <dgm:presLayoutVars>
          <dgm:bulletEnabled val="1"/>
        </dgm:presLayoutVars>
      </dgm:prSet>
      <dgm:spPr/>
    </dgm:pt>
    <dgm:pt modelId="{C495672B-A0EF-4216-B0B4-52BDA5A84127}" type="pres">
      <dgm:prSet presAssocID="{6DD0C9D0-F842-49C9-835D-3DF8C7493E23}" presName="ThreeNodes_3_text" presStyleLbl="node1" presStyleIdx="2" presStyleCnt="3">
        <dgm:presLayoutVars>
          <dgm:bulletEnabled val="1"/>
        </dgm:presLayoutVars>
      </dgm:prSet>
      <dgm:spPr/>
    </dgm:pt>
  </dgm:ptLst>
  <dgm:cxnLst>
    <dgm:cxn modelId="{057FF619-30CD-4751-A4F1-3D3ADB3DCD3D}" type="presOf" srcId="{7E95BE87-2D8B-4866-B63D-BDC1B922FBF7}" destId="{C495672B-A0EF-4216-B0B4-52BDA5A84127}" srcOrd="1" destOrd="0" presId="urn:microsoft.com/office/officeart/2005/8/layout/vProcess5"/>
    <dgm:cxn modelId="{EBC0A965-C437-4F6A-96C1-A42C194D27A1}" type="presOf" srcId="{8647EE07-2A53-4579-BD69-ACF8D67921C5}" destId="{7BEAFEAF-AF29-4FF1-8CF4-3CD9D958FD7F}" srcOrd="0" destOrd="0" presId="urn:microsoft.com/office/officeart/2005/8/layout/vProcess5"/>
    <dgm:cxn modelId="{D4BFBA88-EF67-402F-AD30-F73C6166111B}" srcId="{6DD0C9D0-F842-49C9-835D-3DF8C7493E23}" destId="{A46578E8-A487-4B4F-9D63-074C11071E8B}" srcOrd="0" destOrd="0" parTransId="{FA96318F-93B1-49E4-B58B-1A64D198B11F}" sibTransId="{26EA6204-F41F-4734-9746-0AD07F0860D1}"/>
    <dgm:cxn modelId="{B4AD7BC9-1068-46FF-A823-D1660AF87916}" type="presOf" srcId="{8647EE07-2A53-4579-BD69-ACF8D67921C5}" destId="{8EE5D7BE-4828-4F9D-84ED-86D2BCD2A8C3}" srcOrd="1" destOrd="0" presId="urn:microsoft.com/office/officeart/2005/8/layout/vProcess5"/>
    <dgm:cxn modelId="{3249CFCD-FC47-44F1-9531-B875E4C0C5B6}" type="presOf" srcId="{A242A240-D25D-4D8E-8763-44C7DA83BD18}" destId="{15BB85CE-40F8-40F4-B3EA-8606BFD2E732}" srcOrd="0" destOrd="0" presId="urn:microsoft.com/office/officeart/2005/8/layout/vProcess5"/>
    <dgm:cxn modelId="{DB44B6D2-18FD-4BFB-A20B-12DDD8BEEB11}" type="presOf" srcId="{7E95BE87-2D8B-4866-B63D-BDC1B922FBF7}" destId="{257044F3-16E9-4E1C-B1E6-76D6614A6E4F}" srcOrd="0" destOrd="0" presId="urn:microsoft.com/office/officeart/2005/8/layout/vProcess5"/>
    <dgm:cxn modelId="{0978FFDA-DC6D-4E4A-80FC-55BC80A8B95F}" type="presOf" srcId="{A46578E8-A487-4B4F-9D63-074C11071E8B}" destId="{612AEFC4-6614-4683-A553-925505CD0143}" srcOrd="0" destOrd="0" presId="urn:microsoft.com/office/officeart/2005/8/layout/vProcess5"/>
    <dgm:cxn modelId="{B13FEDE0-F00C-4543-BDA6-9C72009C99D4}" srcId="{6DD0C9D0-F842-49C9-835D-3DF8C7493E23}" destId="{8647EE07-2A53-4579-BD69-ACF8D67921C5}" srcOrd="1" destOrd="0" parTransId="{6B048750-F7C4-40A2-948A-0228A464D770}" sibTransId="{A242A240-D25D-4D8E-8763-44C7DA83BD18}"/>
    <dgm:cxn modelId="{CB9439E3-D36D-4C59-B982-5F67B9C95549}" type="presOf" srcId="{A46578E8-A487-4B4F-9D63-074C11071E8B}" destId="{974024EE-3F51-472C-A273-36AE4BCFE648}" srcOrd="1" destOrd="0" presId="urn:microsoft.com/office/officeart/2005/8/layout/vProcess5"/>
    <dgm:cxn modelId="{8FA909E5-7526-4040-BAFF-2D576855F26B}" type="presOf" srcId="{6DD0C9D0-F842-49C9-835D-3DF8C7493E23}" destId="{B8171BEA-0C86-41FF-A22F-41BD96C88B0F}" srcOrd="0" destOrd="0" presId="urn:microsoft.com/office/officeart/2005/8/layout/vProcess5"/>
    <dgm:cxn modelId="{1C1F22E7-E379-4E25-B240-002E1F6E3DF6}" type="presOf" srcId="{26EA6204-F41F-4734-9746-0AD07F0860D1}" destId="{927DE7D7-233A-4528-A1BE-6F8A852FB7A0}" srcOrd="0" destOrd="0" presId="urn:microsoft.com/office/officeart/2005/8/layout/vProcess5"/>
    <dgm:cxn modelId="{C63275F1-F84C-4D73-BF09-DCCE2173D852}" srcId="{6DD0C9D0-F842-49C9-835D-3DF8C7493E23}" destId="{7E95BE87-2D8B-4866-B63D-BDC1B922FBF7}" srcOrd="2" destOrd="0" parTransId="{F5D0D690-D42D-4B47-BCA4-C4CD12F93C70}" sibTransId="{D2358E5B-1883-49DB-9F95-493ECA27C0DE}"/>
    <dgm:cxn modelId="{8DD94263-03D0-4355-BC9F-4B061AD50A5F}" type="presParOf" srcId="{B8171BEA-0C86-41FF-A22F-41BD96C88B0F}" destId="{C5F558BE-3E25-4279-B10A-7CF753FC430D}" srcOrd="0" destOrd="0" presId="urn:microsoft.com/office/officeart/2005/8/layout/vProcess5"/>
    <dgm:cxn modelId="{A7BE7DAD-8188-4576-A6EC-E2C3681ED8DA}" type="presParOf" srcId="{B8171BEA-0C86-41FF-A22F-41BD96C88B0F}" destId="{612AEFC4-6614-4683-A553-925505CD0143}" srcOrd="1" destOrd="0" presId="urn:microsoft.com/office/officeart/2005/8/layout/vProcess5"/>
    <dgm:cxn modelId="{60410B93-15B7-49A9-A2B9-D8EC1CFC9E1A}" type="presParOf" srcId="{B8171BEA-0C86-41FF-A22F-41BD96C88B0F}" destId="{7BEAFEAF-AF29-4FF1-8CF4-3CD9D958FD7F}" srcOrd="2" destOrd="0" presId="urn:microsoft.com/office/officeart/2005/8/layout/vProcess5"/>
    <dgm:cxn modelId="{60316448-D839-40DB-A660-56A0E46A8FDF}" type="presParOf" srcId="{B8171BEA-0C86-41FF-A22F-41BD96C88B0F}" destId="{257044F3-16E9-4E1C-B1E6-76D6614A6E4F}" srcOrd="3" destOrd="0" presId="urn:microsoft.com/office/officeart/2005/8/layout/vProcess5"/>
    <dgm:cxn modelId="{3CE1D0CF-3286-4BF8-AFA2-FB417E20671B}" type="presParOf" srcId="{B8171BEA-0C86-41FF-A22F-41BD96C88B0F}" destId="{927DE7D7-233A-4528-A1BE-6F8A852FB7A0}" srcOrd="4" destOrd="0" presId="urn:microsoft.com/office/officeart/2005/8/layout/vProcess5"/>
    <dgm:cxn modelId="{20576B54-BA3F-4007-9137-F909056B983F}" type="presParOf" srcId="{B8171BEA-0C86-41FF-A22F-41BD96C88B0F}" destId="{15BB85CE-40F8-40F4-B3EA-8606BFD2E732}" srcOrd="5" destOrd="0" presId="urn:microsoft.com/office/officeart/2005/8/layout/vProcess5"/>
    <dgm:cxn modelId="{3455D69B-8930-46FA-BD8C-0EA2E91FCA16}" type="presParOf" srcId="{B8171BEA-0C86-41FF-A22F-41BD96C88B0F}" destId="{974024EE-3F51-472C-A273-36AE4BCFE648}" srcOrd="6" destOrd="0" presId="urn:microsoft.com/office/officeart/2005/8/layout/vProcess5"/>
    <dgm:cxn modelId="{F5A487CF-5569-4B12-8760-99D4C67F0AD2}" type="presParOf" srcId="{B8171BEA-0C86-41FF-A22F-41BD96C88B0F}" destId="{8EE5D7BE-4828-4F9D-84ED-86D2BCD2A8C3}" srcOrd="7" destOrd="0" presId="urn:microsoft.com/office/officeart/2005/8/layout/vProcess5"/>
    <dgm:cxn modelId="{065F5A39-2756-418B-8466-C43AA1CF8B31}" type="presParOf" srcId="{B8171BEA-0C86-41FF-A22F-41BD96C88B0F}" destId="{C495672B-A0EF-4216-B0B4-52BDA5A8412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C18FBF-3FF5-4C16-97CF-AF03740D7AB6}" type="doc">
      <dgm:prSet loTypeId="urn:microsoft.com/office/officeart/2005/8/layout/hList9" loCatId="list" qsTypeId="urn:microsoft.com/office/officeart/2005/8/quickstyle/simple4" qsCatId="simple" csTypeId="urn:microsoft.com/office/officeart/2005/8/colors/accent1_2" csCatId="accent1" phldr="1"/>
      <dgm:spPr/>
      <dgm:t>
        <a:bodyPr rtlCol="0"/>
        <a:lstStyle/>
        <a:p>
          <a:pPr rtl="0"/>
          <a:endParaRPr lang="en-US"/>
        </a:p>
      </dgm:t>
    </dgm:pt>
    <dgm:pt modelId="{B4F1B46E-22B2-4721-950C-8704487586DC}">
      <dgm:prSet phldrT="[Text]"/>
      <dgm:spPr/>
      <dgm:t>
        <a:bodyPr rtlCol="0"/>
        <a:lstStyle/>
        <a:p>
          <a:pPr rtl="0"/>
          <a:r>
            <a:rPr lang="es-ES" dirty="0"/>
            <a:t>Laudato SI’ </a:t>
          </a:r>
          <a:endParaRPr lang="en-US" dirty="0"/>
        </a:p>
      </dgm:t>
    </dgm:pt>
    <dgm:pt modelId="{E8A66543-CC4D-4785-A93E-5B125E09F826}" type="parTrans" cxnId="{2C8317B2-2EBB-4589-86EA-C77B3B6E81AA}">
      <dgm:prSet/>
      <dgm:spPr/>
      <dgm:t>
        <a:bodyPr rtlCol="0"/>
        <a:lstStyle/>
        <a:p>
          <a:pPr rtl="0"/>
          <a:endParaRPr lang="en-US"/>
        </a:p>
      </dgm:t>
    </dgm:pt>
    <dgm:pt modelId="{A7E2530A-34E2-4E9F-BC78-8920BA140C41}" type="sibTrans" cxnId="{2C8317B2-2EBB-4589-86EA-C77B3B6E81AA}">
      <dgm:prSet/>
      <dgm:spPr/>
      <dgm:t>
        <a:bodyPr rtlCol="0"/>
        <a:lstStyle/>
        <a:p>
          <a:pPr rtl="0"/>
          <a:endParaRPr lang="en-US"/>
        </a:p>
      </dgm:t>
    </dgm:pt>
    <dgm:pt modelId="{F2881FB1-6580-4F21-A283-BFAA6F91D5D2}">
      <dgm:prSet phldrT="[Text]"/>
      <dgm:spPr/>
      <dgm:t>
        <a:bodyPr rtlCol="0"/>
        <a:lstStyle/>
        <a:p>
          <a:pPr rtl="0"/>
          <a:r>
            <a:rPr lang="es-ES" dirty="0"/>
            <a:t>Fratelli tutti </a:t>
          </a:r>
          <a:endParaRPr lang="en-US" dirty="0"/>
        </a:p>
      </dgm:t>
    </dgm:pt>
    <dgm:pt modelId="{2D960FDD-BADA-480D-9043-497C56588AD3}" type="parTrans" cxnId="{4A31D641-1B5D-46D3-B685-0C4DC6EFE71B}">
      <dgm:prSet/>
      <dgm:spPr/>
      <dgm:t>
        <a:bodyPr rtlCol="0"/>
        <a:lstStyle/>
        <a:p>
          <a:pPr rtl="0"/>
          <a:endParaRPr lang="en-US"/>
        </a:p>
      </dgm:t>
    </dgm:pt>
    <dgm:pt modelId="{A5ABDC17-7AB5-4F0E-992A-F9343F5D74EB}" type="sibTrans" cxnId="{4A31D641-1B5D-46D3-B685-0C4DC6EFE71B}">
      <dgm:prSet/>
      <dgm:spPr/>
      <dgm:t>
        <a:bodyPr rtlCol="0"/>
        <a:lstStyle/>
        <a:p>
          <a:pPr rtl="0"/>
          <a:endParaRPr lang="en-US"/>
        </a:p>
      </dgm:t>
    </dgm:pt>
    <dgm:pt modelId="{6352CA33-6755-44BE-808F-400DA4CF80A7}">
      <dgm:prSet phldrT="[Text]"/>
      <dgm:spPr/>
      <dgm:t>
        <a:bodyPr rtlCol="0"/>
        <a:lstStyle/>
        <a:p>
          <a:pPr rtl="0"/>
          <a:r>
            <a:rPr lang="en-IN" dirty="0"/>
            <a:t>Response tracks</a:t>
          </a:r>
          <a:endParaRPr lang="en-US" dirty="0"/>
        </a:p>
      </dgm:t>
    </dgm:pt>
    <dgm:pt modelId="{AEB59203-63BA-4A96-BADC-40BAEBD9AA40}" type="parTrans" cxnId="{82BAE5DD-3A79-4870-9019-1254385E0650}">
      <dgm:prSet/>
      <dgm:spPr/>
      <dgm:t>
        <a:bodyPr rtlCol="0"/>
        <a:lstStyle/>
        <a:p>
          <a:pPr rtl="0"/>
          <a:endParaRPr lang="en-US"/>
        </a:p>
      </dgm:t>
    </dgm:pt>
    <dgm:pt modelId="{AAB4CF73-4B9B-4AA0-9074-16C2D2AE00A1}" type="sibTrans" cxnId="{82BAE5DD-3A79-4870-9019-1254385E0650}">
      <dgm:prSet/>
      <dgm:spPr/>
      <dgm:t>
        <a:bodyPr rtlCol="0"/>
        <a:lstStyle/>
        <a:p>
          <a:pPr rtl="0"/>
          <a:endParaRPr lang="en-US"/>
        </a:p>
      </dgm:t>
    </dgm:pt>
    <dgm:pt modelId="{0DC7A063-583D-4B0F-88B2-BD54F95D95AF}" type="pres">
      <dgm:prSet presAssocID="{00C18FBF-3FF5-4C16-97CF-AF03740D7AB6}" presName="list" presStyleCnt="0">
        <dgm:presLayoutVars>
          <dgm:dir/>
          <dgm:animLvl val="lvl"/>
        </dgm:presLayoutVars>
      </dgm:prSet>
      <dgm:spPr/>
    </dgm:pt>
    <dgm:pt modelId="{3B23570A-ECC9-4DF8-BCB4-0465C69CBB88}" type="pres">
      <dgm:prSet presAssocID="{B4F1B46E-22B2-4721-950C-8704487586DC}" presName="posSpace" presStyleCnt="0"/>
      <dgm:spPr/>
    </dgm:pt>
    <dgm:pt modelId="{FC66A233-6BBA-46AF-B2F6-28E379B158E2}" type="pres">
      <dgm:prSet presAssocID="{B4F1B46E-22B2-4721-950C-8704487586DC}" presName="vertFlow" presStyleCnt="0"/>
      <dgm:spPr/>
    </dgm:pt>
    <dgm:pt modelId="{46739A04-1AA3-49C6-8EA7-EB1DE975B900}" type="pres">
      <dgm:prSet presAssocID="{B4F1B46E-22B2-4721-950C-8704487586DC}" presName="topSpace" presStyleCnt="0"/>
      <dgm:spPr/>
    </dgm:pt>
    <dgm:pt modelId="{535C6EC9-8098-42C5-8527-E62FF045E4EB}" type="pres">
      <dgm:prSet presAssocID="{B4F1B46E-22B2-4721-950C-8704487586DC}" presName="firstComp" presStyleCnt="0"/>
      <dgm:spPr/>
    </dgm:pt>
    <dgm:pt modelId="{6B08AC4B-4CEC-41E5-AE19-47A4E2720563}" type="pres">
      <dgm:prSet presAssocID="{B4F1B46E-22B2-4721-950C-8704487586DC}" presName="firstChild" presStyleLbl="bgAccFollowNode1" presStyleIdx="0" presStyleCnt="3" custLinFactY="8071" custLinFactNeighborX="8581" custLinFactNeighborY="100000"/>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87D4E8C-5C91-4D00-870C-2C45D4EA263C}" type="pres">
      <dgm:prSet presAssocID="{B4F1B46E-22B2-4721-950C-8704487586DC}" presName="firstChildTx" presStyleLbl="bgAccFollowNode1" presStyleIdx="0" presStyleCnt="3">
        <dgm:presLayoutVars>
          <dgm:bulletEnabled val="1"/>
        </dgm:presLayoutVars>
      </dgm:prSet>
      <dgm:spPr/>
    </dgm:pt>
    <dgm:pt modelId="{3845DB9A-BEF3-4D5D-B9C7-5FC0456401AC}" type="pres">
      <dgm:prSet presAssocID="{B4F1B46E-22B2-4721-950C-8704487586DC}" presName="negSpace" presStyleCnt="0"/>
      <dgm:spPr/>
    </dgm:pt>
    <dgm:pt modelId="{FC7ED273-8CFD-43C2-9C05-44FADF3E0637}" type="pres">
      <dgm:prSet presAssocID="{B4F1B46E-22B2-4721-950C-8704487586DC}" presName="circle" presStyleLbl="node1" presStyleIdx="0" presStyleCnt="3" custScaleX="308362" custScaleY="139529" custLinFactNeighborX="13479" custLinFactNeighborY="-23304"/>
      <dgm:spPr/>
    </dgm:pt>
    <dgm:pt modelId="{13C564B0-C27E-4ABA-AFDA-59E145B256BA}" type="pres">
      <dgm:prSet presAssocID="{A7E2530A-34E2-4E9F-BC78-8920BA140C41}" presName="transSpace" presStyleCnt="0"/>
      <dgm:spPr/>
    </dgm:pt>
    <dgm:pt modelId="{6300E233-87DF-4270-9808-160BFEB8A5BE}" type="pres">
      <dgm:prSet presAssocID="{F2881FB1-6580-4F21-A283-BFAA6F91D5D2}" presName="posSpace" presStyleCnt="0"/>
      <dgm:spPr/>
    </dgm:pt>
    <dgm:pt modelId="{6E53DEF7-499E-42EE-802D-59B2F8915392}" type="pres">
      <dgm:prSet presAssocID="{F2881FB1-6580-4F21-A283-BFAA6F91D5D2}" presName="vertFlow" presStyleCnt="0"/>
      <dgm:spPr/>
    </dgm:pt>
    <dgm:pt modelId="{E08C30D1-35EA-4D05-9731-5D01E3FCBD09}" type="pres">
      <dgm:prSet presAssocID="{F2881FB1-6580-4F21-A283-BFAA6F91D5D2}" presName="topSpace" presStyleCnt="0"/>
      <dgm:spPr/>
    </dgm:pt>
    <dgm:pt modelId="{2F3BD88A-9166-4A26-B941-B9BAEE1A11D5}" type="pres">
      <dgm:prSet presAssocID="{F2881FB1-6580-4F21-A283-BFAA6F91D5D2}" presName="firstComp" presStyleCnt="0"/>
      <dgm:spPr/>
    </dgm:pt>
    <dgm:pt modelId="{F660F4B9-35DB-4256-A868-A35C6DCCF6B2}" type="pres">
      <dgm:prSet presAssocID="{F2881FB1-6580-4F21-A283-BFAA6F91D5D2}" presName="firstChild" presStyleLbl="bgAccFollowNode1" presStyleIdx="1" presStyleCnt="3" custLinFactNeighborX="-19002" custLinFactNeighborY="64159"/>
      <dgm:spPr/>
    </dgm:pt>
    <dgm:pt modelId="{10C9E3CF-3A8F-4100-8ACD-91E2373197A2}" type="pres">
      <dgm:prSet presAssocID="{F2881FB1-6580-4F21-A283-BFAA6F91D5D2}" presName="firstChildTx" presStyleLbl="bgAccFollowNode1" presStyleIdx="1" presStyleCnt="3">
        <dgm:presLayoutVars>
          <dgm:bulletEnabled val="1"/>
        </dgm:presLayoutVars>
      </dgm:prSet>
      <dgm:spPr/>
    </dgm:pt>
    <dgm:pt modelId="{69136330-53DB-4978-A56B-160862279381}" type="pres">
      <dgm:prSet presAssocID="{F2881FB1-6580-4F21-A283-BFAA6F91D5D2}" presName="negSpace" presStyleCnt="0"/>
      <dgm:spPr/>
    </dgm:pt>
    <dgm:pt modelId="{FD776C1E-557E-4553-9447-49B69EEC7907}" type="pres">
      <dgm:prSet presAssocID="{F2881FB1-6580-4F21-A283-BFAA6F91D5D2}" presName="circle" presStyleLbl="node1" presStyleIdx="1" presStyleCnt="3" custScaleX="398551" custScaleY="161322" custLinFactY="-17980" custLinFactNeighborX="-8354" custLinFactNeighborY="-100000"/>
      <dgm:spPr/>
    </dgm:pt>
    <dgm:pt modelId="{FC2522F1-14BB-4B37-B60E-2E8A7E8A6C30}" type="pres">
      <dgm:prSet presAssocID="{A5ABDC17-7AB5-4F0E-992A-F9343F5D74EB}" presName="transSpace" presStyleCnt="0"/>
      <dgm:spPr/>
    </dgm:pt>
    <dgm:pt modelId="{2C2F6211-85A7-47FE-9239-DE94DF41A263}" type="pres">
      <dgm:prSet presAssocID="{6352CA33-6755-44BE-808F-400DA4CF80A7}" presName="posSpace" presStyleCnt="0"/>
      <dgm:spPr/>
    </dgm:pt>
    <dgm:pt modelId="{7B0C2EAE-70CB-4160-863D-210C3C66D5FD}" type="pres">
      <dgm:prSet presAssocID="{6352CA33-6755-44BE-808F-400DA4CF80A7}" presName="vertFlow" presStyleCnt="0"/>
      <dgm:spPr/>
    </dgm:pt>
    <dgm:pt modelId="{5AF3752E-55A6-443C-AD35-C49DF50A4566}" type="pres">
      <dgm:prSet presAssocID="{6352CA33-6755-44BE-808F-400DA4CF80A7}" presName="topSpace" presStyleCnt="0"/>
      <dgm:spPr/>
    </dgm:pt>
    <dgm:pt modelId="{53567A66-F0E9-4EF8-ADA9-764BA36AA6A9}" type="pres">
      <dgm:prSet presAssocID="{6352CA33-6755-44BE-808F-400DA4CF80A7}" presName="firstComp" presStyleCnt="0"/>
      <dgm:spPr/>
    </dgm:pt>
    <dgm:pt modelId="{AD2806AC-6A03-4F05-9F4D-F72EA0E56FBF}" type="pres">
      <dgm:prSet presAssocID="{6352CA33-6755-44BE-808F-400DA4CF80A7}" presName="firstChild" presStyleLbl="bgAccFollowNode1" presStyleIdx="2" presStyleCnt="3" custLinFactNeighborX="8476" custLinFactNeighborY="31189"/>
      <dgm:spPr/>
    </dgm:pt>
    <dgm:pt modelId="{F8977219-728E-448F-AE8B-46B14F4F17DE}" type="pres">
      <dgm:prSet presAssocID="{6352CA33-6755-44BE-808F-400DA4CF80A7}" presName="firstChildTx" presStyleLbl="bgAccFollowNode1" presStyleIdx="2" presStyleCnt="3">
        <dgm:presLayoutVars>
          <dgm:bulletEnabled val="1"/>
        </dgm:presLayoutVars>
      </dgm:prSet>
      <dgm:spPr/>
    </dgm:pt>
    <dgm:pt modelId="{FBCC4E74-37C0-494F-ABC0-7D18132E1437}" type="pres">
      <dgm:prSet presAssocID="{6352CA33-6755-44BE-808F-400DA4CF80A7}" presName="negSpace" presStyleCnt="0"/>
      <dgm:spPr/>
    </dgm:pt>
    <dgm:pt modelId="{89E6DA6E-7A23-44BD-8A99-378091FF741D}" type="pres">
      <dgm:prSet presAssocID="{6352CA33-6755-44BE-808F-400DA4CF80A7}" presName="circle" presStyleLbl="node1" presStyleIdx="2" presStyleCnt="3" custScaleX="353377" custScaleY="172411" custLinFactY="-28907" custLinFactNeighborX="-6991" custLinFactNeighborY="-100000"/>
      <dgm:spPr/>
    </dgm:pt>
  </dgm:ptLst>
  <dgm:cxnLst>
    <dgm:cxn modelId="{20AF3F0D-FCCC-4AE8-8B10-DDA56D69A389}" type="presOf" srcId="{6352CA33-6755-44BE-808F-400DA4CF80A7}" destId="{89E6DA6E-7A23-44BD-8A99-378091FF741D}" srcOrd="0" destOrd="0" presId="urn:microsoft.com/office/officeart/2005/8/layout/hList9"/>
    <dgm:cxn modelId="{7F3B5912-CE3A-4F69-B6A0-82162798FA63}" type="presOf" srcId="{00C18FBF-3FF5-4C16-97CF-AF03740D7AB6}" destId="{0DC7A063-583D-4B0F-88B2-BD54F95D95AF}" srcOrd="0" destOrd="0" presId="urn:microsoft.com/office/officeart/2005/8/layout/hList9"/>
    <dgm:cxn modelId="{4A31D641-1B5D-46D3-B685-0C4DC6EFE71B}" srcId="{00C18FBF-3FF5-4C16-97CF-AF03740D7AB6}" destId="{F2881FB1-6580-4F21-A283-BFAA6F91D5D2}" srcOrd="1" destOrd="0" parTransId="{2D960FDD-BADA-480D-9043-497C56588AD3}" sibTransId="{A5ABDC17-7AB5-4F0E-992A-F9343F5D74EB}"/>
    <dgm:cxn modelId="{2C8317B2-2EBB-4589-86EA-C77B3B6E81AA}" srcId="{00C18FBF-3FF5-4C16-97CF-AF03740D7AB6}" destId="{B4F1B46E-22B2-4721-950C-8704487586DC}" srcOrd="0" destOrd="0" parTransId="{E8A66543-CC4D-4785-A93E-5B125E09F826}" sibTransId="{A7E2530A-34E2-4E9F-BC78-8920BA140C41}"/>
    <dgm:cxn modelId="{2DF4FDC6-9998-45E2-B49B-7BDDAE43878E}" type="presOf" srcId="{B4F1B46E-22B2-4721-950C-8704487586DC}" destId="{FC7ED273-8CFD-43C2-9C05-44FADF3E0637}" srcOrd="0" destOrd="0" presId="urn:microsoft.com/office/officeart/2005/8/layout/hList9"/>
    <dgm:cxn modelId="{77F620CE-FC2D-42CF-890C-6A28A43BA06E}" type="presOf" srcId="{F2881FB1-6580-4F21-A283-BFAA6F91D5D2}" destId="{FD776C1E-557E-4553-9447-49B69EEC7907}" srcOrd="0" destOrd="0" presId="urn:microsoft.com/office/officeart/2005/8/layout/hList9"/>
    <dgm:cxn modelId="{82BAE5DD-3A79-4870-9019-1254385E0650}" srcId="{00C18FBF-3FF5-4C16-97CF-AF03740D7AB6}" destId="{6352CA33-6755-44BE-808F-400DA4CF80A7}" srcOrd="2" destOrd="0" parTransId="{AEB59203-63BA-4A96-BADC-40BAEBD9AA40}" sibTransId="{AAB4CF73-4B9B-4AA0-9074-16C2D2AE00A1}"/>
    <dgm:cxn modelId="{E1D1E23B-EC87-45CC-9E87-38B27A23764D}" type="presParOf" srcId="{0DC7A063-583D-4B0F-88B2-BD54F95D95AF}" destId="{3B23570A-ECC9-4DF8-BCB4-0465C69CBB88}" srcOrd="0" destOrd="0" presId="urn:microsoft.com/office/officeart/2005/8/layout/hList9"/>
    <dgm:cxn modelId="{82537023-5CD7-4BB7-84CF-DE8196338CF2}" type="presParOf" srcId="{0DC7A063-583D-4B0F-88B2-BD54F95D95AF}" destId="{FC66A233-6BBA-46AF-B2F6-28E379B158E2}" srcOrd="1" destOrd="0" presId="urn:microsoft.com/office/officeart/2005/8/layout/hList9"/>
    <dgm:cxn modelId="{5DFED7C8-2E54-4441-B032-3A4788B2A8D3}" type="presParOf" srcId="{FC66A233-6BBA-46AF-B2F6-28E379B158E2}" destId="{46739A04-1AA3-49C6-8EA7-EB1DE975B900}" srcOrd="0" destOrd="0" presId="urn:microsoft.com/office/officeart/2005/8/layout/hList9"/>
    <dgm:cxn modelId="{59D81910-4316-4EAE-9A67-0B3EDF027306}" type="presParOf" srcId="{FC66A233-6BBA-46AF-B2F6-28E379B158E2}" destId="{535C6EC9-8098-42C5-8527-E62FF045E4EB}" srcOrd="1" destOrd="0" presId="urn:microsoft.com/office/officeart/2005/8/layout/hList9"/>
    <dgm:cxn modelId="{C4FBC461-0B5D-4B7E-9CAF-A88B1223F18A}" type="presParOf" srcId="{535C6EC9-8098-42C5-8527-E62FF045E4EB}" destId="{6B08AC4B-4CEC-41E5-AE19-47A4E2720563}" srcOrd="0" destOrd="0" presId="urn:microsoft.com/office/officeart/2005/8/layout/hList9"/>
    <dgm:cxn modelId="{16A1B336-CE68-4171-8D18-284543992BEA}" type="presParOf" srcId="{535C6EC9-8098-42C5-8527-E62FF045E4EB}" destId="{187D4E8C-5C91-4D00-870C-2C45D4EA263C}" srcOrd="1" destOrd="0" presId="urn:microsoft.com/office/officeart/2005/8/layout/hList9"/>
    <dgm:cxn modelId="{DEF99A7A-98F1-424D-AC92-7C6B69A0E544}" type="presParOf" srcId="{0DC7A063-583D-4B0F-88B2-BD54F95D95AF}" destId="{3845DB9A-BEF3-4D5D-B9C7-5FC0456401AC}" srcOrd="2" destOrd="0" presId="urn:microsoft.com/office/officeart/2005/8/layout/hList9"/>
    <dgm:cxn modelId="{ACD8FD0D-39C9-49DB-B77E-B03522FDF5FC}" type="presParOf" srcId="{0DC7A063-583D-4B0F-88B2-BD54F95D95AF}" destId="{FC7ED273-8CFD-43C2-9C05-44FADF3E0637}" srcOrd="3" destOrd="0" presId="urn:microsoft.com/office/officeart/2005/8/layout/hList9"/>
    <dgm:cxn modelId="{2C72EC61-81F4-4DCD-A533-255CBC66AE34}" type="presParOf" srcId="{0DC7A063-583D-4B0F-88B2-BD54F95D95AF}" destId="{13C564B0-C27E-4ABA-AFDA-59E145B256BA}" srcOrd="4" destOrd="0" presId="urn:microsoft.com/office/officeart/2005/8/layout/hList9"/>
    <dgm:cxn modelId="{775600F8-FCFE-4862-8108-85F84EA9DEE2}" type="presParOf" srcId="{0DC7A063-583D-4B0F-88B2-BD54F95D95AF}" destId="{6300E233-87DF-4270-9808-160BFEB8A5BE}" srcOrd="5" destOrd="0" presId="urn:microsoft.com/office/officeart/2005/8/layout/hList9"/>
    <dgm:cxn modelId="{AE3B7A69-67E7-41D2-BC1A-3586A3CC259D}" type="presParOf" srcId="{0DC7A063-583D-4B0F-88B2-BD54F95D95AF}" destId="{6E53DEF7-499E-42EE-802D-59B2F8915392}" srcOrd="6" destOrd="0" presId="urn:microsoft.com/office/officeart/2005/8/layout/hList9"/>
    <dgm:cxn modelId="{76A9B804-07B5-4060-AA61-249A1765ECB9}" type="presParOf" srcId="{6E53DEF7-499E-42EE-802D-59B2F8915392}" destId="{E08C30D1-35EA-4D05-9731-5D01E3FCBD09}" srcOrd="0" destOrd="0" presId="urn:microsoft.com/office/officeart/2005/8/layout/hList9"/>
    <dgm:cxn modelId="{6162898E-21FD-497B-BFEE-B78CF45F7D9A}" type="presParOf" srcId="{6E53DEF7-499E-42EE-802D-59B2F8915392}" destId="{2F3BD88A-9166-4A26-B941-B9BAEE1A11D5}" srcOrd="1" destOrd="0" presId="urn:microsoft.com/office/officeart/2005/8/layout/hList9"/>
    <dgm:cxn modelId="{71D4EFDE-15BC-4327-9242-5F72F9DAFAD4}" type="presParOf" srcId="{2F3BD88A-9166-4A26-B941-B9BAEE1A11D5}" destId="{F660F4B9-35DB-4256-A868-A35C6DCCF6B2}" srcOrd="0" destOrd="0" presId="urn:microsoft.com/office/officeart/2005/8/layout/hList9"/>
    <dgm:cxn modelId="{9B414BA4-2018-40DF-8E7D-AD7E78EF0217}" type="presParOf" srcId="{2F3BD88A-9166-4A26-B941-B9BAEE1A11D5}" destId="{10C9E3CF-3A8F-4100-8ACD-91E2373197A2}" srcOrd="1" destOrd="0" presId="urn:microsoft.com/office/officeart/2005/8/layout/hList9"/>
    <dgm:cxn modelId="{D8406746-50BE-425E-A523-9ED524500743}" type="presParOf" srcId="{0DC7A063-583D-4B0F-88B2-BD54F95D95AF}" destId="{69136330-53DB-4978-A56B-160862279381}" srcOrd="7" destOrd="0" presId="urn:microsoft.com/office/officeart/2005/8/layout/hList9"/>
    <dgm:cxn modelId="{A91BC494-75AC-4CCA-8CC1-7E9884C2F3AD}" type="presParOf" srcId="{0DC7A063-583D-4B0F-88B2-BD54F95D95AF}" destId="{FD776C1E-557E-4553-9447-49B69EEC7907}" srcOrd="8" destOrd="0" presId="urn:microsoft.com/office/officeart/2005/8/layout/hList9"/>
    <dgm:cxn modelId="{487F9920-08DF-4AC5-BA64-D35F42602B66}" type="presParOf" srcId="{0DC7A063-583D-4B0F-88B2-BD54F95D95AF}" destId="{FC2522F1-14BB-4B37-B60E-2E8A7E8A6C30}" srcOrd="9" destOrd="0" presId="urn:microsoft.com/office/officeart/2005/8/layout/hList9"/>
    <dgm:cxn modelId="{DC194D92-7E98-42DD-A8CA-BCD1EDD2C95D}" type="presParOf" srcId="{0DC7A063-583D-4B0F-88B2-BD54F95D95AF}" destId="{2C2F6211-85A7-47FE-9239-DE94DF41A263}" srcOrd="10" destOrd="0" presId="urn:microsoft.com/office/officeart/2005/8/layout/hList9"/>
    <dgm:cxn modelId="{575F4FD6-9E0F-4F5E-88EE-9B265B6FD4F4}" type="presParOf" srcId="{0DC7A063-583D-4B0F-88B2-BD54F95D95AF}" destId="{7B0C2EAE-70CB-4160-863D-210C3C66D5FD}" srcOrd="11" destOrd="0" presId="urn:microsoft.com/office/officeart/2005/8/layout/hList9"/>
    <dgm:cxn modelId="{8AE96C49-A416-4FC7-84EE-2BDAF35C57FF}" type="presParOf" srcId="{7B0C2EAE-70CB-4160-863D-210C3C66D5FD}" destId="{5AF3752E-55A6-443C-AD35-C49DF50A4566}" srcOrd="0" destOrd="0" presId="urn:microsoft.com/office/officeart/2005/8/layout/hList9"/>
    <dgm:cxn modelId="{235B263C-399E-4245-95BD-2AA1F19D4AB4}" type="presParOf" srcId="{7B0C2EAE-70CB-4160-863D-210C3C66D5FD}" destId="{53567A66-F0E9-4EF8-ADA9-764BA36AA6A9}" srcOrd="1" destOrd="0" presId="urn:microsoft.com/office/officeart/2005/8/layout/hList9"/>
    <dgm:cxn modelId="{265DA8D6-D429-4956-8CB8-10EE7EF20F0C}" type="presParOf" srcId="{53567A66-F0E9-4EF8-ADA9-764BA36AA6A9}" destId="{AD2806AC-6A03-4F05-9F4D-F72EA0E56FBF}" srcOrd="0" destOrd="0" presId="urn:microsoft.com/office/officeart/2005/8/layout/hList9"/>
    <dgm:cxn modelId="{35A8C2CA-EB30-45FD-8152-A7470BE42B4C}" type="presParOf" srcId="{53567A66-F0E9-4EF8-ADA9-764BA36AA6A9}" destId="{F8977219-728E-448F-AE8B-46B14F4F17DE}" srcOrd="1" destOrd="0" presId="urn:microsoft.com/office/officeart/2005/8/layout/hList9"/>
    <dgm:cxn modelId="{EF3F399A-E096-436A-AD74-CF747D62B02A}" type="presParOf" srcId="{0DC7A063-583D-4B0F-88B2-BD54F95D95AF}" destId="{FBCC4E74-37C0-494F-ABC0-7D18132E1437}" srcOrd="12" destOrd="0" presId="urn:microsoft.com/office/officeart/2005/8/layout/hList9"/>
    <dgm:cxn modelId="{5EA17F20-F6C6-4B5A-AFEB-38BD8F975065}" type="presParOf" srcId="{0DC7A063-583D-4B0F-88B2-BD54F95D95AF}" destId="{89E6DA6E-7A23-44BD-8A99-378091FF741D}"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AEFC4-6614-4683-A553-925505CD0143}">
      <dsp:nvSpPr>
        <dsp:cNvPr id="0" name=""/>
        <dsp:cNvSpPr/>
      </dsp:nvSpPr>
      <dsp:spPr>
        <a:xfrm>
          <a:off x="0" y="0"/>
          <a:ext cx="5691665" cy="1337309"/>
        </a:xfrm>
        <a:prstGeom prst="roundRect">
          <a:avLst>
            <a:gd name="adj" fmla="val 1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IN" sz="1800" kern="1200" dirty="0"/>
            <a:t>Continue to motivate a change in lifestyle to contribute to a "Global Ecology" that puts us on the way to a common home</a:t>
          </a:r>
          <a:endParaRPr lang="en-US" sz="1800" kern="1200" dirty="0"/>
        </a:p>
      </dsp:txBody>
      <dsp:txXfrm>
        <a:off x="39168" y="39168"/>
        <a:ext cx="4248604" cy="1258973"/>
      </dsp:txXfrm>
    </dsp:sp>
    <dsp:sp modelId="{7BEAFEAF-AF29-4FF1-8CF4-3CD9D958FD7F}">
      <dsp:nvSpPr>
        <dsp:cNvPr id="0" name=""/>
        <dsp:cNvSpPr/>
      </dsp:nvSpPr>
      <dsp:spPr>
        <a:xfrm>
          <a:off x="502205" y="1560194"/>
          <a:ext cx="5691665" cy="1337309"/>
        </a:xfrm>
        <a:prstGeom prst="roundRect">
          <a:avLst>
            <a:gd name="adj" fmla="val 1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IN" sz="1800" kern="1200" dirty="0"/>
            <a:t>Make the prophetic commitment a reality and transforming Justice, Peace and Integrity of Creation, proposed by the XVII GC</a:t>
          </a:r>
        </a:p>
      </dsp:txBody>
      <dsp:txXfrm>
        <a:off x="541373" y="1599362"/>
        <a:ext cx="4241872" cy="1258973"/>
      </dsp:txXfrm>
    </dsp:sp>
    <dsp:sp modelId="{257044F3-16E9-4E1C-B1E6-76D6614A6E4F}">
      <dsp:nvSpPr>
        <dsp:cNvPr id="0" name=""/>
        <dsp:cNvSpPr/>
      </dsp:nvSpPr>
      <dsp:spPr>
        <a:xfrm>
          <a:off x="1004411" y="3120389"/>
          <a:ext cx="5691665" cy="1337309"/>
        </a:xfrm>
        <a:prstGeom prst="roundRect">
          <a:avLst>
            <a:gd name="adj" fmla="val 1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00000"/>
            </a:lnSpc>
            <a:spcBef>
              <a:spcPct val="0"/>
            </a:spcBef>
            <a:spcAft>
              <a:spcPct val="35000"/>
            </a:spcAft>
            <a:buNone/>
          </a:pPr>
          <a:r>
            <a:rPr lang="en-IN" sz="1900" i="1" kern="1200" dirty="0"/>
            <a:t>Welcoming the invitation of the special anniversary of </a:t>
          </a:r>
          <a:r>
            <a:rPr lang="en-IN" sz="1900" i="1" kern="1200" dirty="0" err="1"/>
            <a:t>Laudato</a:t>
          </a:r>
          <a:r>
            <a:rPr lang="en-IN" sz="1900" i="1" kern="1200" dirty="0"/>
            <a:t> SI ’and the latest encyclical Fratelli tutti.</a:t>
          </a:r>
        </a:p>
      </dsp:txBody>
      <dsp:txXfrm>
        <a:off x="1043579" y="3159557"/>
        <a:ext cx="4241872" cy="1258973"/>
      </dsp:txXfrm>
    </dsp:sp>
    <dsp:sp modelId="{927DE7D7-233A-4528-A1BE-6F8A852FB7A0}">
      <dsp:nvSpPr>
        <dsp:cNvPr id="0" name=""/>
        <dsp:cNvSpPr/>
      </dsp:nvSpPr>
      <dsp:spPr>
        <a:xfrm>
          <a:off x="4822414" y="1014126"/>
          <a:ext cx="869251" cy="869251"/>
        </a:xfrm>
        <a:prstGeom prst="downArrow">
          <a:avLst>
            <a:gd name="adj1" fmla="val 55000"/>
            <a:gd name="adj2" fmla="val 45000"/>
          </a:avLst>
        </a:prstGeom>
        <a:solidFill>
          <a:schemeClr val="accent2">
            <a:alpha val="90000"/>
            <a:tint val="40000"/>
            <a:hueOff val="0"/>
            <a:satOff val="0"/>
            <a:lumOff val="0"/>
            <a:alphaOff val="0"/>
          </a:schemeClr>
        </a:solidFill>
        <a:ln w="48000" cap="flat" cmpd="thickThin"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17995" y="1014126"/>
        <a:ext cx="478089" cy="654111"/>
      </dsp:txXfrm>
    </dsp:sp>
    <dsp:sp modelId="{15BB85CE-40F8-40F4-B3EA-8606BFD2E732}">
      <dsp:nvSpPr>
        <dsp:cNvPr id="0" name=""/>
        <dsp:cNvSpPr/>
      </dsp:nvSpPr>
      <dsp:spPr>
        <a:xfrm>
          <a:off x="5324619" y="2565405"/>
          <a:ext cx="869251" cy="869251"/>
        </a:xfrm>
        <a:prstGeom prst="downArrow">
          <a:avLst>
            <a:gd name="adj1" fmla="val 55000"/>
            <a:gd name="adj2" fmla="val 45000"/>
          </a:avLst>
        </a:prstGeom>
        <a:solidFill>
          <a:schemeClr val="accent2">
            <a:alpha val="90000"/>
            <a:tint val="40000"/>
            <a:hueOff val="0"/>
            <a:satOff val="0"/>
            <a:lumOff val="0"/>
            <a:alphaOff val="0"/>
          </a:schemeClr>
        </a:solidFill>
        <a:ln w="48000" cap="flat" cmpd="thickThin"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IN" sz="3600" kern="1200"/>
        </a:p>
      </dsp:txBody>
      <dsp:txXfrm>
        <a:off x="5520200" y="2565405"/>
        <a:ext cx="478089" cy="654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8AC4B-4CEC-41E5-AE19-47A4E2720563}">
      <dsp:nvSpPr>
        <dsp:cNvPr id="0" name=""/>
        <dsp:cNvSpPr/>
      </dsp:nvSpPr>
      <dsp:spPr>
        <a:xfrm>
          <a:off x="791329" y="1873975"/>
          <a:ext cx="1274622" cy="850173"/>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C7ED273-8CFD-43C2-9C05-44FADF3E0637}">
      <dsp:nvSpPr>
        <dsp:cNvPr id="0" name=""/>
        <dsp:cNvSpPr/>
      </dsp:nvSpPr>
      <dsp:spPr>
        <a:xfrm>
          <a:off x="173961" y="431519"/>
          <a:ext cx="2620300" cy="1185645"/>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1289050" rtl="0">
            <a:lnSpc>
              <a:spcPct val="90000"/>
            </a:lnSpc>
            <a:spcBef>
              <a:spcPct val="0"/>
            </a:spcBef>
            <a:spcAft>
              <a:spcPct val="35000"/>
            </a:spcAft>
            <a:buNone/>
          </a:pPr>
          <a:r>
            <a:rPr lang="es-ES" sz="2900" kern="1200" dirty="0"/>
            <a:t>Laudato SI’ </a:t>
          </a:r>
          <a:endParaRPr lang="en-US" sz="2900" kern="1200" dirty="0"/>
        </a:p>
      </dsp:txBody>
      <dsp:txXfrm>
        <a:off x="557695" y="605153"/>
        <a:ext cx="1852832" cy="838377"/>
      </dsp:txXfrm>
    </dsp:sp>
    <dsp:sp modelId="{F660F4B9-35DB-4256-A868-A35C6DCCF6B2}">
      <dsp:nvSpPr>
        <dsp:cNvPr id="0" name=""/>
        <dsp:cNvSpPr/>
      </dsp:nvSpPr>
      <dsp:spPr>
        <a:xfrm>
          <a:off x="4334672" y="1514906"/>
          <a:ext cx="1274622" cy="850173"/>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D776C1E-557E-4553-9447-49B69EEC7907}">
      <dsp:nvSpPr>
        <dsp:cNvPr id="0" name=""/>
        <dsp:cNvSpPr/>
      </dsp:nvSpPr>
      <dsp:spPr>
        <a:xfrm>
          <a:off x="3790596" y="0"/>
          <a:ext cx="3386679" cy="1370830"/>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1289050" rtl="0">
            <a:lnSpc>
              <a:spcPct val="90000"/>
            </a:lnSpc>
            <a:spcBef>
              <a:spcPct val="0"/>
            </a:spcBef>
            <a:spcAft>
              <a:spcPct val="35000"/>
            </a:spcAft>
            <a:buNone/>
          </a:pPr>
          <a:r>
            <a:rPr lang="es-ES" sz="2900" kern="1200" dirty="0"/>
            <a:t>Fratelli tutti </a:t>
          </a:r>
          <a:endParaRPr lang="en-US" sz="2900" kern="1200" dirty="0"/>
        </a:p>
      </dsp:txBody>
      <dsp:txXfrm>
        <a:off x="4286564" y="200753"/>
        <a:ext cx="2394743" cy="969324"/>
      </dsp:txXfrm>
    </dsp:sp>
    <dsp:sp modelId="{AD2806AC-6A03-4F05-9F4D-F72EA0E56FBF}">
      <dsp:nvSpPr>
        <dsp:cNvPr id="0" name=""/>
        <dsp:cNvSpPr/>
      </dsp:nvSpPr>
      <dsp:spPr>
        <a:xfrm>
          <a:off x="9346215" y="1234604"/>
          <a:ext cx="1274622" cy="850173"/>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9E6DA6E-7A23-44BD-8A99-378091FF741D}">
      <dsp:nvSpPr>
        <dsp:cNvPr id="0" name=""/>
        <dsp:cNvSpPr/>
      </dsp:nvSpPr>
      <dsp:spPr>
        <a:xfrm>
          <a:off x="8421746" y="0"/>
          <a:ext cx="3002814" cy="1465059"/>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1289050" rtl="0">
            <a:lnSpc>
              <a:spcPct val="90000"/>
            </a:lnSpc>
            <a:spcBef>
              <a:spcPct val="0"/>
            </a:spcBef>
            <a:spcAft>
              <a:spcPct val="35000"/>
            </a:spcAft>
            <a:buNone/>
          </a:pPr>
          <a:r>
            <a:rPr lang="en-IN" sz="2900" kern="1200" dirty="0"/>
            <a:t>Response tracks</a:t>
          </a:r>
          <a:endParaRPr lang="en-US" sz="2900" kern="1200" dirty="0"/>
        </a:p>
      </dsp:txBody>
      <dsp:txXfrm>
        <a:off x="8861498" y="214553"/>
        <a:ext cx="2123310" cy="103595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r>
              <a:rPr lang="it-IT" dirty="0"/>
              <a:t>​</a:t>
            </a:r>
            <a:fld id="{0D8742EA-96E8-4119-9E72-91D63DB4C6D4}" type="datetime1">
              <a:rPr lang="it-IT" smtClean="0"/>
              <a:t>07/12/2020</a:t>
            </a:fld>
            <a:r>
              <a:rPr lang="it-IT" dirty="0"/>
              <a:t>​</a:t>
            </a:r>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it-IT" smtClean="0"/>
              <a:pPr algn="r" rtl="0"/>
              <a:t>‹#›</a:t>
            </a:fld>
            <a:endParaRPr lang="it-IT"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13E80DBD-3AF4-4240-8960-760299330EB7}" type="datetime1">
              <a:rPr lang="it-IT" smtClean="0"/>
              <a:pPr/>
              <a:t>07/12/2020</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it-IT" smtClean="0"/>
              <a:pPr/>
              <a:t>‹#›</a:t>
            </a:fld>
            <a:endParaRPr lang="it-IT"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ttango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it-IT" noProof="0"/>
              <a:t>Fare clic per modificare lo stile del titolo dello schema</a:t>
            </a:r>
            <a:endParaRPr lang="it-IT" noProof="0" dirty="0"/>
          </a:p>
        </p:txBody>
      </p:sp>
      <p:sp>
        <p:nvSpPr>
          <p:cNvPr id="3" name="Sottotitolo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it-IT" noProof="0"/>
              <a:t>Fare clic per modificare lo stile del sottotitolo dello schema</a:t>
            </a:r>
            <a:endParaRPr lang="it-IT" noProof="0" dirty="0"/>
          </a:p>
        </p:txBody>
      </p:sp>
      <p:sp>
        <p:nvSpPr>
          <p:cNvPr id="4" name="Segnaposto data 3"/>
          <p:cNvSpPr>
            <a:spLocks noGrp="1"/>
          </p:cNvSpPr>
          <p:nvPr>
            <p:ph type="dt" sz="half" idx="10"/>
          </p:nvPr>
        </p:nvSpPr>
        <p:spPr/>
        <p:txBody>
          <a:bodyPr rtlCol="0"/>
          <a:lstStyle/>
          <a:p>
            <a:r>
              <a:rPr lang="it-IT" dirty="0"/>
              <a:t>​</a:t>
            </a:r>
            <a:fld id="{88DA2626-EB79-4D40-8DD1-555BED05B3C0}" type="datetime1">
              <a:rPr lang="it-IT" smtClean="0"/>
              <a:pPr/>
              <a:t>07/12/2020</a:t>
            </a:fld>
            <a:r>
              <a:rPr lang="it-IT" dirty="0"/>
              <a:t>​</a:t>
            </a:r>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0FF54DE5-C571-48E8-A5BC-B369434E2F44}" type="slidenum">
              <a:rPr lang="it-IT" noProof="0" smtClean="0"/>
              <a:t>‹#›</a:t>
            </a:fld>
            <a:endParaRPr lang="it-IT" noProof="0" dirty="0"/>
          </a:p>
        </p:txBody>
      </p:sp>
      <p:pic>
        <p:nvPicPr>
          <p:cNvPr id="11" name="Immagin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chor="b"/>
          <a:lstStyle>
            <a:lvl1pPr algn="l" rtl="0">
              <a:defRPr sz="3200"/>
            </a:lvl1pPr>
          </a:lstStyle>
          <a:p>
            <a:pPr rtl="0"/>
            <a:r>
              <a:rPr lang="it-IT" noProof="0"/>
              <a:t>Fare clic per modificare lo stile del titolo dello schema</a:t>
            </a:r>
            <a:endParaRPr lang="it-IT" noProof="0" dirty="0"/>
          </a:p>
        </p:txBody>
      </p:sp>
      <p:sp>
        <p:nvSpPr>
          <p:cNvPr id="3" name="Segnaposto immagine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it-IT" noProof="0"/>
              <a:t>Fare clic sull'icona per inserire un'immagine</a:t>
            </a:r>
            <a:endParaRPr lang="it-IT" noProof="0" dirty="0"/>
          </a:p>
        </p:txBody>
      </p:sp>
      <p:sp>
        <p:nvSpPr>
          <p:cNvPr id="4" name="Segnaposto testo 3"/>
          <p:cNvSpPr>
            <a:spLocks noGrp="1"/>
          </p:cNvSpPr>
          <p:nvPr>
            <p:ph type="body" sz="half" idx="2" hasCustomPrompt="1"/>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noProof="0" dirty="0"/>
              <a:t>Fare clic per modificare stili del testo dello schema</a:t>
            </a:r>
          </a:p>
        </p:txBody>
      </p:sp>
      <p:sp>
        <p:nvSpPr>
          <p:cNvPr id="5" name="Segnaposto data 4"/>
          <p:cNvSpPr>
            <a:spLocks noGrp="1"/>
          </p:cNvSpPr>
          <p:nvPr>
            <p:ph type="dt" sz="half" idx="10"/>
          </p:nvPr>
        </p:nvSpPr>
        <p:spPr/>
        <p:txBody>
          <a:bodyPr rtlCol="0"/>
          <a:lstStyle/>
          <a:p>
            <a:r>
              <a:rPr lang="it-IT" dirty="0"/>
              <a:t>​</a:t>
            </a:r>
            <a:fld id="{4C681C7C-6639-4D2E-928A-C2226BCBB7AE}" type="datetime1">
              <a:rPr lang="it-IT" smtClean="0"/>
              <a:pPr/>
              <a:t>07/12/2020</a:t>
            </a:fld>
            <a:r>
              <a:rPr lang="it-IT" dirty="0"/>
              <a:t>​</a:t>
            </a:r>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0FF54DE5-C571-48E8-A5BC-B369434E2F44}" type="slidenum">
              <a:rPr lang="it-IT" noProof="0" smtClean="0"/>
              <a:t>‹#›</a:t>
            </a:fld>
            <a:endParaRPr lang="it-IT" noProof="0"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hasCustomPrompt="1"/>
          </p:nvPr>
        </p:nvSpPr>
        <p:spPr/>
        <p:txBody>
          <a:bodyPr vert="eaVert" rtlCol="0"/>
          <a:lstStyle>
            <a:lvl1pPr rtl="0">
              <a:defRPr/>
            </a:lvl1pPr>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10"/>
          </p:nvPr>
        </p:nvSpPr>
        <p:spPr/>
        <p:txBody>
          <a:bodyPr rtlCol="0"/>
          <a:lstStyle/>
          <a:p>
            <a:r>
              <a:rPr lang="it-IT" dirty="0"/>
              <a:t>​</a:t>
            </a:r>
            <a:fld id="{2289B057-FE3E-4297-86E4-524E5B4C4EA4}" type="datetime1">
              <a:rPr lang="it-IT" smtClean="0"/>
              <a:pPr/>
              <a:t>07/12/2020</a:t>
            </a:fld>
            <a:r>
              <a:rPr lang="it-IT" dirty="0"/>
              <a:t>​</a:t>
            </a:r>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0FF54DE5-C571-48E8-A5BC-B369434E2F44}" type="slidenum">
              <a:rPr lang="it-IT" noProof="0" smtClean="0"/>
              <a:t>‹#›</a:t>
            </a:fld>
            <a:endParaRPr lang="it-IT" noProof="0"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372600" y="365125"/>
            <a:ext cx="1714500" cy="5811838"/>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hasCustomPrompt="1"/>
          </p:nvPr>
        </p:nvSpPr>
        <p:spPr>
          <a:xfrm>
            <a:off x="1104900" y="365125"/>
            <a:ext cx="8098896" cy="5811838"/>
          </a:xfrm>
        </p:spPr>
        <p:txBody>
          <a:bodyPr vert="eaVert" rtlCol="0"/>
          <a:lstStyle>
            <a:lvl1pPr rtl="0">
              <a:defRPr/>
            </a:lvl1pPr>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10"/>
          </p:nvPr>
        </p:nvSpPr>
        <p:spPr/>
        <p:txBody>
          <a:bodyPr rtlCol="0"/>
          <a:lstStyle/>
          <a:p>
            <a:r>
              <a:rPr lang="it-IT" dirty="0"/>
              <a:t>​</a:t>
            </a:r>
            <a:fld id="{901D9FD7-BECD-4BE6-A740-363393FEA6A9}" type="datetime1">
              <a:rPr lang="it-IT" smtClean="0"/>
              <a:pPr/>
              <a:t>07/12/2020</a:t>
            </a:fld>
            <a:r>
              <a:rPr lang="it-IT" dirty="0"/>
              <a:t>​</a:t>
            </a:r>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0FF54DE5-C571-48E8-A5BC-B369434E2F44}" type="slidenum">
              <a:rPr lang="it-IT" noProof="0" smtClean="0"/>
              <a:t>‹#›</a:t>
            </a:fld>
            <a:endParaRPr lang="it-IT" noProof="0" dirty="0"/>
          </a:p>
        </p:txBody>
      </p:sp>
      <p:grpSp>
        <p:nvGrpSpPr>
          <p:cNvPr id="7" name="Gruppo 6"/>
          <p:cNvGrpSpPr/>
          <p:nvPr/>
        </p:nvGrpSpPr>
        <p:grpSpPr>
          <a:xfrm rot="5400000">
            <a:off x="6514047" y="3228843"/>
            <a:ext cx="5632704" cy="84403"/>
            <a:chOff x="1073150" y="1219201"/>
            <a:chExt cx="10058400" cy="63125"/>
          </a:xfrm>
        </p:grpSpPr>
        <p:cxnSp>
          <p:nvCxnSpPr>
            <p:cNvPr id="8" name="Connettore diritto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hasCustomPrompt="1"/>
          </p:nvPr>
        </p:nvSpPr>
        <p:spPr/>
        <p:txBody>
          <a:bodyPr rtlCol="0"/>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10"/>
          </p:nvPr>
        </p:nvSpPr>
        <p:spPr/>
        <p:txBody>
          <a:bodyPr rtlCol="0"/>
          <a:lstStyle>
            <a:lvl1pPr>
              <a:defRPr/>
            </a:lvl1pPr>
          </a:lstStyle>
          <a:p>
            <a:fld id="{FB7D3E48-7CFA-43F1-BF5B-DD6A94F20CF7}" type="datetime1">
              <a:rPr lang="it-IT" smtClean="0"/>
              <a:pPr/>
              <a:t>07/12/2020</a:t>
            </a:fld>
            <a:endParaRPr lang="it-IT"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0FF54DE5-C571-48E8-A5BC-B369434E2F44}" type="slidenum">
              <a:rPr lang="it-IT" noProof="0" smtClean="0"/>
              <a:t>‹#›</a:t>
            </a:fld>
            <a:endParaRPr lang="it-IT"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titolo con immagine">
    <p:spTree>
      <p:nvGrpSpPr>
        <p:cNvPr id="1" name=""/>
        <p:cNvGrpSpPr/>
        <p:nvPr/>
      </p:nvGrpSpPr>
      <p:grpSpPr>
        <a:xfrm>
          <a:off x="0" y="0"/>
          <a:ext cx="0" cy="0"/>
          <a:chOff x="0" y="0"/>
          <a:chExt cx="0" cy="0"/>
        </a:xfrm>
      </p:grpSpPr>
      <p:grpSp>
        <p:nvGrpSpPr>
          <p:cNvPr id="13" name="Gruppo 12"/>
          <p:cNvGrpSpPr/>
          <p:nvPr/>
        </p:nvGrpSpPr>
        <p:grpSpPr>
          <a:xfrm rot="10800000">
            <a:off x="0" y="5645510"/>
            <a:ext cx="12192000" cy="63125"/>
            <a:chOff x="507492" y="1501519"/>
            <a:chExt cx="8129016" cy="63125"/>
          </a:xfrm>
        </p:grpSpPr>
        <p:cxnSp>
          <p:nvCxnSpPr>
            <p:cNvPr id="17" name="Connettore diritto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po 13"/>
          <p:cNvGrpSpPr/>
          <p:nvPr/>
        </p:nvGrpSpPr>
        <p:grpSpPr>
          <a:xfrm>
            <a:off x="0" y="1143000"/>
            <a:ext cx="12192000" cy="63125"/>
            <a:chOff x="507492" y="1501519"/>
            <a:chExt cx="8129016" cy="63125"/>
          </a:xfrm>
        </p:grpSpPr>
        <p:cxnSp>
          <p:nvCxnSpPr>
            <p:cNvPr id="15" name="Connettore diritto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ttango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it-IT" noProof="0"/>
              <a:t>Fare clic per modificare lo stile del titolo dello schema</a:t>
            </a:r>
            <a:endParaRPr lang="it-IT" noProof="0" dirty="0"/>
          </a:p>
        </p:txBody>
      </p:sp>
      <p:sp>
        <p:nvSpPr>
          <p:cNvPr id="3" name="Sottotitolo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it-IT" noProof="0"/>
              <a:t>Fare clic per modificare lo stile del sottotitolo dello schema</a:t>
            </a:r>
            <a:endParaRPr lang="it-IT" noProof="0" dirty="0"/>
          </a:p>
        </p:txBody>
      </p:sp>
      <p:pic>
        <p:nvPicPr>
          <p:cNvPr id="10" name="Immagin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Segnaposto immagine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it-IT" noProof="0"/>
              <a:t>Fare clic sull'icona per inserire un'immagine</a:t>
            </a:r>
            <a:endParaRPr lang="it-IT" noProof="0" dirty="0"/>
          </a:p>
        </p:txBody>
      </p:sp>
      <p:sp>
        <p:nvSpPr>
          <p:cNvPr id="19" name="Testo informativo"/>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it-IT" sz="1200" b="1" i="1" noProof="0" dirty="0">
                <a:latin typeface="Arial" pitchFamily="34" charset="0"/>
                <a:cs typeface="Arial" pitchFamily="34" charset="0"/>
              </a:rPr>
              <a:t>NOTA:</a:t>
            </a:r>
          </a:p>
          <a:p>
            <a:pPr rtl="0"/>
            <a:r>
              <a:rPr lang="it-IT" sz="1200" i="1" noProof="0" dirty="0">
                <a:latin typeface="Arial" pitchFamily="34" charset="0"/>
                <a:cs typeface="Arial" pitchFamily="34" charset="0"/>
              </a:rPr>
              <a:t>per cambiare l'immagine in questa diapositiva, selezionarla ed eliminarla. Quindi fare clic sull'icona Inserisci nel segnaposto per inserire l'immagine desiderata.</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8" name="Gruppo 7"/>
          <p:cNvGrpSpPr/>
          <p:nvPr/>
        </p:nvGrpSpPr>
        <p:grpSpPr>
          <a:xfrm>
            <a:off x="0" y="2514600"/>
            <a:ext cx="12192000" cy="3194035"/>
            <a:chOff x="647402" y="2514600"/>
            <a:chExt cx="10838688" cy="3194035"/>
          </a:xfrm>
        </p:grpSpPr>
        <p:grpSp>
          <p:nvGrpSpPr>
            <p:cNvPr id="9" name="Gruppo 8"/>
            <p:cNvGrpSpPr/>
            <p:nvPr/>
          </p:nvGrpSpPr>
          <p:grpSpPr>
            <a:xfrm>
              <a:off x="647402" y="2514600"/>
              <a:ext cx="10838688" cy="63125"/>
              <a:chOff x="507492" y="1501519"/>
              <a:chExt cx="8129016" cy="63125"/>
            </a:xfrm>
          </p:grpSpPr>
          <p:cxnSp>
            <p:nvCxnSpPr>
              <p:cNvPr id="14" name="Connettore diritto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ttangolo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nvGrpSpPr>
            <p:cNvPr id="11" name="Gruppo 10"/>
            <p:cNvGrpSpPr/>
            <p:nvPr/>
          </p:nvGrpSpPr>
          <p:grpSpPr>
            <a:xfrm rot="10800000">
              <a:off x="647402" y="5645510"/>
              <a:ext cx="10838688" cy="63125"/>
              <a:chOff x="507492" y="1501519"/>
              <a:chExt cx="8129016" cy="63125"/>
            </a:xfrm>
          </p:grpSpPr>
          <p:cxnSp>
            <p:nvCxnSpPr>
              <p:cNvPr id="12" name="Connettore dritto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Connettore diritto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olo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hasCustomPrompt="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it-IT" noProof="0" dirty="0"/>
              <a:t>Fare clic per modificare stili del testo dello schema</a:t>
            </a:r>
          </a:p>
        </p:txBody>
      </p:sp>
      <p:sp>
        <p:nvSpPr>
          <p:cNvPr id="4" name="Segnaposto data 3"/>
          <p:cNvSpPr>
            <a:spLocks noGrp="1"/>
          </p:cNvSpPr>
          <p:nvPr>
            <p:ph type="dt" sz="half" idx="10"/>
          </p:nvPr>
        </p:nvSpPr>
        <p:spPr/>
        <p:txBody>
          <a:bodyPr rtlCol="0"/>
          <a:lstStyle/>
          <a:p>
            <a:r>
              <a:rPr lang="it-IT" dirty="0"/>
              <a:t>​</a:t>
            </a:r>
            <a:fld id="{1B5B84BD-C738-4193-B426-11DBFAEC3B0A}" type="datetime1">
              <a:rPr lang="it-IT" smtClean="0"/>
              <a:pPr/>
              <a:t>07/12/2020</a:t>
            </a:fld>
            <a:r>
              <a:rPr lang="it-IT" dirty="0"/>
              <a:t>​</a:t>
            </a:r>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0FF54DE5-C571-48E8-A5BC-B369434E2F44}" type="slidenum">
              <a:rPr lang="it-IT" noProof="0" smtClean="0"/>
              <a:t>‹#›</a:t>
            </a:fld>
            <a:endParaRPr lang="it-IT" noProof="0" dirty="0"/>
          </a:p>
        </p:txBody>
      </p:sp>
      <p:pic>
        <p:nvPicPr>
          <p:cNvPr id="7" name="Immagin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hasCustomPrompt="1"/>
          </p:nvPr>
        </p:nvSpPr>
        <p:spPr>
          <a:xfrm>
            <a:off x="1104900" y="1600200"/>
            <a:ext cx="4914900" cy="4571999"/>
          </a:xfrm>
        </p:spPr>
        <p:txBody>
          <a:bodyPr rtlCol="0"/>
          <a:lstStyle>
            <a:lvl1pPr rtl="0">
              <a:defRPr/>
            </a:lvl1pPr>
            <a:lvl5pPr algn="l" rtl="0">
              <a:defRPr/>
            </a:lvl5pPr>
            <a:lvl6pPr algn="l" rtl="0">
              <a:defRPr/>
            </a:lvl6pPr>
            <a:lvl7pPr algn="l" rtl="0">
              <a:defRPr/>
            </a:lvl7pPr>
            <a:lvl8pPr algn="l" rtl="0">
              <a:defRPr/>
            </a:lvl8pPr>
            <a:lvl9pPr algn="l" rtl="0">
              <a:defRPr/>
            </a:lvl9pPr>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contenuto 3"/>
          <p:cNvSpPr>
            <a:spLocks noGrp="1"/>
          </p:cNvSpPr>
          <p:nvPr>
            <p:ph sz="half" idx="2" hasCustomPrompt="1"/>
          </p:nvPr>
        </p:nvSpPr>
        <p:spPr>
          <a:xfrm>
            <a:off x="6172200" y="1600200"/>
            <a:ext cx="4914900" cy="4571999"/>
          </a:xfrm>
        </p:spPr>
        <p:txBody>
          <a:bodyPr rtlCol="0"/>
          <a:lstStyle>
            <a:lvl1pPr rtl="0">
              <a:defRPr/>
            </a:lvl1pPr>
            <a:lvl5pPr algn="l" rtl="0">
              <a:defRPr/>
            </a:lvl5pPr>
            <a:lvl6pPr algn="l" rtl="0">
              <a:defRPr/>
            </a:lvl6pPr>
            <a:lvl7pPr algn="l" rtl="0">
              <a:defRPr/>
            </a:lvl7pPr>
            <a:lvl8pPr algn="l" rtl="0">
              <a:defRPr/>
            </a:lvl8pPr>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5" name="Segnaposto data 4"/>
          <p:cNvSpPr>
            <a:spLocks noGrp="1"/>
          </p:cNvSpPr>
          <p:nvPr>
            <p:ph type="dt" sz="half" idx="10"/>
          </p:nvPr>
        </p:nvSpPr>
        <p:spPr/>
        <p:txBody>
          <a:bodyPr rtlCol="0"/>
          <a:lstStyle/>
          <a:p>
            <a:r>
              <a:rPr lang="it-IT" dirty="0"/>
              <a:t>​</a:t>
            </a:r>
            <a:fld id="{FF3D9C6F-44CE-44AE-B189-57E10132D6CF}" type="datetime1">
              <a:rPr lang="it-IT" smtClean="0"/>
              <a:pPr/>
              <a:t>07/12/2020</a:t>
            </a:fld>
            <a:r>
              <a:rPr lang="it-IT" dirty="0"/>
              <a:t>​</a:t>
            </a:r>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0FF54DE5-C571-48E8-A5BC-B369434E2F44}" type="slidenum">
              <a:rPr lang="it-IT" noProof="0" smtClean="0"/>
              <a:t>‹#›</a:t>
            </a:fld>
            <a:endParaRPr lang="it-IT" noProof="0"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hasCustomPrompt="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noProof="0" dirty="0"/>
              <a:t>Fare clic per modificare stili del testo dello schema</a:t>
            </a:r>
          </a:p>
        </p:txBody>
      </p:sp>
      <p:sp>
        <p:nvSpPr>
          <p:cNvPr id="4" name="Segnaposto contenuto 3"/>
          <p:cNvSpPr>
            <a:spLocks noGrp="1"/>
          </p:cNvSpPr>
          <p:nvPr>
            <p:ph sz="half" idx="2" hasCustomPrompt="1"/>
          </p:nvPr>
        </p:nvSpPr>
        <p:spPr>
          <a:xfrm>
            <a:off x="1104900" y="2424112"/>
            <a:ext cx="4919472" cy="3748088"/>
          </a:xfrm>
        </p:spPr>
        <p:txBody>
          <a:bodyPr rtlCol="0"/>
          <a:lstStyle>
            <a:lvl1pPr rtl="0">
              <a:defRPr/>
            </a:lvl1pPr>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5" name="Segnaposto testo 4"/>
          <p:cNvSpPr>
            <a:spLocks noGrp="1"/>
          </p:cNvSpPr>
          <p:nvPr>
            <p:ph type="body" sz="quarter" idx="3" hasCustomPrompt="1"/>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noProof="0" dirty="0"/>
              <a:t>Fare clic per modificare stili del testo dello schema</a:t>
            </a:r>
          </a:p>
        </p:txBody>
      </p:sp>
      <p:sp>
        <p:nvSpPr>
          <p:cNvPr id="6" name="Segnaposto contenuto 5"/>
          <p:cNvSpPr>
            <a:spLocks noGrp="1"/>
          </p:cNvSpPr>
          <p:nvPr>
            <p:ph sz="quarter" idx="4" hasCustomPrompt="1"/>
          </p:nvPr>
        </p:nvSpPr>
        <p:spPr>
          <a:xfrm>
            <a:off x="6166110" y="2424112"/>
            <a:ext cx="4919472" cy="3748088"/>
          </a:xfrm>
        </p:spPr>
        <p:txBody>
          <a:bodyPr rtlCol="0"/>
          <a:lstStyle>
            <a:lvl1pPr rtl="0">
              <a:defRPr/>
            </a:lvl1pPr>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7" name="Segnaposto data 6"/>
          <p:cNvSpPr>
            <a:spLocks noGrp="1"/>
          </p:cNvSpPr>
          <p:nvPr>
            <p:ph type="dt" sz="half" idx="10"/>
          </p:nvPr>
        </p:nvSpPr>
        <p:spPr/>
        <p:txBody>
          <a:bodyPr rtlCol="0"/>
          <a:lstStyle/>
          <a:p>
            <a:r>
              <a:rPr lang="it-IT" dirty="0"/>
              <a:t>​</a:t>
            </a:r>
            <a:fld id="{455B8012-B7FA-4C61-A0EB-C485F055AA2D}" type="datetime1">
              <a:rPr lang="it-IT" smtClean="0"/>
              <a:pPr/>
              <a:t>07/12/2020</a:t>
            </a:fld>
            <a:r>
              <a:rPr lang="it-IT" dirty="0"/>
              <a:t>​</a:t>
            </a:r>
          </a:p>
        </p:txBody>
      </p:sp>
      <p:sp>
        <p:nvSpPr>
          <p:cNvPr id="8" name="Segnaposto piè di pagina 7"/>
          <p:cNvSpPr>
            <a:spLocks noGrp="1"/>
          </p:cNvSpPr>
          <p:nvPr>
            <p:ph type="ftr" sz="quarter" idx="11"/>
          </p:nvPr>
        </p:nvSpPr>
        <p:spPr/>
        <p:txBody>
          <a:bodyPr rtlCol="0"/>
          <a:lstStyle/>
          <a:p>
            <a:pPr rtl="0"/>
            <a:endParaRPr lang="it-IT" noProof="0" dirty="0"/>
          </a:p>
        </p:txBody>
      </p:sp>
      <p:sp>
        <p:nvSpPr>
          <p:cNvPr id="9" name="Segnaposto numero diapositiva 8"/>
          <p:cNvSpPr>
            <a:spLocks noGrp="1"/>
          </p:cNvSpPr>
          <p:nvPr>
            <p:ph type="sldNum" sz="quarter" idx="12"/>
          </p:nvPr>
        </p:nvSpPr>
        <p:spPr/>
        <p:txBody>
          <a:bodyPr rtlCol="0"/>
          <a:lstStyle/>
          <a:p>
            <a:pPr rtl="0"/>
            <a:fld id="{0FF54DE5-C571-48E8-A5BC-B369434E2F44}" type="slidenum">
              <a:rPr lang="it-IT" noProof="0" smtClean="0"/>
              <a:t>‹#›</a:t>
            </a:fld>
            <a:endParaRPr lang="it-IT" noProof="0"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data 2"/>
          <p:cNvSpPr>
            <a:spLocks noGrp="1"/>
          </p:cNvSpPr>
          <p:nvPr>
            <p:ph type="dt" sz="half" idx="10"/>
          </p:nvPr>
        </p:nvSpPr>
        <p:spPr/>
        <p:txBody>
          <a:bodyPr rtlCol="0"/>
          <a:lstStyle/>
          <a:p>
            <a:r>
              <a:rPr lang="it-IT" dirty="0"/>
              <a:t>​</a:t>
            </a:r>
            <a:fld id="{08DBBCB2-4B70-4357-AB5C-E060867535C5}" type="datetime1">
              <a:rPr lang="it-IT" smtClean="0"/>
              <a:pPr/>
              <a:t>07/12/2020</a:t>
            </a:fld>
            <a:r>
              <a:rPr lang="it-IT" dirty="0"/>
              <a:t>​</a:t>
            </a:r>
          </a:p>
        </p:txBody>
      </p:sp>
      <p:sp>
        <p:nvSpPr>
          <p:cNvPr id="4" name="Segnaposto piè di pagina 3"/>
          <p:cNvSpPr>
            <a:spLocks noGrp="1"/>
          </p:cNvSpPr>
          <p:nvPr>
            <p:ph type="ftr" sz="quarter" idx="11"/>
          </p:nvPr>
        </p:nvSpPr>
        <p:spPr/>
        <p:txBody>
          <a:bodyPr rtlCol="0"/>
          <a:lstStyle/>
          <a:p>
            <a:pPr rtl="0"/>
            <a:endParaRPr lang="it-IT" noProof="0" dirty="0"/>
          </a:p>
        </p:txBody>
      </p:sp>
      <p:sp>
        <p:nvSpPr>
          <p:cNvPr id="5" name="Segnaposto numero diapositiva 4"/>
          <p:cNvSpPr>
            <a:spLocks noGrp="1"/>
          </p:cNvSpPr>
          <p:nvPr>
            <p:ph type="sldNum" sz="quarter" idx="12"/>
          </p:nvPr>
        </p:nvSpPr>
        <p:spPr/>
        <p:txBody>
          <a:bodyPr rtlCol="0"/>
          <a:lstStyle/>
          <a:p>
            <a:pPr rtl="0"/>
            <a:fld id="{0FF54DE5-C571-48E8-A5BC-B369434E2F44}" type="slidenum">
              <a:rPr lang="it-IT" noProof="0" smtClean="0"/>
              <a:t>‹#›</a:t>
            </a:fld>
            <a:endParaRPr lang="it-IT" noProof="0"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r>
              <a:rPr lang="it-IT" dirty="0"/>
              <a:t>​</a:t>
            </a:r>
            <a:fld id="{76371F20-0268-448B-AFB7-300F3C817564}" type="datetime1">
              <a:rPr lang="it-IT" smtClean="0"/>
              <a:pPr/>
              <a:t>07/12/2020</a:t>
            </a:fld>
            <a:r>
              <a:rPr lang="it-IT" dirty="0"/>
              <a:t>​</a:t>
            </a:r>
          </a:p>
        </p:txBody>
      </p:sp>
      <p:sp>
        <p:nvSpPr>
          <p:cNvPr id="3" name="Segnaposto piè di pagina 2"/>
          <p:cNvSpPr>
            <a:spLocks noGrp="1"/>
          </p:cNvSpPr>
          <p:nvPr>
            <p:ph type="ftr" sz="quarter" idx="11"/>
          </p:nvPr>
        </p:nvSpPr>
        <p:spPr/>
        <p:txBody>
          <a:bodyPr rtlCol="0"/>
          <a:lstStyle/>
          <a:p>
            <a:pPr rtl="0"/>
            <a:endParaRPr lang="it-IT" noProof="0" dirty="0"/>
          </a:p>
        </p:txBody>
      </p:sp>
      <p:sp>
        <p:nvSpPr>
          <p:cNvPr id="4" name="Segnaposto numero diapositiva 3"/>
          <p:cNvSpPr>
            <a:spLocks noGrp="1"/>
          </p:cNvSpPr>
          <p:nvPr>
            <p:ph type="sldNum" sz="quarter" idx="12"/>
          </p:nvPr>
        </p:nvSpPr>
        <p:spPr/>
        <p:txBody>
          <a:bodyPr rtlCol="0"/>
          <a:lstStyle/>
          <a:p>
            <a:pPr rtl="0"/>
            <a:fld id="{0FF54DE5-C571-48E8-A5BC-B369434E2F44}" type="slidenum">
              <a:rPr lang="it-IT" noProof="0" smtClean="0"/>
              <a:t>‹#›</a:t>
            </a:fld>
            <a:endParaRPr lang="it-IT" noProof="0"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chor="b"/>
          <a:lstStyle>
            <a:lvl1pPr algn="l" rtl="0">
              <a:defRPr sz="3200"/>
            </a:lvl1pPr>
          </a:lstStyle>
          <a:p>
            <a:pPr rtl="0"/>
            <a:r>
              <a:rPr lang="it-IT" noProof="0"/>
              <a:t>Fare clic per modificare lo stile del titolo dello schema</a:t>
            </a:r>
            <a:endParaRPr lang="it-IT" noProof="0" dirty="0"/>
          </a:p>
        </p:txBody>
      </p:sp>
      <p:sp>
        <p:nvSpPr>
          <p:cNvPr id="3" name="Segnaposto contenuto 2"/>
          <p:cNvSpPr>
            <a:spLocks noGrp="1"/>
          </p:cNvSpPr>
          <p:nvPr>
            <p:ph idx="1" hasCustomPrompt="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testo 3"/>
          <p:cNvSpPr>
            <a:spLocks noGrp="1"/>
          </p:cNvSpPr>
          <p:nvPr>
            <p:ph type="body" sz="half" idx="2" hasCustomPrompt="1"/>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noProof="0" dirty="0"/>
              <a:t>Fare clic per modificare stili del testo dello schema</a:t>
            </a:r>
          </a:p>
        </p:txBody>
      </p:sp>
      <p:sp>
        <p:nvSpPr>
          <p:cNvPr id="5" name="Segnaposto data 4"/>
          <p:cNvSpPr>
            <a:spLocks noGrp="1"/>
          </p:cNvSpPr>
          <p:nvPr>
            <p:ph type="dt" sz="half" idx="10"/>
          </p:nvPr>
        </p:nvSpPr>
        <p:spPr/>
        <p:txBody>
          <a:bodyPr rtlCol="0"/>
          <a:lstStyle/>
          <a:p>
            <a:r>
              <a:rPr lang="it-IT" dirty="0"/>
              <a:t>​</a:t>
            </a:r>
            <a:fld id="{BAE1EB03-BE9B-435F-AF92-24636D07E5BB}" type="datetime1">
              <a:rPr lang="it-IT" smtClean="0"/>
              <a:pPr/>
              <a:t>07/12/2020</a:t>
            </a:fld>
            <a:r>
              <a:rPr lang="it-IT" dirty="0"/>
              <a:t>​</a:t>
            </a:r>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0FF54DE5-C571-48E8-A5BC-B369434E2F44}" type="slidenum">
              <a:rPr lang="it-IT" noProof="0" smtClean="0"/>
              <a:t>‹#›</a:t>
            </a:fld>
            <a:endParaRPr lang="it-IT" noProof="0"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it-IT" noProof="0" dirty="0"/>
              <a:t>Fare clic per modificare lo stile del titolo</a:t>
            </a:r>
          </a:p>
        </p:txBody>
      </p:sp>
      <p:sp>
        <p:nvSpPr>
          <p:cNvPr id="3" name="Segnaposto testo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a:p>
            <a:pPr lvl="5" rtl="0"/>
            <a:r>
              <a:rPr lang="it-IT" noProof="0" dirty="0"/>
              <a:t>Sesto livello</a:t>
            </a:r>
          </a:p>
          <a:p>
            <a:pPr lvl="6" rtl="0"/>
            <a:r>
              <a:rPr lang="it-IT" noProof="0" dirty="0"/>
              <a:t>Settimo livello</a:t>
            </a:r>
          </a:p>
          <a:p>
            <a:pPr lvl="7" rtl="0"/>
            <a:r>
              <a:rPr lang="it-IT" noProof="0" dirty="0"/>
              <a:t>Ottavo livello</a:t>
            </a:r>
          </a:p>
          <a:p>
            <a:pPr lvl="8" rtl="0"/>
            <a:r>
              <a:rPr lang="it-IT" noProof="0" dirty="0"/>
              <a:t>Nono livello</a:t>
            </a:r>
          </a:p>
        </p:txBody>
      </p:sp>
      <p:sp>
        <p:nvSpPr>
          <p:cNvPr id="4" name="Segnaposto data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r>
              <a:rPr lang="it-IT" dirty="0"/>
              <a:t>​</a:t>
            </a:r>
            <a:fld id="{87034BDA-9F79-4AB9-9F75-289F981917B9}" type="datetime1">
              <a:rPr lang="it-IT" smtClean="0"/>
              <a:pPr/>
              <a:t>07/12/2020</a:t>
            </a:fld>
            <a:r>
              <a:rPr lang="it-IT" dirty="0"/>
              <a:t>​</a:t>
            </a:r>
          </a:p>
        </p:txBody>
      </p:sp>
      <p:sp>
        <p:nvSpPr>
          <p:cNvPr id="5" name="Segnaposto piè di pagina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it-IT" noProof="0" dirty="0"/>
          </a:p>
        </p:txBody>
      </p:sp>
      <p:sp>
        <p:nvSpPr>
          <p:cNvPr id="6" name="Segnaposto numero diapositiva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0FF54DE5-C571-48E8-A5BC-B369434E2F44}" type="slidenum">
              <a:rPr lang="it-IT" smtClean="0"/>
              <a:pPr/>
              <a:t>‹#›</a:t>
            </a:fld>
            <a:endParaRPr lang="it-IT" dirty="0"/>
          </a:p>
        </p:txBody>
      </p:sp>
      <p:grpSp>
        <p:nvGrpSpPr>
          <p:cNvPr id="15" name="Gruppo 14"/>
          <p:cNvGrpSpPr/>
          <p:nvPr/>
        </p:nvGrpSpPr>
        <p:grpSpPr>
          <a:xfrm>
            <a:off x="1103376" y="1219201"/>
            <a:ext cx="9985248" cy="84403"/>
            <a:chOff x="1073150" y="1219201"/>
            <a:chExt cx="10058400" cy="63125"/>
          </a:xfrm>
        </p:grpSpPr>
        <p:cxnSp>
          <p:nvCxnSpPr>
            <p:cNvPr id="13" name="Connettore diritto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66675" y="2319153"/>
            <a:ext cx="6847713" cy="2281422"/>
          </a:xfrm>
        </p:spPr>
        <p:txBody>
          <a:bodyPr rtlCol="0" anchor="ctr">
            <a:normAutofit/>
          </a:bodyPr>
          <a:lstStyle/>
          <a:p>
            <a:pPr algn="ctr" rtl="0"/>
            <a:r>
              <a:rPr lang="es-ES_tradnl" sz="3600" dirty="0">
                <a:solidFill>
                  <a:schemeClr val="accent2">
                    <a:lumMod val="50000"/>
                  </a:schemeClr>
                </a:solidFill>
              </a:rPr>
              <a:t>	</a:t>
            </a:r>
            <a:r>
              <a:rPr lang="es-ES_tradnl" sz="3600" dirty="0" err="1">
                <a:solidFill>
                  <a:schemeClr val="accent2">
                    <a:lumMod val="50000"/>
                  </a:schemeClr>
                </a:solidFill>
              </a:rPr>
              <a:t>toward</a:t>
            </a:r>
            <a:r>
              <a:rPr lang="es-ES_tradnl" sz="3600" dirty="0">
                <a:solidFill>
                  <a:schemeClr val="accent2">
                    <a:lumMod val="50000"/>
                  </a:schemeClr>
                </a:solidFill>
              </a:rPr>
              <a:t> a </a:t>
            </a:r>
            <a:r>
              <a:rPr lang="es-ES_tradnl" sz="3600" dirty="0" err="1">
                <a:solidFill>
                  <a:schemeClr val="accent2">
                    <a:lumMod val="50000"/>
                  </a:schemeClr>
                </a:solidFill>
              </a:rPr>
              <a:t>common</a:t>
            </a:r>
            <a:r>
              <a:rPr lang="es-ES_tradnl" sz="3600" dirty="0">
                <a:solidFill>
                  <a:schemeClr val="accent2">
                    <a:lumMod val="50000"/>
                  </a:schemeClr>
                </a:solidFill>
              </a:rPr>
              <a:t> home </a:t>
            </a:r>
            <a:r>
              <a:rPr lang="es-ES_tradnl" sz="3600" dirty="0" err="1">
                <a:solidFill>
                  <a:schemeClr val="accent2">
                    <a:lumMod val="50000"/>
                  </a:schemeClr>
                </a:solidFill>
              </a:rPr>
              <a:t>World</a:t>
            </a:r>
            <a:r>
              <a:rPr lang="es-ES_tradnl" sz="3600" dirty="0">
                <a:solidFill>
                  <a:schemeClr val="accent2">
                    <a:lumMod val="50000"/>
                  </a:schemeClr>
                </a:solidFill>
              </a:rPr>
              <a:t> </a:t>
            </a:r>
            <a:r>
              <a:rPr lang="es-ES_tradnl" sz="3600" dirty="0" err="1">
                <a:solidFill>
                  <a:schemeClr val="accent2">
                    <a:lumMod val="50000"/>
                  </a:schemeClr>
                </a:solidFill>
              </a:rPr>
              <a:t>fraternity</a:t>
            </a:r>
            <a:r>
              <a:rPr lang="es-ES_tradnl" sz="3600" dirty="0">
                <a:solidFill>
                  <a:schemeClr val="accent2">
                    <a:lumMod val="50000"/>
                  </a:schemeClr>
                </a:solidFill>
              </a:rPr>
              <a:t> and </a:t>
            </a:r>
            <a:r>
              <a:rPr lang="es-ES_tradnl" sz="3600" dirty="0" err="1">
                <a:solidFill>
                  <a:schemeClr val="accent2">
                    <a:lumMod val="50000"/>
                  </a:schemeClr>
                </a:solidFill>
              </a:rPr>
              <a:t>solidarity</a:t>
            </a:r>
            <a:endParaRPr lang="en-US" sz="3600" dirty="0">
              <a:solidFill>
                <a:schemeClr val="accent2">
                  <a:lumMod val="50000"/>
                </a:schemeClr>
              </a:solidFill>
            </a:endParaRPr>
          </a:p>
        </p:txBody>
      </p:sp>
      <p:sp>
        <p:nvSpPr>
          <p:cNvPr id="7" name="Sottotitolo 6"/>
          <p:cNvSpPr>
            <a:spLocks noGrp="1"/>
          </p:cNvSpPr>
          <p:nvPr>
            <p:ph type="subTitle" idx="1"/>
          </p:nvPr>
        </p:nvSpPr>
        <p:spPr>
          <a:xfrm>
            <a:off x="447675" y="4693527"/>
            <a:ext cx="5734050" cy="955565"/>
          </a:xfrm>
        </p:spPr>
        <p:txBody>
          <a:bodyPr rtlCol="0">
            <a:normAutofit/>
          </a:bodyPr>
          <a:lstStyle/>
          <a:p>
            <a:pPr algn="ctr" rtl="0"/>
            <a:r>
              <a:rPr lang="es-ES_tradnl" sz="4400" b="1" dirty="0" err="1">
                <a:solidFill>
                  <a:srgbClr val="92D050"/>
                </a:solidFill>
                <a:effectLst>
                  <a:outerShdw blurRad="38100" dist="38100" dir="2700000" algn="tl">
                    <a:srgbClr val="000000">
                      <a:alpha val="43137"/>
                    </a:srgbClr>
                  </a:outerShdw>
                </a:effectLst>
              </a:rPr>
              <a:t>With</a:t>
            </a:r>
            <a:r>
              <a:rPr lang="es-ES_tradnl" sz="4400" b="1" dirty="0">
                <a:solidFill>
                  <a:srgbClr val="92D050"/>
                </a:solidFill>
                <a:effectLst>
                  <a:outerShdw blurRad="38100" dist="38100" dir="2700000" algn="tl">
                    <a:srgbClr val="000000">
                      <a:alpha val="43137"/>
                    </a:srgbClr>
                  </a:outerShdw>
                </a:effectLst>
              </a:rPr>
              <a:t> Claret and Paris</a:t>
            </a:r>
            <a:endParaRPr lang="en-US" sz="4400" b="1" dirty="0">
              <a:solidFill>
                <a:srgbClr val="92D050"/>
              </a:solidFill>
              <a:effectLst>
                <a:outerShdw blurRad="38100" dist="38100" dir="2700000" algn="tl">
                  <a:srgbClr val="000000">
                    <a:alpha val="43137"/>
                  </a:srgbClr>
                </a:outerShdw>
              </a:effectLst>
            </a:endParaRPr>
          </a:p>
        </p:txBody>
      </p:sp>
      <p:sp>
        <p:nvSpPr>
          <p:cNvPr id="2" name="CasellaDiTesto 1">
            <a:extLst>
              <a:ext uri="{FF2B5EF4-FFF2-40B4-BE49-F238E27FC236}">
                <a16:creationId xmlns:a16="http://schemas.microsoft.com/office/drawing/2014/main" id="{5B902276-D099-44FA-9029-CB455A457A78}"/>
              </a:ext>
            </a:extLst>
          </p:cNvPr>
          <p:cNvSpPr txBox="1"/>
          <p:nvPr/>
        </p:nvSpPr>
        <p:spPr>
          <a:xfrm>
            <a:off x="6343650" y="6129337"/>
            <a:ext cx="5410200" cy="523220"/>
          </a:xfrm>
          <a:prstGeom prst="rect">
            <a:avLst/>
          </a:prstGeom>
          <a:noFill/>
        </p:spPr>
        <p:txBody>
          <a:bodyPr wrap="square" rtlCol="0">
            <a:spAutoFit/>
          </a:bodyPr>
          <a:lstStyle/>
          <a:p>
            <a:pPr algn="r"/>
            <a:r>
              <a:rPr lang="es-ES" sz="2800" dirty="0">
                <a:solidFill>
                  <a:schemeClr val="bg1"/>
                </a:solidFill>
              </a:rPr>
              <a:t>28 </a:t>
            </a:r>
            <a:r>
              <a:rPr lang="es-ES" sz="2800" dirty="0" err="1">
                <a:solidFill>
                  <a:schemeClr val="bg1"/>
                </a:solidFill>
              </a:rPr>
              <a:t>th</a:t>
            </a:r>
            <a:r>
              <a:rPr lang="es-ES" sz="2800" dirty="0">
                <a:solidFill>
                  <a:schemeClr val="bg1"/>
                </a:solidFill>
              </a:rPr>
              <a:t> </a:t>
            </a:r>
            <a:r>
              <a:rPr lang="es-ES" sz="2800" dirty="0" err="1">
                <a:solidFill>
                  <a:schemeClr val="bg1"/>
                </a:solidFill>
              </a:rPr>
              <a:t>November</a:t>
            </a:r>
            <a:r>
              <a:rPr lang="es-ES" sz="2800" dirty="0">
                <a:solidFill>
                  <a:schemeClr val="bg1"/>
                </a:solidFill>
              </a:rPr>
              <a:t> 2020</a:t>
            </a:r>
            <a:endParaRPr lang="es-ES_tradnl" sz="2800" dirty="0">
              <a:solidFill>
                <a:schemeClr val="bg1"/>
              </a:solidFill>
            </a:endParaRPr>
          </a:p>
        </p:txBody>
      </p:sp>
      <p:pic>
        <p:nvPicPr>
          <p:cNvPr id="15" name="Segnaposto immagine 14">
            <a:extLst>
              <a:ext uri="{FF2B5EF4-FFF2-40B4-BE49-F238E27FC236}">
                <a16:creationId xmlns:a16="http://schemas.microsoft.com/office/drawing/2014/main" id="{969AA8C6-3A96-40B1-AD36-FBBA30560F3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442" b="9442"/>
          <a:stretch>
            <a:fillRect/>
          </a:stretch>
        </p:blipFill>
        <p:spPr/>
      </p:pic>
      <p:pic>
        <p:nvPicPr>
          <p:cNvPr id="17" name="Immagine 16" descr="Immagine che contiene uomo, abbigliamento, fotografia, posando&#10;&#10;Descrizione generata automaticamente">
            <a:extLst>
              <a:ext uri="{FF2B5EF4-FFF2-40B4-BE49-F238E27FC236}">
                <a16:creationId xmlns:a16="http://schemas.microsoft.com/office/drawing/2014/main" id="{85EDDCEE-6691-4C5F-8819-E6F43769756B}"/>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734077" y="-48199"/>
            <a:ext cx="3191608" cy="2514213"/>
          </a:xfrm>
          <a:prstGeom prst="rect">
            <a:avLst/>
          </a:prstGeom>
          <a:effectLst>
            <a:softEdge rad="127000"/>
          </a:effectLst>
        </p:spPr>
      </p:pic>
      <p:pic>
        <p:nvPicPr>
          <p:cNvPr id="19" name="Immagine 18" descr="Immagine che contiene testo&#10;&#10;Descrizione generata automaticamente">
            <a:extLst>
              <a:ext uri="{FF2B5EF4-FFF2-40B4-BE49-F238E27FC236}">
                <a16:creationId xmlns:a16="http://schemas.microsoft.com/office/drawing/2014/main" id="{835C535E-0A6F-40BF-9FD0-CD63E15F8C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702" y="5750913"/>
            <a:ext cx="4206358" cy="1319575"/>
          </a:xfrm>
          <a:prstGeom prst="rect">
            <a:avLst/>
          </a:prstGeom>
        </p:spPr>
      </p:pic>
      <p:sp>
        <p:nvSpPr>
          <p:cNvPr id="4" name="Rectangle 1">
            <a:extLst>
              <a:ext uri="{FF2B5EF4-FFF2-40B4-BE49-F238E27FC236}">
                <a16:creationId xmlns:a16="http://schemas.microsoft.com/office/drawing/2014/main" id="{A55E9EDC-5563-4990-A28E-A95A819B867C}"/>
              </a:ext>
            </a:extLst>
          </p:cNvPr>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202124"/>
                </a:solidFill>
                <a:effectLst/>
                <a:latin typeface="inherit"/>
              </a:rPr>
              <a:t>Synthesis meeting November 7, 2020</a:t>
            </a:r>
            <a:r>
              <a:rPr kumimoji="0" lang="en-US" altLang="en-US" sz="11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086CDAA-DA7B-46CB-BA12-143EA992FA59}"/>
              </a:ext>
            </a:extLst>
          </p:cNvPr>
          <p:cNvSpPr txBox="1"/>
          <p:nvPr/>
        </p:nvSpPr>
        <p:spPr>
          <a:xfrm>
            <a:off x="0" y="5205046"/>
            <a:ext cx="12191999" cy="1573823"/>
          </a:xfrm>
          <a:prstGeom prst="rect">
            <a:avLst/>
          </a:prstGeom>
          <a:solidFill>
            <a:srgbClr val="FFC000"/>
          </a:solidFill>
        </p:spPr>
        <p:txBody>
          <a:bodyPr vert="horz" lIns="0" tIns="45720" rIns="0" bIns="45720" rtlCol="0" anchor="b">
            <a:normAutofit fontScale="92500"/>
          </a:bodyPr>
          <a:lstStyle/>
          <a:p>
            <a:pPr algn="ctr">
              <a:lnSpc>
                <a:spcPct val="90000"/>
              </a:lnSpc>
              <a:spcBef>
                <a:spcPct val="0"/>
              </a:spcBef>
              <a:spcAft>
                <a:spcPts val="800"/>
              </a:spcAft>
            </a:pPr>
            <a:r>
              <a:rPr lang="en-IN" sz="2800" b="1" dirty="0">
                <a:solidFill>
                  <a:schemeClr val="bg1"/>
                </a:solidFill>
                <a:effectLst>
                  <a:outerShdw blurRad="38100" dist="38100" dir="2700000" algn="tl">
                    <a:srgbClr val="000000">
                      <a:alpha val="43137"/>
                    </a:srgbClr>
                  </a:outerShdw>
                </a:effectLst>
                <a:latin typeface="+mj-lt"/>
                <a:ea typeface="+mj-ea"/>
                <a:cs typeface="+mj-cs"/>
              </a:rPr>
              <a:t>We are called to be instruments of Father God as were</a:t>
            </a:r>
          </a:p>
          <a:p>
            <a:pPr algn="ctr">
              <a:lnSpc>
                <a:spcPct val="90000"/>
              </a:lnSpc>
              <a:spcBef>
                <a:spcPct val="0"/>
              </a:spcBef>
              <a:spcAft>
                <a:spcPts val="800"/>
              </a:spcAft>
            </a:pPr>
            <a:r>
              <a:rPr lang="en-IN" sz="2800" b="1" dirty="0">
                <a:solidFill>
                  <a:schemeClr val="bg1"/>
                </a:solidFill>
                <a:effectLst>
                  <a:outerShdw blurRad="38100" dist="38100" dir="2700000" algn="tl">
                    <a:srgbClr val="000000">
                      <a:alpha val="43137"/>
                    </a:srgbClr>
                  </a:outerShdw>
                </a:effectLst>
                <a:latin typeface="+mj-lt"/>
                <a:ea typeface="+mj-ea"/>
                <a:cs typeface="+mj-cs"/>
              </a:rPr>
              <a:t>Claret and Paris, so that our planet would be what He dreamed of when creating it</a:t>
            </a:r>
          </a:p>
          <a:p>
            <a:pPr algn="ctr">
              <a:lnSpc>
                <a:spcPct val="90000"/>
              </a:lnSpc>
              <a:spcBef>
                <a:spcPct val="0"/>
              </a:spcBef>
              <a:spcAft>
                <a:spcPts val="800"/>
              </a:spcAft>
            </a:pPr>
            <a:r>
              <a:rPr lang="en-IN" sz="2800" b="1" dirty="0">
                <a:solidFill>
                  <a:schemeClr val="bg1"/>
                </a:solidFill>
                <a:effectLst>
                  <a:outerShdw blurRad="38100" dist="38100" dir="2700000" algn="tl">
                    <a:srgbClr val="000000">
                      <a:alpha val="43137"/>
                    </a:srgbClr>
                  </a:outerShdw>
                </a:effectLst>
                <a:latin typeface="+mj-lt"/>
                <a:ea typeface="+mj-ea"/>
                <a:cs typeface="+mj-cs"/>
              </a:rPr>
              <a:t>and respond to your project of peace, beauty and fullness </a:t>
            </a:r>
            <a:r>
              <a:rPr lang="en-IN" sz="2800" b="1">
                <a:solidFill>
                  <a:schemeClr val="bg1"/>
                </a:solidFill>
                <a:effectLst>
                  <a:outerShdw blurRad="38100" dist="38100" dir="2700000" algn="tl">
                    <a:srgbClr val="000000">
                      <a:alpha val="43137"/>
                    </a:srgbClr>
                  </a:outerShdw>
                </a:effectLst>
                <a:latin typeface="+mj-lt"/>
                <a:ea typeface="+mj-ea"/>
                <a:cs typeface="+mj-cs"/>
              </a:rPr>
              <a:t>» </a:t>
            </a:r>
            <a:r>
              <a:rPr lang="es-ES" sz="2800" b="1" kern="1200" baseline="0">
                <a:solidFill>
                  <a:schemeClr val="bg1"/>
                </a:solidFill>
                <a:effectLst>
                  <a:outerShdw blurRad="38100" dist="38100" dir="2700000" algn="tl">
                    <a:srgbClr val="000000">
                      <a:alpha val="43137"/>
                    </a:srgbClr>
                  </a:outerShdw>
                </a:effectLst>
                <a:latin typeface="+mj-lt"/>
                <a:ea typeface="+mj-ea"/>
                <a:cs typeface="+mj-cs"/>
              </a:rPr>
              <a:t>(</a:t>
            </a:r>
            <a:r>
              <a:rPr lang="es-ES" sz="2800" b="1" kern="1200" baseline="0" dirty="0">
                <a:solidFill>
                  <a:schemeClr val="bg1"/>
                </a:solidFill>
                <a:effectLst>
                  <a:outerShdw blurRad="38100" dist="38100" dir="2700000" algn="tl">
                    <a:srgbClr val="000000">
                      <a:alpha val="43137"/>
                    </a:srgbClr>
                  </a:outerShdw>
                </a:effectLst>
                <a:latin typeface="+mj-lt"/>
                <a:ea typeface="+mj-ea"/>
                <a:cs typeface="+mj-cs"/>
              </a:rPr>
              <a:t>LS 53)</a:t>
            </a:r>
          </a:p>
        </p:txBody>
      </p:sp>
      <p:pic>
        <p:nvPicPr>
          <p:cNvPr id="7" name="Imagen 6" descr="Una foto de un grupo de personas posando para una foto&#10;&#10;Descripción generada automáticamente">
            <a:extLst>
              <a:ext uri="{FF2B5EF4-FFF2-40B4-BE49-F238E27FC236}">
                <a16:creationId xmlns:a16="http://schemas.microsoft.com/office/drawing/2014/main" id="{870540E2-2AB3-4F25-B20E-2A20BF8876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684" r="2" b="19248"/>
          <a:stretch/>
        </p:blipFill>
        <p:spPr>
          <a:xfrm>
            <a:off x="744415" y="79131"/>
            <a:ext cx="10421815" cy="4572000"/>
          </a:xfrm>
          <a:prstGeom prst="rect">
            <a:avLst/>
          </a:prstGeom>
          <a:noFill/>
        </p:spPr>
      </p:pic>
    </p:spTree>
    <p:extLst>
      <p:ext uri="{BB962C8B-B14F-4D97-AF65-F5344CB8AC3E}">
        <p14:creationId xmlns:p14="http://schemas.microsoft.com/office/powerpoint/2010/main" val="277509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1104900" y="76200"/>
            <a:ext cx="9980682" cy="1096962"/>
          </a:xfrm>
        </p:spPr>
        <p:txBody>
          <a:bodyPr rtlCol="0" anchor="b">
            <a:normAutofit/>
          </a:bodyPr>
          <a:lstStyle/>
          <a:p>
            <a:pPr rtl="0"/>
            <a:r>
              <a:rPr lang="en-IN" sz="4400" b="1" dirty="0">
                <a:solidFill>
                  <a:schemeClr val="accent2">
                    <a:lumMod val="60000"/>
                    <a:lumOff val="40000"/>
                  </a:schemeClr>
                </a:solidFill>
                <a:effectLst>
                  <a:outerShdw blurRad="38100" dist="38100" dir="2700000" algn="tl">
                    <a:srgbClr val="000000">
                      <a:alpha val="43137"/>
                    </a:srgbClr>
                  </a:outerShdw>
                </a:effectLst>
              </a:rPr>
              <a:t>R</a:t>
            </a:r>
            <a:r>
              <a:rPr lang="it" sz="4400" b="1" dirty="0">
                <a:solidFill>
                  <a:schemeClr val="accent2">
                    <a:lumMod val="60000"/>
                    <a:lumOff val="40000"/>
                  </a:schemeClr>
                </a:solidFill>
                <a:effectLst>
                  <a:outerShdw blurRad="38100" dist="38100" dir="2700000" algn="tl">
                    <a:srgbClr val="000000">
                      <a:alpha val="43137"/>
                    </a:srgbClr>
                  </a:outerShdw>
                </a:effectLst>
              </a:rPr>
              <a:t>ecalling                 OBJECTIVES</a:t>
            </a:r>
            <a:endParaRPr lang="en-US" sz="4400" b="1" dirty="0">
              <a:solidFill>
                <a:schemeClr val="accent2">
                  <a:lumMod val="60000"/>
                  <a:lumOff val="40000"/>
                </a:schemeClr>
              </a:solidFill>
              <a:effectLst>
                <a:outerShdw blurRad="38100" dist="38100" dir="2700000" algn="tl">
                  <a:srgbClr val="000000">
                    <a:alpha val="43137"/>
                  </a:srgbClr>
                </a:outerShdw>
              </a:effectLst>
            </a:endParaRPr>
          </a:p>
        </p:txBody>
      </p:sp>
      <p:pic>
        <p:nvPicPr>
          <p:cNvPr id="3" name="Segnaposto contenuto 2" descr="Immagine che contiene esterni, tramonto, spiaggia, persona&#10;&#10;Descrizione generata automaticamente">
            <a:extLst>
              <a:ext uri="{FF2B5EF4-FFF2-40B4-BE49-F238E27FC236}">
                <a16:creationId xmlns:a16="http://schemas.microsoft.com/office/drawing/2014/main" id="{67D924ED-CD92-49F0-A7AC-B5ACD3092BB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3285507"/>
            <a:ext cx="6172198" cy="3572494"/>
          </a:xfrm>
          <a:effectLst>
            <a:softEdge rad="317500"/>
          </a:effectLst>
        </p:spPr>
      </p:pic>
      <p:graphicFrame>
        <p:nvGraphicFramePr>
          <p:cNvPr id="16" name="Segnaposto contenuto 13">
            <a:extLst>
              <a:ext uri="{FF2B5EF4-FFF2-40B4-BE49-F238E27FC236}">
                <a16:creationId xmlns:a16="http://schemas.microsoft.com/office/drawing/2014/main" id="{9CE2554E-B27D-41B0-8576-40B43BC07A11}"/>
              </a:ext>
            </a:extLst>
          </p:cNvPr>
          <p:cNvGraphicFramePr>
            <a:graphicFrameLocks noGrp="1"/>
          </p:cNvGraphicFramePr>
          <p:nvPr>
            <p:ph sz="half" idx="2"/>
            <p:extLst>
              <p:ext uri="{D42A27DB-BD31-4B8C-83A1-F6EECF244321}">
                <p14:modId xmlns:p14="http://schemas.microsoft.com/office/powerpoint/2010/main" val="2270097864"/>
              </p:ext>
            </p:extLst>
          </p:nvPr>
        </p:nvGraphicFramePr>
        <p:xfrm>
          <a:off x="5019673" y="1743075"/>
          <a:ext cx="6696077" cy="4457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graphicEl>
                                              <a:dgm id="{612AEFC4-6614-4683-A553-925505CD0143}"/>
                                            </p:graphicEl>
                                          </p:spTgt>
                                        </p:tgtEl>
                                        <p:attrNameLst>
                                          <p:attrName>style.visibility</p:attrName>
                                        </p:attrNameLst>
                                      </p:cBhvr>
                                      <p:to>
                                        <p:strVal val="visible"/>
                                      </p:to>
                                    </p:set>
                                    <p:animEffect transition="in" filter="fade">
                                      <p:cBhvr>
                                        <p:cTn id="7" dur="1000"/>
                                        <p:tgtEl>
                                          <p:spTgt spid="16">
                                            <p:graphicEl>
                                              <a:dgm id="{612AEFC4-6614-4683-A553-925505CD0143}"/>
                                            </p:graphicEl>
                                          </p:spTgt>
                                        </p:tgtEl>
                                      </p:cBhvr>
                                    </p:animEffect>
                                    <p:anim calcmode="lin" valueType="num">
                                      <p:cBhvr>
                                        <p:cTn id="8" dur="1000" fill="hold"/>
                                        <p:tgtEl>
                                          <p:spTgt spid="16">
                                            <p:graphicEl>
                                              <a:dgm id="{612AEFC4-6614-4683-A553-925505CD0143}"/>
                                            </p:graphicEl>
                                          </p:spTgt>
                                        </p:tgtEl>
                                        <p:attrNameLst>
                                          <p:attrName>ppt_x</p:attrName>
                                        </p:attrNameLst>
                                      </p:cBhvr>
                                      <p:tavLst>
                                        <p:tav tm="0">
                                          <p:val>
                                            <p:strVal val="#ppt_x"/>
                                          </p:val>
                                        </p:tav>
                                        <p:tav tm="100000">
                                          <p:val>
                                            <p:strVal val="#ppt_x"/>
                                          </p:val>
                                        </p:tav>
                                      </p:tavLst>
                                    </p:anim>
                                    <p:anim calcmode="lin" valueType="num">
                                      <p:cBhvr>
                                        <p:cTn id="9" dur="1000" fill="hold"/>
                                        <p:tgtEl>
                                          <p:spTgt spid="16">
                                            <p:graphicEl>
                                              <a:dgm id="{612AEFC4-6614-4683-A553-925505CD0143}"/>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graphicEl>
                                              <a:dgm id="{927DE7D7-233A-4528-A1BE-6F8A852FB7A0}"/>
                                            </p:graphicEl>
                                          </p:spTgt>
                                        </p:tgtEl>
                                        <p:attrNameLst>
                                          <p:attrName>style.visibility</p:attrName>
                                        </p:attrNameLst>
                                      </p:cBhvr>
                                      <p:to>
                                        <p:strVal val="visible"/>
                                      </p:to>
                                    </p:set>
                                    <p:animEffect transition="in" filter="fade">
                                      <p:cBhvr>
                                        <p:cTn id="14" dur="1000"/>
                                        <p:tgtEl>
                                          <p:spTgt spid="16">
                                            <p:graphicEl>
                                              <a:dgm id="{927DE7D7-233A-4528-A1BE-6F8A852FB7A0}"/>
                                            </p:graphicEl>
                                          </p:spTgt>
                                        </p:tgtEl>
                                      </p:cBhvr>
                                    </p:animEffect>
                                    <p:anim calcmode="lin" valueType="num">
                                      <p:cBhvr>
                                        <p:cTn id="15" dur="1000" fill="hold"/>
                                        <p:tgtEl>
                                          <p:spTgt spid="16">
                                            <p:graphicEl>
                                              <a:dgm id="{927DE7D7-233A-4528-A1BE-6F8A852FB7A0}"/>
                                            </p:graphicEl>
                                          </p:spTgt>
                                        </p:tgtEl>
                                        <p:attrNameLst>
                                          <p:attrName>ppt_x</p:attrName>
                                        </p:attrNameLst>
                                      </p:cBhvr>
                                      <p:tavLst>
                                        <p:tav tm="0">
                                          <p:val>
                                            <p:strVal val="#ppt_x"/>
                                          </p:val>
                                        </p:tav>
                                        <p:tav tm="100000">
                                          <p:val>
                                            <p:strVal val="#ppt_x"/>
                                          </p:val>
                                        </p:tav>
                                      </p:tavLst>
                                    </p:anim>
                                    <p:anim calcmode="lin" valueType="num">
                                      <p:cBhvr>
                                        <p:cTn id="16" dur="1000" fill="hold"/>
                                        <p:tgtEl>
                                          <p:spTgt spid="16">
                                            <p:graphicEl>
                                              <a:dgm id="{927DE7D7-233A-4528-A1BE-6F8A852FB7A0}"/>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graphicEl>
                                              <a:dgm id="{7BEAFEAF-AF29-4FF1-8CF4-3CD9D958FD7F}"/>
                                            </p:graphicEl>
                                          </p:spTgt>
                                        </p:tgtEl>
                                        <p:attrNameLst>
                                          <p:attrName>style.visibility</p:attrName>
                                        </p:attrNameLst>
                                      </p:cBhvr>
                                      <p:to>
                                        <p:strVal val="visible"/>
                                      </p:to>
                                    </p:set>
                                    <p:animEffect transition="in" filter="fade">
                                      <p:cBhvr>
                                        <p:cTn id="19" dur="1000"/>
                                        <p:tgtEl>
                                          <p:spTgt spid="16">
                                            <p:graphicEl>
                                              <a:dgm id="{7BEAFEAF-AF29-4FF1-8CF4-3CD9D958FD7F}"/>
                                            </p:graphicEl>
                                          </p:spTgt>
                                        </p:tgtEl>
                                      </p:cBhvr>
                                    </p:animEffect>
                                    <p:anim calcmode="lin" valueType="num">
                                      <p:cBhvr>
                                        <p:cTn id="20" dur="1000" fill="hold"/>
                                        <p:tgtEl>
                                          <p:spTgt spid="16">
                                            <p:graphicEl>
                                              <a:dgm id="{7BEAFEAF-AF29-4FF1-8CF4-3CD9D958FD7F}"/>
                                            </p:graphicEl>
                                          </p:spTgt>
                                        </p:tgtEl>
                                        <p:attrNameLst>
                                          <p:attrName>ppt_x</p:attrName>
                                        </p:attrNameLst>
                                      </p:cBhvr>
                                      <p:tavLst>
                                        <p:tav tm="0">
                                          <p:val>
                                            <p:strVal val="#ppt_x"/>
                                          </p:val>
                                        </p:tav>
                                        <p:tav tm="100000">
                                          <p:val>
                                            <p:strVal val="#ppt_x"/>
                                          </p:val>
                                        </p:tav>
                                      </p:tavLst>
                                    </p:anim>
                                    <p:anim calcmode="lin" valueType="num">
                                      <p:cBhvr>
                                        <p:cTn id="21" dur="1000" fill="hold"/>
                                        <p:tgtEl>
                                          <p:spTgt spid="16">
                                            <p:graphicEl>
                                              <a:dgm id="{7BEAFEAF-AF29-4FF1-8CF4-3CD9D958FD7F}"/>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graphicEl>
                                              <a:dgm id="{15BB85CE-40F8-40F4-B3EA-8606BFD2E732}"/>
                                            </p:graphicEl>
                                          </p:spTgt>
                                        </p:tgtEl>
                                        <p:attrNameLst>
                                          <p:attrName>style.visibility</p:attrName>
                                        </p:attrNameLst>
                                      </p:cBhvr>
                                      <p:to>
                                        <p:strVal val="visible"/>
                                      </p:to>
                                    </p:set>
                                    <p:animEffect transition="in" filter="fade">
                                      <p:cBhvr>
                                        <p:cTn id="26" dur="1000"/>
                                        <p:tgtEl>
                                          <p:spTgt spid="16">
                                            <p:graphicEl>
                                              <a:dgm id="{15BB85CE-40F8-40F4-B3EA-8606BFD2E732}"/>
                                            </p:graphicEl>
                                          </p:spTgt>
                                        </p:tgtEl>
                                      </p:cBhvr>
                                    </p:animEffect>
                                    <p:anim calcmode="lin" valueType="num">
                                      <p:cBhvr>
                                        <p:cTn id="27" dur="1000" fill="hold"/>
                                        <p:tgtEl>
                                          <p:spTgt spid="16">
                                            <p:graphicEl>
                                              <a:dgm id="{15BB85CE-40F8-40F4-B3EA-8606BFD2E732}"/>
                                            </p:graphicEl>
                                          </p:spTgt>
                                        </p:tgtEl>
                                        <p:attrNameLst>
                                          <p:attrName>ppt_x</p:attrName>
                                        </p:attrNameLst>
                                      </p:cBhvr>
                                      <p:tavLst>
                                        <p:tav tm="0">
                                          <p:val>
                                            <p:strVal val="#ppt_x"/>
                                          </p:val>
                                        </p:tav>
                                        <p:tav tm="100000">
                                          <p:val>
                                            <p:strVal val="#ppt_x"/>
                                          </p:val>
                                        </p:tav>
                                      </p:tavLst>
                                    </p:anim>
                                    <p:anim calcmode="lin" valueType="num">
                                      <p:cBhvr>
                                        <p:cTn id="28" dur="1000" fill="hold"/>
                                        <p:tgtEl>
                                          <p:spTgt spid="16">
                                            <p:graphicEl>
                                              <a:dgm id="{15BB85CE-40F8-40F4-B3EA-8606BFD2E732}"/>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6">
                                            <p:graphicEl>
                                              <a:dgm id="{257044F3-16E9-4E1C-B1E6-76D6614A6E4F}"/>
                                            </p:graphicEl>
                                          </p:spTgt>
                                        </p:tgtEl>
                                        <p:attrNameLst>
                                          <p:attrName>style.visibility</p:attrName>
                                        </p:attrNameLst>
                                      </p:cBhvr>
                                      <p:to>
                                        <p:strVal val="visible"/>
                                      </p:to>
                                    </p:set>
                                    <p:animEffect transition="in" filter="fade">
                                      <p:cBhvr>
                                        <p:cTn id="31" dur="1000"/>
                                        <p:tgtEl>
                                          <p:spTgt spid="16">
                                            <p:graphicEl>
                                              <a:dgm id="{257044F3-16E9-4E1C-B1E6-76D6614A6E4F}"/>
                                            </p:graphicEl>
                                          </p:spTgt>
                                        </p:tgtEl>
                                      </p:cBhvr>
                                    </p:animEffect>
                                    <p:anim calcmode="lin" valueType="num">
                                      <p:cBhvr>
                                        <p:cTn id="32" dur="1000" fill="hold"/>
                                        <p:tgtEl>
                                          <p:spTgt spid="16">
                                            <p:graphicEl>
                                              <a:dgm id="{257044F3-16E9-4E1C-B1E6-76D6614A6E4F}"/>
                                            </p:graphicEl>
                                          </p:spTgt>
                                        </p:tgtEl>
                                        <p:attrNameLst>
                                          <p:attrName>ppt_x</p:attrName>
                                        </p:attrNameLst>
                                      </p:cBhvr>
                                      <p:tavLst>
                                        <p:tav tm="0">
                                          <p:val>
                                            <p:strVal val="#ppt_x"/>
                                          </p:val>
                                        </p:tav>
                                        <p:tav tm="100000">
                                          <p:val>
                                            <p:strVal val="#ppt_x"/>
                                          </p:val>
                                        </p:tav>
                                      </p:tavLst>
                                    </p:anim>
                                    <p:anim calcmode="lin" valueType="num">
                                      <p:cBhvr>
                                        <p:cTn id="33" dur="1000" fill="hold"/>
                                        <p:tgtEl>
                                          <p:spTgt spid="16">
                                            <p:graphicEl>
                                              <a:dgm id="{257044F3-16E9-4E1C-B1E6-76D6614A6E4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4417" y="0"/>
            <a:ext cx="11638033" cy="1763712"/>
          </a:xfrm>
        </p:spPr>
        <p:txBody>
          <a:bodyPr rtlCol="0">
            <a:normAutofit fontScale="90000"/>
          </a:bodyPr>
          <a:lstStyle/>
          <a:p>
            <a:pPr algn="ctr">
              <a:spcAft>
                <a:spcPts val="1000"/>
              </a:spcAft>
            </a:pPr>
            <a:br>
              <a:rPr lang="es-ES_tradnl" sz="4000" b="1" dirty="0">
                <a:solidFill>
                  <a:schemeClr val="accent2">
                    <a:lumMod val="60000"/>
                    <a:lumOff val="40000"/>
                  </a:schemeClr>
                </a:solidFill>
                <a:effectLst>
                  <a:outerShdw blurRad="38100" dist="38100" dir="2700000" algn="tl">
                    <a:srgbClr val="000000">
                      <a:alpha val="43137"/>
                    </a:srgbClr>
                  </a:outerShdw>
                </a:effectLst>
              </a:rPr>
            </a:br>
            <a:r>
              <a:rPr lang="es-ES_tradnl" sz="4000" b="1" dirty="0">
                <a:solidFill>
                  <a:schemeClr val="accent2">
                    <a:lumMod val="60000"/>
                    <a:lumOff val="40000"/>
                  </a:schemeClr>
                </a:solidFill>
                <a:effectLst>
                  <a:outerShdw blurRad="38100" dist="38100" dir="2700000" algn="tl">
                    <a:srgbClr val="000000">
                      <a:alpha val="43137"/>
                    </a:srgbClr>
                  </a:outerShdw>
                </a:effectLst>
              </a:rPr>
              <a:t>…</a:t>
            </a:r>
            <a:r>
              <a:rPr lang="en-IN" sz="4000" b="1" dirty="0">
                <a:solidFill>
                  <a:schemeClr val="accent2">
                    <a:lumMod val="60000"/>
                    <a:lumOff val="40000"/>
                  </a:schemeClr>
                </a:solidFill>
                <a:effectLst>
                  <a:outerShdw blurRad="38100" dist="38100" dir="2700000" algn="tl">
                    <a:srgbClr val="000000">
                      <a:alpha val="43137"/>
                    </a:srgbClr>
                  </a:outerShdw>
                </a:effectLst>
              </a:rPr>
              <a:t>Towards a prophetic reading of our missionary vocation from </a:t>
            </a:r>
            <a:r>
              <a:rPr lang="en-IN" sz="4000" b="1" dirty="0" err="1">
                <a:solidFill>
                  <a:schemeClr val="accent2">
                    <a:lumMod val="60000"/>
                    <a:lumOff val="40000"/>
                  </a:schemeClr>
                </a:solidFill>
                <a:effectLst>
                  <a:outerShdw blurRad="38100" dist="38100" dir="2700000" algn="tl">
                    <a:srgbClr val="000000">
                      <a:alpha val="43137"/>
                    </a:srgbClr>
                  </a:outerShdw>
                </a:effectLst>
              </a:rPr>
              <a:t>Laudato</a:t>
            </a:r>
            <a:r>
              <a:rPr lang="en-IN" sz="4000" b="1" dirty="0">
                <a:solidFill>
                  <a:schemeClr val="accent2">
                    <a:lumMod val="60000"/>
                    <a:lumOff val="40000"/>
                  </a:schemeClr>
                </a:solidFill>
                <a:effectLst>
                  <a:outerShdw blurRad="38100" dist="38100" dir="2700000" algn="tl">
                    <a:srgbClr val="000000">
                      <a:alpha val="43137"/>
                    </a:srgbClr>
                  </a:outerShdw>
                </a:effectLst>
              </a:rPr>
              <a:t> SI ’and Fratelli tutti.</a:t>
            </a:r>
            <a:r>
              <a:rPr lang="es-ES" sz="4000" b="1" dirty="0">
                <a:solidFill>
                  <a:schemeClr val="accent2">
                    <a:lumMod val="60000"/>
                    <a:lumOff val="40000"/>
                  </a:schemeClr>
                </a:solidFill>
                <a:effectLst>
                  <a:outerShdw blurRad="38100" dist="38100" dir="2700000" algn="tl">
                    <a:srgbClr val="000000">
                      <a:alpha val="43137"/>
                    </a:srgbClr>
                  </a:outerShdw>
                </a:effectLst>
              </a:rPr>
              <a:t>...</a:t>
            </a:r>
            <a:br>
              <a:rPr lang="es-ES_tradnl" sz="4000" b="1" dirty="0">
                <a:solidFill>
                  <a:schemeClr val="accent2">
                    <a:lumMod val="60000"/>
                    <a:lumOff val="40000"/>
                  </a:schemeClr>
                </a:solidFill>
                <a:effectLst>
                  <a:outerShdw blurRad="38100" dist="38100" dir="2700000" algn="tl">
                    <a:srgbClr val="000000">
                      <a:alpha val="43137"/>
                    </a:srgbClr>
                  </a:outerShdw>
                </a:effectLst>
              </a:rPr>
            </a:br>
            <a:endParaRPr lang="en-US" sz="4000" b="1" dirty="0">
              <a:solidFill>
                <a:schemeClr val="accent2">
                  <a:lumMod val="60000"/>
                  <a:lumOff val="40000"/>
                </a:schemeClr>
              </a:solidFill>
              <a:effectLst>
                <a:outerShdw blurRad="38100" dist="38100" dir="2700000" algn="tl">
                  <a:srgbClr val="000000">
                    <a:alpha val="43137"/>
                  </a:srgbClr>
                </a:outerShdw>
              </a:effectLst>
            </a:endParaRPr>
          </a:p>
        </p:txBody>
      </p:sp>
      <p:sp>
        <p:nvSpPr>
          <p:cNvPr id="4" name="Segnaposto testo 3"/>
          <p:cNvSpPr>
            <a:spLocks noGrp="1"/>
          </p:cNvSpPr>
          <p:nvPr>
            <p:ph type="body" sz="half" idx="2"/>
          </p:nvPr>
        </p:nvSpPr>
        <p:spPr>
          <a:xfrm>
            <a:off x="365760" y="5405438"/>
            <a:ext cx="11460480" cy="1319212"/>
          </a:xfrm>
        </p:spPr>
        <p:txBody>
          <a:bodyPr rtlCol="0">
            <a:normAutofit/>
          </a:bodyPr>
          <a:lstStyle/>
          <a:p>
            <a:pPr algn="just" rtl="0"/>
            <a:r>
              <a:rPr lang="en-IN" sz="2800" b="1" i="1" dirty="0">
                <a:solidFill>
                  <a:schemeClr val="accent5">
                    <a:lumMod val="50000"/>
                  </a:schemeClr>
                </a:solidFill>
                <a:effectLst/>
                <a:latin typeface="BookAntiqua"/>
                <a:ea typeface="Calibri" panose="020F0502020204030204" pitchFamily="34" charset="0"/>
                <a:cs typeface="BookAntiqua"/>
              </a:rPr>
              <a:t>A strong invitation to keep ourselves in an attitude of discernment in the face of today's reality, to discover the signs of the Spirit that challenge us, and to respond from the charism.</a:t>
            </a:r>
          </a:p>
        </p:txBody>
      </p:sp>
      <p:pic>
        <p:nvPicPr>
          <p:cNvPr id="8" name="Segnaposto immagine 7" descr="Immagine che contiene monitor, screenshot, schermo, elettronico&#10;&#10;Descrizione generata automaticamente">
            <a:extLst>
              <a:ext uri="{FF2B5EF4-FFF2-40B4-BE49-F238E27FC236}">
                <a16:creationId xmlns:a16="http://schemas.microsoft.com/office/drawing/2014/main" id="{176B06F7-22D7-4258-8D6B-79BC7FBD7B25}"/>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4524" t="26288" r="14524" b="31391"/>
          <a:stretch/>
        </p:blipFill>
        <p:spPr>
          <a:xfrm>
            <a:off x="1553333" y="1740474"/>
            <a:ext cx="9220200" cy="3093464"/>
          </a:xfr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41693B-92D4-4236-BBE5-891379E65B39}"/>
              </a:ext>
            </a:extLst>
          </p:cNvPr>
          <p:cNvSpPr>
            <a:spLocks noGrp="1"/>
          </p:cNvSpPr>
          <p:nvPr>
            <p:ph type="title"/>
          </p:nvPr>
        </p:nvSpPr>
        <p:spPr>
          <a:xfrm>
            <a:off x="1085849" y="257175"/>
            <a:ext cx="8810626" cy="914400"/>
          </a:xfrm>
        </p:spPr>
        <p:txBody>
          <a:bodyPr>
            <a:normAutofit/>
          </a:bodyPr>
          <a:lstStyle/>
          <a:p>
            <a:r>
              <a:rPr lang="es-ES" sz="5400" b="1" dirty="0" err="1">
                <a:solidFill>
                  <a:srgbClr val="FFC000"/>
                </a:solidFill>
                <a:effectLst>
                  <a:outerShdw blurRad="38100" dist="38100" dir="2700000" algn="tl">
                    <a:srgbClr val="000000">
                      <a:alpha val="43137"/>
                    </a:srgbClr>
                  </a:outerShdw>
                </a:effectLst>
              </a:rPr>
              <a:t>We</a:t>
            </a:r>
            <a:r>
              <a:rPr lang="es-ES" sz="5400" b="1" dirty="0">
                <a:solidFill>
                  <a:srgbClr val="FFC000"/>
                </a:solidFill>
                <a:effectLst>
                  <a:outerShdw blurRad="38100" dist="38100" dir="2700000" algn="tl">
                    <a:srgbClr val="000000">
                      <a:alpha val="43137"/>
                    </a:srgbClr>
                  </a:outerShdw>
                </a:effectLst>
              </a:rPr>
              <a:t> are </a:t>
            </a:r>
            <a:r>
              <a:rPr lang="es-ES" sz="5400" b="1" dirty="0" err="1">
                <a:solidFill>
                  <a:srgbClr val="FFC000"/>
                </a:solidFill>
                <a:effectLst>
                  <a:outerShdw blurRad="38100" dist="38100" dir="2700000" algn="tl">
                    <a:srgbClr val="000000">
                      <a:alpha val="43137"/>
                    </a:srgbClr>
                  </a:outerShdw>
                </a:effectLst>
              </a:rPr>
              <a:t>all</a:t>
            </a:r>
            <a:r>
              <a:rPr lang="es-ES" sz="5400" b="1" dirty="0">
                <a:solidFill>
                  <a:srgbClr val="FFC000"/>
                </a:solidFill>
                <a:effectLst>
                  <a:outerShdw blurRad="38100" dist="38100" dir="2700000" algn="tl">
                    <a:srgbClr val="000000">
                      <a:alpha val="43137"/>
                    </a:srgbClr>
                  </a:outerShdw>
                </a:effectLst>
              </a:rPr>
              <a:t> </a:t>
            </a:r>
            <a:r>
              <a:rPr lang="es-ES" sz="5400" b="1" dirty="0" err="1">
                <a:solidFill>
                  <a:srgbClr val="FFC000"/>
                </a:solidFill>
                <a:effectLst>
                  <a:outerShdw blurRad="38100" dist="38100" dir="2700000" algn="tl">
                    <a:srgbClr val="000000">
                      <a:alpha val="43137"/>
                    </a:srgbClr>
                  </a:outerShdw>
                </a:effectLst>
              </a:rPr>
              <a:t>responsible</a:t>
            </a:r>
            <a:r>
              <a:rPr lang="es-ES" sz="5400" b="1" dirty="0">
                <a:solidFill>
                  <a:srgbClr val="FFC000"/>
                </a:solidFill>
                <a:effectLst>
                  <a:outerShdw blurRad="38100" dist="38100" dir="2700000" algn="tl">
                    <a:srgbClr val="000000">
                      <a:alpha val="43137"/>
                    </a:srgbClr>
                  </a:outerShdw>
                </a:effectLst>
              </a:rPr>
              <a:t> </a:t>
            </a:r>
            <a:r>
              <a:rPr lang="es-ES" sz="5400" b="1" dirty="0" err="1">
                <a:solidFill>
                  <a:srgbClr val="FFC000"/>
                </a:solidFill>
                <a:effectLst>
                  <a:outerShdw blurRad="38100" dist="38100" dir="2700000" algn="tl">
                    <a:srgbClr val="000000">
                      <a:alpha val="43137"/>
                    </a:srgbClr>
                  </a:outerShdw>
                </a:effectLst>
              </a:rPr>
              <a:t>of</a:t>
            </a:r>
            <a:r>
              <a:rPr lang="es-ES" sz="5400" b="1" dirty="0">
                <a:solidFill>
                  <a:srgbClr val="FFC000"/>
                </a:solidFill>
                <a:effectLst>
                  <a:outerShdw blurRad="38100" dist="38100" dir="2700000" algn="tl">
                    <a:srgbClr val="000000">
                      <a:alpha val="43137"/>
                    </a:srgbClr>
                  </a:outerShdw>
                </a:effectLst>
              </a:rPr>
              <a:t> …</a:t>
            </a:r>
            <a:endParaRPr lang="es-ES_tradnl" sz="5400" b="1" dirty="0">
              <a:solidFill>
                <a:srgbClr val="FFC000"/>
              </a:solidFill>
              <a:effectLst>
                <a:outerShdw blurRad="38100" dist="38100" dir="2700000" algn="tl">
                  <a:srgbClr val="000000">
                    <a:alpha val="43137"/>
                  </a:srgbClr>
                </a:outerShdw>
              </a:effectLst>
            </a:endParaRPr>
          </a:p>
        </p:txBody>
      </p:sp>
      <p:pic>
        <p:nvPicPr>
          <p:cNvPr id="8" name="Segnaposto immagine 7" descr="Immagine che contiene pappagallo, frutta, uccello&#10;&#10;Descrizione generata automaticamente">
            <a:extLst>
              <a:ext uri="{FF2B5EF4-FFF2-40B4-BE49-F238E27FC236}">
                <a16:creationId xmlns:a16="http://schemas.microsoft.com/office/drawing/2014/main" id="{EA1138E4-D41D-4497-A18C-3F91053C298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978" r="3978"/>
          <a:stretch>
            <a:fillRect/>
          </a:stretch>
        </p:blipFill>
        <p:spPr>
          <a:xfrm>
            <a:off x="5650505" y="1849120"/>
            <a:ext cx="6683735" cy="47517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CasellaDiTesto 5">
            <a:extLst>
              <a:ext uri="{FF2B5EF4-FFF2-40B4-BE49-F238E27FC236}">
                <a16:creationId xmlns:a16="http://schemas.microsoft.com/office/drawing/2014/main" id="{BD2D9A6A-1652-41AB-A7C9-079C14D373BE}"/>
              </a:ext>
            </a:extLst>
          </p:cNvPr>
          <p:cNvSpPr txBox="1"/>
          <p:nvPr/>
        </p:nvSpPr>
        <p:spPr>
          <a:xfrm>
            <a:off x="85725" y="2600325"/>
            <a:ext cx="5302371" cy="2308324"/>
          </a:xfrm>
          <a:prstGeom prst="rect">
            <a:avLst/>
          </a:prstGeom>
          <a:noFill/>
        </p:spPr>
        <p:txBody>
          <a:bodyPr wrap="square">
            <a:spAutoFit/>
          </a:bodyPr>
          <a:lstStyle/>
          <a:p>
            <a:r>
              <a:rPr lang="en-IN" sz="4800" b="1" dirty="0">
                <a:solidFill>
                  <a:srgbClr val="00B050"/>
                </a:solidFill>
                <a:effectLst>
                  <a:outerShdw blurRad="38100" dist="38100" dir="2700000" algn="tl">
                    <a:srgbClr val="000000">
                      <a:alpha val="43137"/>
                    </a:srgbClr>
                  </a:outerShdw>
                </a:effectLst>
                <a:latin typeface="+mj-lt"/>
                <a:ea typeface="+mj-ea"/>
                <a:cs typeface="+mj-cs"/>
              </a:rPr>
              <a:t>actively collaborate in the work of the Spirit</a:t>
            </a:r>
          </a:p>
        </p:txBody>
      </p:sp>
    </p:spTree>
    <p:extLst>
      <p:ext uri="{BB962C8B-B14F-4D97-AF65-F5344CB8AC3E}">
        <p14:creationId xmlns:p14="http://schemas.microsoft.com/office/powerpoint/2010/main" val="143325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rtl="0"/>
            <a:r>
              <a:rPr lang="es-ES" sz="4800" b="1" dirty="0" err="1">
                <a:solidFill>
                  <a:srgbClr val="92D050"/>
                </a:solidFill>
                <a:effectLst>
                  <a:outerShdw blurRad="38100" dist="38100" dir="2700000" algn="tl">
                    <a:srgbClr val="000000">
                      <a:alpha val="43137"/>
                    </a:srgbClr>
                  </a:outerShdw>
                </a:effectLst>
                <a:latin typeface="BookAntiqua"/>
                <a:ea typeface="Calibri" panose="020F0502020204030204" pitchFamily="34" charset="0"/>
                <a:cs typeface="BookAntiqua"/>
              </a:rPr>
              <a:t>Three</a:t>
            </a:r>
            <a:r>
              <a:rPr lang="es-ES" sz="4800" b="1" dirty="0">
                <a:solidFill>
                  <a:srgbClr val="92D050"/>
                </a:solidFill>
                <a:effectLst>
                  <a:outerShdw blurRad="38100" dist="38100" dir="2700000" algn="tl">
                    <a:srgbClr val="000000">
                      <a:alpha val="43137"/>
                    </a:srgbClr>
                  </a:outerShdw>
                </a:effectLst>
                <a:latin typeface="BookAntiqua"/>
                <a:ea typeface="Calibri" panose="020F0502020204030204" pitchFamily="34" charset="0"/>
                <a:cs typeface="BookAntiqua"/>
              </a:rPr>
              <a:t> </a:t>
            </a:r>
            <a:r>
              <a:rPr lang="es-ES" sz="4800" b="1" dirty="0" err="1">
                <a:solidFill>
                  <a:srgbClr val="92D050"/>
                </a:solidFill>
                <a:effectLst>
                  <a:outerShdw blurRad="38100" dist="38100" dir="2700000" algn="tl">
                    <a:srgbClr val="000000">
                      <a:alpha val="43137"/>
                    </a:srgbClr>
                  </a:outerShdw>
                </a:effectLst>
                <a:latin typeface="BookAntiqua"/>
                <a:ea typeface="Calibri" panose="020F0502020204030204" pitchFamily="34" charset="0"/>
                <a:cs typeface="BookAntiqua"/>
              </a:rPr>
              <a:t>moments</a:t>
            </a:r>
            <a:r>
              <a:rPr lang="es-ES" sz="4800" b="1" dirty="0">
                <a:solidFill>
                  <a:srgbClr val="92D050"/>
                </a:solidFill>
                <a:effectLst>
                  <a:outerShdw blurRad="38100" dist="38100" dir="2700000" algn="tl">
                    <a:srgbClr val="000000">
                      <a:alpha val="43137"/>
                    </a:srgbClr>
                  </a:outerShdw>
                </a:effectLst>
                <a:latin typeface="BookAntiqua"/>
                <a:ea typeface="Calibri" panose="020F0502020204030204" pitchFamily="34" charset="0"/>
                <a:cs typeface="BookAntiqua"/>
              </a:rPr>
              <a:t> </a:t>
            </a:r>
            <a:r>
              <a:rPr lang="es-ES" sz="4800" b="1" dirty="0" err="1">
                <a:solidFill>
                  <a:srgbClr val="92D050"/>
                </a:solidFill>
                <a:effectLst>
                  <a:outerShdw blurRad="38100" dist="38100" dir="2700000" algn="tl">
                    <a:srgbClr val="000000">
                      <a:alpha val="43137"/>
                    </a:srgbClr>
                  </a:outerShdw>
                </a:effectLst>
                <a:latin typeface="BookAntiqua"/>
                <a:ea typeface="Calibri" panose="020F0502020204030204" pitchFamily="34" charset="0"/>
                <a:cs typeface="BookAntiqua"/>
              </a:rPr>
              <a:t>of</a:t>
            </a:r>
            <a:r>
              <a:rPr lang="es-ES" sz="4800" b="1" dirty="0">
                <a:solidFill>
                  <a:srgbClr val="92D050"/>
                </a:solidFill>
                <a:effectLst>
                  <a:outerShdw blurRad="38100" dist="38100" dir="2700000" algn="tl">
                    <a:srgbClr val="000000">
                      <a:alpha val="43137"/>
                    </a:srgbClr>
                  </a:outerShdw>
                </a:effectLst>
                <a:latin typeface="BookAntiqua"/>
                <a:ea typeface="Calibri" panose="020F0502020204030204" pitchFamily="34" charset="0"/>
                <a:cs typeface="BookAntiqua"/>
              </a:rPr>
              <a:t> </a:t>
            </a:r>
            <a:r>
              <a:rPr lang="es-ES" sz="4800" b="1" dirty="0" err="1">
                <a:solidFill>
                  <a:srgbClr val="92D050"/>
                </a:solidFill>
                <a:effectLst>
                  <a:outerShdw blurRad="38100" dist="38100" dir="2700000" algn="tl">
                    <a:srgbClr val="000000">
                      <a:alpha val="43137"/>
                    </a:srgbClr>
                  </a:outerShdw>
                </a:effectLst>
                <a:latin typeface="BookAntiqua"/>
                <a:ea typeface="Calibri" panose="020F0502020204030204" pitchFamily="34" charset="0"/>
                <a:cs typeface="BookAntiqua"/>
              </a:rPr>
              <a:t>reflection</a:t>
            </a:r>
            <a:endParaRPr lang="en-US" sz="6600" b="1" dirty="0">
              <a:solidFill>
                <a:srgbClr val="92D050"/>
              </a:solidFill>
              <a:effectLst>
                <a:outerShdw blurRad="38100" dist="38100" dir="2700000" algn="tl">
                  <a:srgbClr val="000000">
                    <a:alpha val="43137"/>
                  </a:srgbClr>
                </a:outerShdw>
              </a:effectLst>
            </a:endParaRPr>
          </a:p>
        </p:txBody>
      </p:sp>
      <p:graphicFrame>
        <p:nvGraphicFramePr>
          <p:cNvPr id="4" name="Segnaposto contenuto 3" descr="SmartArt&#10;&#10;"/>
          <p:cNvGraphicFramePr>
            <a:graphicFrameLocks noGrp="1"/>
          </p:cNvGraphicFramePr>
          <p:nvPr>
            <p:ph idx="1"/>
            <p:extLst>
              <p:ext uri="{D42A27DB-BD31-4B8C-83A1-F6EECF244321}">
                <p14:modId xmlns:p14="http://schemas.microsoft.com/office/powerpoint/2010/main" val="961382368"/>
              </p:ext>
            </p:extLst>
          </p:nvPr>
        </p:nvGraphicFramePr>
        <p:xfrm>
          <a:off x="313566" y="1581151"/>
          <a:ext cx="11563350" cy="2724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descr="Immagine che contiene testo&#10;&#10;Descrizione generata automaticamente">
            <a:extLst>
              <a:ext uri="{FF2B5EF4-FFF2-40B4-BE49-F238E27FC236}">
                <a16:creationId xmlns:a16="http://schemas.microsoft.com/office/drawing/2014/main" id="{DBDFFC42-DB6F-412C-8765-0398F41993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126" y="4190605"/>
            <a:ext cx="4522161" cy="23195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Immagine 6" descr="Immagine che contiene testo&#10;&#10;Descrizione generata automaticamente">
            <a:extLst>
              <a:ext uri="{FF2B5EF4-FFF2-40B4-BE49-F238E27FC236}">
                <a16:creationId xmlns:a16="http://schemas.microsoft.com/office/drawing/2014/main" id="{53BCE275-2B67-4FDE-A7A5-93717BDBEE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32681" y="2971800"/>
            <a:ext cx="4471177" cy="24847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Immagine 8">
            <a:extLst>
              <a:ext uri="{FF2B5EF4-FFF2-40B4-BE49-F238E27FC236}">
                <a16:creationId xmlns:a16="http://schemas.microsoft.com/office/drawing/2014/main" id="{C932C2A1-E99A-4D38-A920-D90850F54BE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8148" y="4371169"/>
            <a:ext cx="4169373" cy="24106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FC7ED273-8CFD-43C2-9C05-44FADF3E0637}"/>
                                            </p:graphicEl>
                                          </p:spTgt>
                                        </p:tgtEl>
                                        <p:attrNameLst>
                                          <p:attrName>style.visibility</p:attrName>
                                        </p:attrNameLst>
                                      </p:cBhvr>
                                      <p:to>
                                        <p:strVal val="visible"/>
                                      </p:to>
                                    </p:set>
                                    <p:animEffect transition="in" filter="fade">
                                      <p:cBhvr>
                                        <p:cTn id="7" dur="1000"/>
                                        <p:tgtEl>
                                          <p:spTgt spid="4">
                                            <p:graphicEl>
                                              <a:dgm id="{FC7ED273-8CFD-43C2-9C05-44FADF3E0637}"/>
                                            </p:graphicEl>
                                          </p:spTgt>
                                        </p:tgtEl>
                                      </p:cBhvr>
                                    </p:animEffect>
                                    <p:anim calcmode="lin" valueType="num">
                                      <p:cBhvr>
                                        <p:cTn id="8" dur="1000" fill="hold"/>
                                        <p:tgtEl>
                                          <p:spTgt spid="4">
                                            <p:graphicEl>
                                              <a:dgm id="{FC7ED273-8CFD-43C2-9C05-44FADF3E0637}"/>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FC7ED273-8CFD-43C2-9C05-44FADF3E0637}"/>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FD776C1E-557E-4553-9447-49B69EEC7907}"/>
                                            </p:graphicEl>
                                          </p:spTgt>
                                        </p:tgtEl>
                                        <p:attrNameLst>
                                          <p:attrName>style.visibility</p:attrName>
                                        </p:attrNameLst>
                                      </p:cBhvr>
                                      <p:to>
                                        <p:strVal val="visible"/>
                                      </p:to>
                                    </p:set>
                                    <p:animEffect transition="in" filter="fade">
                                      <p:cBhvr>
                                        <p:cTn id="14" dur="1000"/>
                                        <p:tgtEl>
                                          <p:spTgt spid="4">
                                            <p:graphicEl>
                                              <a:dgm id="{FD776C1E-557E-4553-9447-49B69EEC7907}"/>
                                            </p:graphicEl>
                                          </p:spTgt>
                                        </p:tgtEl>
                                      </p:cBhvr>
                                    </p:animEffect>
                                    <p:anim calcmode="lin" valueType="num">
                                      <p:cBhvr>
                                        <p:cTn id="15" dur="1000" fill="hold"/>
                                        <p:tgtEl>
                                          <p:spTgt spid="4">
                                            <p:graphicEl>
                                              <a:dgm id="{FD776C1E-557E-4553-9447-49B69EEC7907}"/>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FD776C1E-557E-4553-9447-49B69EEC7907}"/>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89E6DA6E-7A23-44BD-8A99-378091FF741D}"/>
                                            </p:graphicEl>
                                          </p:spTgt>
                                        </p:tgtEl>
                                        <p:attrNameLst>
                                          <p:attrName>style.visibility</p:attrName>
                                        </p:attrNameLst>
                                      </p:cBhvr>
                                      <p:to>
                                        <p:strVal val="visible"/>
                                      </p:to>
                                    </p:set>
                                    <p:animEffect transition="in" filter="fade">
                                      <p:cBhvr>
                                        <p:cTn id="21" dur="1000"/>
                                        <p:tgtEl>
                                          <p:spTgt spid="4">
                                            <p:graphicEl>
                                              <a:dgm id="{89E6DA6E-7A23-44BD-8A99-378091FF741D}"/>
                                            </p:graphicEl>
                                          </p:spTgt>
                                        </p:tgtEl>
                                      </p:cBhvr>
                                    </p:animEffect>
                                    <p:anim calcmode="lin" valueType="num">
                                      <p:cBhvr>
                                        <p:cTn id="22" dur="1000" fill="hold"/>
                                        <p:tgtEl>
                                          <p:spTgt spid="4">
                                            <p:graphicEl>
                                              <a:dgm id="{89E6DA6E-7A23-44BD-8A99-378091FF741D}"/>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89E6DA6E-7A23-44BD-8A99-378091FF741D}"/>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6B08AC4B-4CEC-41E5-AE19-47A4E2720563}"/>
                                            </p:graphicEl>
                                          </p:spTgt>
                                        </p:tgtEl>
                                        <p:attrNameLst>
                                          <p:attrName>style.visibility</p:attrName>
                                        </p:attrNameLst>
                                      </p:cBhvr>
                                      <p:to>
                                        <p:strVal val="visible"/>
                                      </p:to>
                                    </p:set>
                                    <p:animEffect transition="in" filter="fade">
                                      <p:cBhvr>
                                        <p:cTn id="28" dur="1000"/>
                                        <p:tgtEl>
                                          <p:spTgt spid="4">
                                            <p:graphicEl>
                                              <a:dgm id="{6B08AC4B-4CEC-41E5-AE19-47A4E2720563}"/>
                                            </p:graphicEl>
                                          </p:spTgt>
                                        </p:tgtEl>
                                      </p:cBhvr>
                                    </p:animEffect>
                                    <p:anim calcmode="lin" valueType="num">
                                      <p:cBhvr>
                                        <p:cTn id="29" dur="1000" fill="hold"/>
                                        <p:tgtEl>
                                          <p:spTgt spid="4">
                                            <p:graphicEl>
                                              <a:dgm id="{6B08AC4B-4CEC-41E5-AE19-47A4E2720563}"/>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6B08AC4B-4CEC-41E5-AE19-47A4E2720563}"/>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F660F4B9-35DB-4256-A868-A35C6DCCF6B2}"/>
                                            </p:graphicEl>
                                          </p:spTgt>
                                        </p:tgtEl>
                                        <p:attrNameLst>
                                          <p:attrName>style.visibility</p:attrName>
                                        </p:attrNameLst>
                                      </p:cBhvr>
                                      <p:to>
                                        <p:strVal val="visible"/>
                                      </p:to>
                                    </p:set>
                                    <p:animEffect transition="in" filter="fade">
                                      <p:cBhvr>
                                        <p:cTn id="35" dur="1000"/>
                                        <p:tgtEl>
                                          <p:spTgt spid="4">
                                            <p:graphicEl>
                                              <a:dgm id="{F660F4B9-35DB-4256-A868-A35C6DCCF6B2}"/>
                                            </p:graphicEl>
                                          </p:spTgt>
                                        </p:tgtEl>
                                      </p:cBhvr>
                                    </p:animEffect>
                                    <p:anim calcmode="lin" valueType="num">
                                      <p:cBhvr>
                                        <p:cTn id="36" dur="1000" fill="hold"/>
                                        <p:tgtEl>
                                          <p:spTgt spid="4">
                                            <p:graphicEl>
                                              <a:dgm id="{F660F4B9-35DB-4256-A868-A35C6DCCF6B2}"/>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F660F4B9-35DB-4256-A868-A35C6DCCF6B2}"/>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AD2806AC-6A03-4F05-9F4D-F72EA0E56FBF}"/>
                                            </p:graphicEl>
                                          </p:spTgt>
                                        </p:tgtEl>
                                        <p:attrNameLst>
                                          <p:attrName>style.visibility</p:attrName>
                                        </p:attrNameLst>
                                      </p:cBhvr>
                                      <p:to>
                                        <p:strVal val="visible"/>
                                      </p:to>
                                    </p:set>
                                    <p:animEffect transition="in" filter="fade">
                                      <p:cBhvr>
                                        <p:cTn id="42" dur="1000"/>
                                        <p:tgtEl>
                                          <p:spTgt spid="4">
                                            <p:graphicEl>
                                              <a:dgm id="{AD2806AC-6A03-4F05-9F4D-F72EA0E56FBF}"/>
                                            </p:graphicEl>
                                          </p:spTgt>
                                        </p:tgtEl>
                                      </p:cBhvr>
                                    </p:animEffect>
                                    <p:anim calcmode="lin" valueType="num">
                                      <p:cBhvr>
                                        <p:cTn id="43" dur="1000" fill="hold"/>
                                        <p:tgtEl>
                                          <p:spTgt spid="4">
                                            <p:graphicEl>
                                              <a:dgm id="{AD2806AC-6A03-4F05-9F4D-F72EA0E56FBF}"/>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AD2806AC-6A03-4F05-9F4D-F72EA0E56FBF}"/>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D05E5AC-ED9F-4520-A36C-0B3C2F88B9F1}"/>
              </a:ext>
            </a:extLst>
          </p:cNvPr>
          <p:cNvSpPr>
            <a:spLocks noGrp="1"/>
          </p:cNvSpPr>
          <p:nvPr>
            <p:ph type="title"/>
          </p:nvPr>
        </p:nvSpPr>
        <p:spPr>
          <a:xfrm>
            <a:off x="1105658" y="0"/>
            <a:ext cx="10254003" cy="1354191"/>
          </a:xfrm>
        </p:spPr>
        <p:txBody>
          <a:bodyPr anchor="b">
            <a:noAutofit/>
          </a:bodyPr>
          <a:lstStyle/>
          <a:p>
            <a:pPr algn="ctr"/>
            <a:r>
              <a:rPr lang="en-IN" sz="4800" b="1" dirty="0">
                <a:solidFill>
                  <a:schemeClr val="accent6">
                    <a:lumMod val="75000"/>
                  </a:schemeClr>
                </a:solidFill>
                <a:effectLst>
                  <a:outerShdw blurRad="38100" dist="38100" dir="2700000" algn="tl">
                    <a:srgbClr val="000000">
                      <a:alpha val="43137"/>
                    </a:srgbClr>
                  </a:outerShdw>
                </a:effectLst>
                <a:latin typeface="BookAntiqua"/>
              </a:rPr>
              <a:t>An integral ecological conversion of being interconnected. </a:t>
            </a:r>
            <a:endParaRPr lang="en-US" sz="4800" b="1" dirty="0">
              <a:solidFill>
                <a:schemeClr val="accent6">
                  <a:lumMod val="75000"/>
                </a:schemeClr>
              </a:solidFill>
              <a:effectLst>
                <a:outerShdw blurRad="38100" dist="38100" dir="2700000" algn="tl">
                  <a:srgbClr val="000000">
                    <a:alpha val="43137"/>
                  </a:srgbClr>
                </a:outerShdw>
              </a:effectLst>
              <a:latin typeface="BookAntiqua"/>
            </a:endParaRPr>
          </a:p>
        </p:txBody>
      </p:sp>
      <p:pic>
        <p:nvPicPr>
          <p:cNvPr id="13" name="Segnaposto contenuto 12" descr="Immagine che contiene uccello&#10;&#10;Descrizione generata automaticamente">
            <a:extLst>
              <a:ext uri="{FF2B5EF4-FFF2-40B4-BE49-F238E27FC236}">
                <a16:creationId xmlns:a16="http://schemas.microsoft.com/office/drawing/2014/main" id="{E6349396-C66B-4FDF-BC4F-3BC622E21C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4551" y="1354191"/>
            <a:ext cx="9417012" cy="5872530"/>
          </a:xfrm>
          <a:noFill/>
        </p:spPr>
      </p:pic>
      <p:grpSp>
        <p:nvGrpSpPr>
          <p:cNvPr id="17" name="Gruppo 16">
            <a:extLst>
              <a:ext uri="{FF2B5EF4-FFF2-40B4-BE49-F238E27FC236}">
                <a16:creationId xmlns:a16="http://schemas.microsoft.com/office/drawing/2014/main" id="{B470C4A7-F72B-4C3E-B1A3-AC5979E71870}"/>
              </a:ext>
            </a:extLst>
          </p:cNvPr>
          <p:cNvGrpSpPr/>
          <p:nvPr/>
        </p:nvGrpSpPr>
        <p:grpSpPr>
          <a:xfrm rot="20610264">
            <a:off x="114402" y="1033275"/>
            <a:ext cx="2620300" cy="1185645"/>
            <a:chOff x="173961" y="431519"/>
            <a:chExt cx="2620300" cy="1185645"/>
          </a:xfrm>
        </p:grpSpPr>
        <p:sp>
          <p:nvSpPr>
            <p:cNvPr id="18" name="Ovale 17">
              <a:extLst>
                <a:ext uri="{FF2B5EF4-FFF2-40B4-BE49-F238E27FC236}">
                  <a16:creationId xmlns:a16="http://schemas.microsoft.com/office/drawing/2014/main" id="{1B871A7D-846D-4EE1-9D14-B89263E674E0}"/>
                </a:ext>
              </a:extLst>
            </p:cNvPr>
            <p:cNvSpPr/>
            <p:nvPr/>
          </p:nvSpPr>
          <p:spPr>
            <a:xfrm>
              <a:off x="173961" y="431519"/>
              <a:ext cx="2620300" cy="1185645"/>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Ovale 4">
              <a:extLst>
                <a:ext uri="{FF2B5EF4-FFF2-40B4-BE49-F238E27FC236}">
                  <a16:creationId xmlns:a16="http://schemas.microsoft.com/office/drawing/2014/main" id="{FFEC5A50-5F8A-4EE5-B853-5DA54EBB8B14}"/>
                </a:ext>
              </a:extLst>
            </p:cNvPr>
            <p:cNvSpPr txBox="1"/>
            <p:nvPr/>
          </p:nvSpPr>
          <p:spPr>
            <a:xfrm>
              <a:off x="432285" y="605371"/>
              <a:ext cx="2103521" cy="8383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rtlCol="0" anchor="ctr" anchorCtr="0">
              <a:noAutofit/>
            </a:bodyPr>
            <a:lstStyle/>
            <a:p>
              <a:pPr marL="0" lvl="0" indent="0" algn="ctr" defTabSz="1377950" rtl="0">
                <a:lnSpc>
                  <a:spcPct val="90000"/>
                </a:lnSpc>
                <a:spcBef>
                  <a:spcPct val="0"/>
                </a:spcBef>
                <a:spcAft>
                  <a:spcPct val="35000"/>
                </a:spcAft>
                <a:buNone/>
              </a:pPr>
              <a:r>
                <a:rPr lang="es-ES" sz="3100" kern="1200" dirty="0"/>
                <a:t>Laudato SI’</a:t>
              </a:r>
              <a:endParaRPr lang="en-US" sz="3100" kern="1200" dirty="0"/>
            </a:p>
          </p:txBody>
        </p:sp>
      </p:grpSp>
    </p:spTree>
    <p:extLst>
      <p:ext uri="{BB962C8B-B14F-4D97-AF65-F5344CB8AC3E}">
        <p14:creationId xmlns:p14="http://schemas.microsoft.com/office/powerpoint/2010/main" val="394277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56BB9B-9AB5-4851-A941-37F077D25E21}"/>
              </a:ext>
            </a:extLst>
          </p:cNvPr>
          <p:cNvSpPr>
            <a:spLocks noGrp="1"/>
          </p:cNvSpPr>
          <p:nvPr>
            <p:ph type="title"/>
          </p:nvPr>
        </p:nvSpPr>
        <p:spPr>
          <a:xfrm>
            <a:off x="626951" y="176981"/>
            <a:ext cx="10938098" cy="1556620"/>
          </a:xfrm>
        </p:spPr>
        <p:txBody>
          <a:bodyPr>
            <a:noAutofit/>
          </a:bodyPr>
          <a:lstStyle/>
          <a:p>
            <a:pPr algn="ctr"/>
            <a:r>
              <a:rPr lang="en-IN" sz="4000" b="1" dirty="0">
                <a:solidFill>
                  <a:srgbClr val="FFC000"/>
                </a:solidFill>
                <a:effectLst>
                  <a:outerShdw blurRad="38100" dist="38100" dir="2700000" algn="tl">
                    <a:srgbClr val="000000">
                      <a:alpha val="43137"/>
                    </a:srgbClr>
                  </a:outerShdw>
                </a:effectLst>
                <a:latin typeface="BookAntiqua"/>
              </a:rPr>
              <a:t>Inhabiting the common home of being brothers and sisters without borders</a:t>
            </a:r>
            <a:br>
              <a:rPr lang="en-IN" sz="4000" b="1" dirty="0">
                <a:solidFill>
                  <a:srgbClr val="FFC000"/>
                </a:solidFill>
                <a:effectLst>
                  <a:outerShdw blurRad="38100" dist="38100" dir="2700000" algn="tl">
                    <a:srgbClr val="000000">
                      <a:alpha val="43137"/>
                    </a:srgbClr>
                  </a:outerShdw>
                </a:effectLst>
                <a:latin typeface="BookAntiqua"/>
              </a:rPr>
            </a:br>
            <a:endParaRPr lang="es-ES_tradnl" sz="4000" dirty="0">
              <a:solidFill>
                <a:schemeClr val="accent6">
                  <a:lumMod val="75000"/>
                </a:schemeClr>
              </a:solidFill>
              <a:latin typeface="BookAntiqua"/>
            </a:endParaRPr>
          </a:p>
        </p:txBody>
      </p:sp>
      <p:pic>
        <p:nvPicPr>
          <p:cNvPr id="12" name="Segnaposto contenuto 11">
            <a:extLst>
              <a:ext uri="{FF2B5EF4-FFF2-40B4-BE49-F238E27FC236}">
                <a16:creationId xmlns:a16="http://schemas.microsoft.com/office/drawing/2014/main" id="{56B99897-0B88-43E7-8A5B-3ACE8C442F7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306"/>
          <a:stretch/>
        </p:blipFill>
        <p:spPr>
          <a:xfrm>
            <a:off x="1808285" y="1508400"/>
            <a:ext cx="8511288" cy="5481484"/>
          </a:xfrm>
        </p:spPr>
      </p:pic>
      <p:grpSp>
        <p:nvGrpSpPr>
          <p:cNvPr id="13" name="Gruppo 12">
            <a:extLst>
              <a:ext uri="{FF2B5EF4-FFF2-40B4-BE49-F238E27FC236}">
                <a16:creationId xmlns:a16="http://schemas.microsoft.com/office/drawing/2014/main" id="{07D583E3-94BB-4210-A214-6853B0389560}"/>
              </a:ext>
            </a:extLst>
          </p:cNvPr>
          <p:cNvGrpSpPr/>
          <p:nvPr/>
        </p:nvGrpSpPr>
        <p:grpSpPr>
          <a:xfrm rot="20090444">
            <a:off x="-77984" y="1286713"/>
            <a:ext cx="3386679" cy="1370830"/>
            <a:chOff x="3790596" y="0"/>
            <a:chExt cx="3386679" cy="1370830"/>
          </a:xfrm>
        </p:grpSpPr>
        <p:sp>
          <p:nvSpPr>
            <p:cNvPr id="14" name="Ovale 13">
              <a:extLst>
                <a:ext uri="{FF2B5EF4-FFF2-40B4-BE49-F238E27FC236}">
                  <a16:creationId xmlns:a16="http://schemas.microsoft.com/office/drawing/2014/main" id="{2A0DF9C4-0B91-4063-A83A-4954CDCDB855}"/>
                </a:ext>
              </a:extLst>
            </p:cNvPr>
            <p:cNvSpPr/>
            <p:nvPr/>
          </p:nvSpPr>
          <p:spPr>
            <a:xfrm>
              <a:off x="3790596" y="0"/>
              <a:ext cx="3386679" cy="1370830"/>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Ovale 4">
              <a:extLst>
                <a:ext uri="{FF2B5EF4-FFF2-40B4-BE49-F238E27FC236}">
                  <a16:creationId xmlns:a16="http://schemas.microsoft.com/office/drawing/2014/main" id="{11B2FB21-074D-45E6-A7E1-E65CD2A7F3FE}"/>
                </a:ext>
              </a:extLst>
            </p:cNvPr>
            <p:cNvSpPr txBox="1"/>
            <p:nvPr/>
          </p:nvSpPr>
          <p:spPr>
            <a:xfrm>
              <a:off x="4286564" y="200753"/>
              <a:ext cx="2394743" cy="969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rtlCol="0" anchor="ctr" anchorCtr="0">
              <a:noAutofit/>
            </a:bodyPr>
            <a:lstStyle/>
            <a:p>
              <a:pPr marL="0" lvl="0" indent="0" algn="ctr" defTabSz="1377950" rtl="0">
                <a:lnSpc>
                  <a:spcPct val="90000"/>
                </a:lnSpc>
                <a:spcBef>
                  <a:spcPct val="0"/>
                </a:spcBef>
                <a:spcAft>
                  <a:spcPct val="35000"/>
                </a:spcAft>
                <a:buNone/>
              </a:pPr>
              <a:r>
                <a:rPr lang="es-ES" sz="3100" kern="1200" dirty="0"/>
                <a:t>Fratelli tutti </a:t>
              </a:r>
              <a:endParaRPr lang="en-US" sz="3100" kern="1200" dirty="0"/>
            </a:p>
          </p:txBody>
        </p:sp>
      </p:grpSp>
      <p:sp>
        <p:nvSpPr>
          <p:cNvPr id="3" name="CuadroTexto 2">
            <a:extLst>
              <a:ext uri="{FF2B5EF4-FFF2-40B4-BE49-F238E27FC236}">
                <a16:creationId xmlns:a16="http://schemas.microsoft.com/office/drawing/2014/main" id="{C9CBD653-7B2C-4A8F-925A-55D512EB1F5A}"/>
              </a:ext>
            </a:extLst>
          </p:cNvPr>
          <p:cNvSpPr txBox="1"/>
          <p:nvPr/>
        </p:nvSpPr>
        <p:spPr>
          <a:xfrm>
            <a:off x="4347495" y="1508400"/>
            <a:ext cx="5972078" cy="954107"/>
          </a:xfrm>
          <a:prstGeom prst="rect">
            <a:avLst/>
          </a:prstGeom>
          <a:noFill/>
        </p:spPr>
        <p:txBody>
          <a:bodyPr wrap="square" rtlCol="0">
            <a:spAutoFit/>
          </a:bodyPr>
          <a:lstStyle/>
          <a:p>
            <a:r>
              <a:rPr lang="en-IN" sz="2800" b="1" dirty="0">
                <a:solidFill>
                  <a:srgbClr val="FFFF00"/>
                </a:solidFill>
                <a:effectLst>
                  <a:outerShdw blurRad="38100" dist="38100" dir="2700000" algn="tl">
                    <a:srgbClr val="000000">
                      <a:alpha val="43137"/>
                    </a:srgbClr>
                  </a:outerShdw>
                </a:effectLst>
              </a:rPr>
              <a:t>Open hearts, hands and minds are needed ...</a:t>
            </a:r>
            <a:endParaRPr lang="it-IT"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256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a captura de pantalla de una computadora&#10;&#10;Descripción generada automáticamente">
            <a:extLst>
              <a:ext uri="{FF2B5EF4-FFF2-40B4-BE49-F238E27FC236}">
                <a16:creationId xmlns:a16="http://schemas.microsoft.com/office/drawing/2014/main" id="{AB48757E-36C0-4B49-990B-57B1DCE6C38A}"/>
              </a:ext>
            </a:extLst>
          </p:cNvPr>
          <p:cNvPicPr>
            <a:picLocks noChangeAspect="1"/>
          </p:cNvPicPr>
          <p:nvPr/>
        </p:nvPicPr>
        <p:blipFill rotWithShape="1">
          <a:blip r:embed="rId2">
            <a:extLst>
              <a:ext uri="{28A0092B-C50C-407E-A947-70E740481C1C}">
                <a14:useLocalDpi xmlns:a14="http://schemas.microsoft.com/office/drawing/2010/main" val="0"/>
              </a:ext>
            </a:extLst>
          </a:blip>
          <a:srcRect l="25165" t="15257" r="21610" b="5769"/>
          <a:stretch/>
        </p:blipFill>
        <p:spPr>
          <a:xfrm>
            <a:off x="666374" y="1371893"/>
            <a:ext cx="5076736" cy="4237245"/>
          </a:xfrm>
          <a:prstGeom prst="rect">
            <a:avLst/>
          </a:prstGeom>
          <a:effectLst>
            <a:softEdge rad="317500"/>
          </a:effectLst>
        </p:spPr>
      </p:pic>
      <p:sp>
        <p:nvSpPr>
          <p:cNvPr id="2" name="Titolo 1">
            <a:extLst>
              <a:ext uri="{FF2B5EF4-FFF2-40B4-BE49-F238E27FC236}">
                <a16:creationId xmlns:a16="http://schemas.microsoft.com/office/drawing/2014/main" id="{24668358-F726-4A5E-B832-91B719490A12}"/>
              </a:ext>
            </a:extLst>
          </p:cNvPr>
          <p:cNvSpPr>
            <a:spLocks noGrp="1"/>
          </p:cNvSpPr>
          <p:nvPr>
            <p:ph type="title"/>
          </p:nvPr>
        </p:nvSpPr>
        <p:spPr>
          <a:xfrm>
            <a:off x="521110" y="72433"/>
            <a:ext cx="11454579" cy="1594331"/>
          </a:xfrm>
        </p:spPr>
        <p:txBody>
          <a:bodyPr>
            <a:normAutofit fontScale="90000"/>
          </a:bodyPr>
          <a:lstStyle/>
          <a:p>
            <a:pPr algn="ctr"/>
            <a:br>
              <a:rPr lang="en-IN" sz="4400" b="1" dirty="0">
                <a:solidFill>
                  <a:srgbClr val="C00000"/>
                </a:solidFill>
                <a:effectLst>
                  <a:outerShdw blurRad="38100" dist="38100" dir="2700000" algn="tl">
                    <a:srgbClr val="000000">
                      <a:alpha val="43137"/>
                    </a:srgbClr>
                  </a:outerShdw>
                </a:effectLst>
                <a:latin typeface="BookAntiqua"/>
              </a:rPr>
            </a:br>
            <a:br>
              <a:rPr lang="en-IN" sz="4400" b="1" dirty="0">
                <a:solidFill>
                  <a:srgbClr val="C00000"/>
                </a:solidFill>
                <a:effectLst>
                  <a:outerShdw blurRad="38100" dist="38100" dir="2700000" algn="tl">
                    <a:srgbClr val="000000">
                      <a:alpha val="43137"/>
                    </a:srgbClr>
                  </a:outerShdw>
                </a:effectLst>
                <a:latin typeface="BookAntiqua"/>
              </a:rPr>
            </a:br>
            <a:br>
              <a:rPr lang="en-IN" sz="4400" b="1" dirty="0">
                <a:solidFill>
                  <a:srgbClr val="C00000"/>
                </a:solidFill>
                <a:effectLst>
                  <a:outerShdw blurRad="38100" dist="38100" dir="2700000" algn="tl">
                    <a:srgbClr val="000000">
                      <a:alpha val="43137"/>
                    </a:srgbClr>
                  </a:outerShdw>
                </a:effectLst>
                <a:latin typeface="BookAntiqua"/>
              </a:rPr>
            </a:br>
            <a:br>
              <a:rPr lang="en-IN" sz="4400" b="1" dirty="0">
                <a:solidFill>
                  <a:srgbClr val="C00000"/>
                </a:solidFill>
                <a:effectLst>
                  <a:outerShdw blurRad="38100" dist="38100" dir="2700000" algn="tl">
                    <a:srgbClr val="000000">
                      <a:alpha val="43137"/>
                    </a:srgbClr>
                  </a:outerShdw>
                </a:effectLst>
                <a:latin typeface="BookAntiqua"/>
              </a:rPr>
            </a:br>
            <a:br>
              <a:rPr lang="en-IN" sz="4400" b="1" dirty="0">
                <a:solidFill>
                  <a:srgbClr val="C00000"/>
                </a:solidFill>
                <a:effectLst>
                  <a:outerShdw blurRad="38100" dist="38100" dir="2700000" algn="tl">
                    <a:srgbClr val="000000">
                      <a:alpha val="43137"/>
                    </a:srgbClr>
                  </a:outerShdw>
                </a:effectLst>
                <a:latin typeface="BookAntiqua"/>
              </a:rPr>
            </a:br>
            <a:br>
              <a:rPr lang="en-IN" sz="4400" b="1" dirty="0">
                <a:solidFill>
                  <a:srgbClr val="C00000"/>
                </a:solidFill>
                <a:effectLst>
                  <a:outerShdw blurRad="38100" dist="38100" dir="2700000" algn="tl">
                    <a:srgbClr val="000000">
                      <a:alpha val="43137"/>
                    </a:srgbClr>
                  </a:outerShdw>
                </a:effectLst>
                <a:latin typeface="BookAntiqua"/>
              </a:rPr>
            </a:br>
            <a:br>
              <a:rPr lang="es-ES_tradnl" sz="4400" b="1" dirty="0">
                <a:solidFill>
                  <a:srgbClr val="92D050"/>
                </a:solidFill>
                <a:effectLst>
                  <a:outerShdw blurRad="38100" dist="38100" dir="2700000" algn="tl">
                    <a:srgbClr val="000000">
                      <a:alpha val="43137"/>
                    </a:srgbClr>
                  </a:outerShdw>
                </a:effectLst>
                <a:latin typeface="BookAntiqua"/>
              </a:rPr>
            </a:br>
            <a:endParaRPr lang="es-ES_tradnl" sz="4400" b="1" dirty="0">
              <a:solidFill>
                <a:srgbClr val="92D050"/>
              </a:solidFill>
              <a:effectLst>
                <a:outerShdw blurRad="38100" dist="38100" dir="2700000" algn="tl">
                  <a:srgbClr val="000000">
                    <a:alpha val="43137"/>
                  </a:srgbClr>
                </a:outerShdw>
              </a:effectLst>
              <a:latin typeface="BookAntiqua"/>
            </a:endParaRPr>
          </a:p>
        </p:txBody>
      </p:sp>
      <p:pic>
        <p:nvPicPr>
          <p:cNvPr id="5" name="Segnaposto contenuto 4" descr="Immagine che contiene testo&#10;&#10;Descrizione generata automaticamente">
            <a:extLst>
              <a:ext uri="{FF2B5EF4-FFF2-40B4-BE49-F238E27FC236}">
                <a16:creationId xmlns:a16="http://schemas.microsoft.com/office/drawing/2014/main" id="{6C1A0ACF-A73F-496C-B8CE-1E07540190A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034"/>
          <a:stretch/>
        </p:blipFill>
        <p:spPr>
          <a:xfrm>
            <a:off x="5206705" y="1146383"/>
            <a:ext cx="6867261" cy="3881604"/>
          </a:xfrm>
          <a:effectLst>
            <a:softEdge rad="127000"/>
          </a:effectLst>
        </p:spPr>
      </p:pic>
      <p:grpSp>
        <p:nvGrpSpPr>
          <p:cNvPr id="6" name="Gruppo 5">
            <a:extLst>
              <a:ext uri="{FF2B5EF4-FFF2-40B4-BE49-F238E27FC236}">
                <a16:creationId xmlns:a16="http://schemas.microsoft.com/office/drawing/2014/main" id="{39A16ECD-F1C2-47DD-B446-4ACADFF2CFBF}"/>
              </a:ext>
            </a:extLst>
          </p:cNvPr>
          <p:cNvGrpSpPr/>
          <p:nvPr/>
        </p:nvGrpSpPr>
        <p:grpSpPr>
          <a:xfrm rot="20021350">
            <a:off x="-278437" y="1131359"/>
            <a:ext cx="2854805" cy="1465059"/>
            <a:chOff x="8250964" y="58349"/>
            <a:chExt cx="3002814" cy="1465059"/>
          </a:xfrm>
        </p:grpSpPr>
        <p:sp>
          <p:nvSpPr>
            <p:cNvPr id="7" name="Ovale 6">
              <a:extLst>
                <a:ext uri="{FF2B5EF4-FFF2-40B4-BE49-F238E27FC236}">
                  <a16:creationId xmlns:a16="http://schemas.microsoft.com/office/drawing/2014/main" id="{DCBD3E7E-FE60-43A5-B8CE-8E422A1E30A2}"/>
                </a:ext>
              </a:extLst>
            </p:cNvPr>
            <p:cNvSpPr/>
            <p:nvPr/>
          </p:nvSpPr>
          <p:spPr>
            <a:xfrm>
              <a:off x="8250964" y="58349"/>
              <a:ext cx="3002814" cy="1465059"/>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Ovale 4">
              <a:extLst>
                <a:ext uri="{FF2B5EF4-FFF2-40B4-BE49-F238E27FC236}">
                  <a16:creationId xmlns:a16="http://schemas.microsoft.com/office/drawing/2014/main" id="{C3FC5858-8FCD-4199-BE1B-2BE06D9101C7}"/>
                </a:ext>
              </a:extLst>
            </p:cNvPr>
            <p:cNvSpPr txBox="1"/>
            <p:nvPr/>
          </p:nvSpPr>
          <p:spPr>
            <a:xfrm>
              <a:off x="8631961" y="152677"/>
              <a:ext cx="2123310" cy="10359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rtlCol="0" anchor="ctr" anchorCtr="0">
              <a:noAutofit/>
            </a:bodyPr>
            <a:lstStyle/>
            <a:p>
              <a:pPr marL="0" lvl="0" indent="0" algn="ctr" defTabSz="1377950" rtl="0">
                <a:lnSpc>
                  <a:spcPct val="90000"/>
                </a:lnSpc>
                <a:spcBef>
                  <a:spcPct val="0"/>
                </a:spcBef>
                <a:spcAft>
                  <a:spcPct val="35000"/>
                </a:spcAft>
                <a:buNone/>
              </a:pPr>
              <a:r>
                <a:rPr lang="es-ES" sz="3100" kern="1200" dirty="0"/>
                <a:t>Response </a:t>
              </a:r>
              <a:r>
                <a:rPr lang="es-ES" sz="3100" kern="1200" dirty="0" err="1"/>
                <a:t>tracks</a:t>
              </a:r>
              <a:endParaRPr lang="en-US" sz="3100" kern="1200" dirty="0"/>
            </a:p>
          </p:txBody>
        </p:sp>
      </p:grpSp>
      <p:pic>
        <p:nvPicPr>
          <p:cNvPr id="10" name="Immagine 9">
            <a:extLst>
              <a:ext uri="{FF2B5EF4-FFF2-40B4-BE49-F238E27FC236}">
                <a16:creationId xmlns:a16="http://schemas.microsoft.com/office/drawing/2014/main" id="{B8CB7D5E-DD8C-48B4-87F0-51E9E631E2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5723" y="3853767"/>
            <a:ext cx="5249966" cy="2931799"/>
          </a:xfrm>
          <a:prstGeom prst="rect">
            <a:avLst/>
          </a:prstGeom>
          <a:effectLst>
            <a:softEdge rad="317500"/>
          </a:effectLst>
        </p:spPr>
      </p:pic>
      <p:pic>
        <p:nvPicPr>
          <p:cNvPr id="12" name="Immagine 11" descr="Immagine che contiene testo&#10;&#10;Descrizione generata automaticamente">
            <a:extLst>
              <a:ext uri="{FF2B5EF4-FFF2-40B4-BE49-F238E27FC236}">
                <a16:creationId xmlns:a16="http://schemas.microsoft.com/office/drawing/2014/main" id="{4BC4AC2C-2D65-4FB6-B13F-3753346E7C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110" y="3448569"/>
            <a:ext cx="5297195" cy="3158835"/>
          </a:xfrm>
          <a:prstGeom prst="rect">
            <a:avLst/>
          </a:prstGeom>
          <a:effectLst>
            <a:softEdge rad="317500"/>
          </a:effectLst>
        </p:spPr>
      </p:pic>
      <p:sp>
        <p:nvSpPr>
          <p:cNvPr id="11" name="TextBox 10">
            <a:extLst>
              <a:ext uri="{FF2B5EF4-FFF2-40B4-BE49-F238E27FC236}">
                <a16:creationId xmlns:a16="http://schemas.microsoft.com/office/drawing/2014/main" id="{8CBD6396-6730-4854-B9D0-DF4922759D6A}"/>
              </a:ext>
            </a:extLst>
          </p:cNvPr>
          <p:cNvSpPr txBox="1"/>
          <p:nvPr/>
        </p:nvSpPr>
        <p:spPr>
          <a:xfrm>
            <a:off x="666374" y="72433"/>
            <a:ext cx="11125292" cy="584775"/>
          </a:xfrm>
          <a:prstGeom prst="rect">
            <a:avLst/>
          </a:prstGeom>
          <a:noFill/>
        </p:spPr>
        <p:txBody>
          <a:bodyPr wrap="square">
            <a:spAutoFit/>
          </a:bodyPr>
          <a:lstStyle/>
          <a:p>
            <a:r>
              <a:rPr lang="en-IN" sz="3200" b="1" dirty="0">
                <a:solidFill>
                  <a:srgbClr val="C00000"/>
                </a:solidFill>
                <a:effectLst>
                  <a:outerShdw blurRad="38100" dist="38100" dir="2700000" algn="tl">
                    <a:srgbClr val="000000">
                      <a:alpha val="43137"/>
                    </a:srgbClr>
                  </a:outerShdw>
                </a:effectLst>
                <a:latin typeface="BookAntiqua"/>
              </a:rPr>
              <a:t>Cultivate the mystical, contemplative and missionary attitude</a:t>
            </a:r>
            <a:endParaRPr lang="en-IN" sz="3200" dirty="0"/>
          </a:p>
        </p:txBody>
      </p:sp>
    </p:spTree>
    <p:extLst>
      <p:ext uri="{BB962C8B-B14F-4D97-AF65-F5344CB8AC3E}">
        <p14:creationId xmlns:p14="http://schemas.microsoft.com/office/powerpoint/2010/main" val="337539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4D77B4-D4E3-42D7-A409-1EE19AB92917}"/>
              </a:ext>
            </a:extLst>
          </p:cNvPr>
          <p:cNvSpPr>
            <a:spLocks noGrp="1"/>
          </p:cNvSpPr>
          <p:nvPr>
            <p:ph type="title"/>
          </p:nvPr>
        </p:nvSpPr>
        <p:spPr>
          <a:xfrm>
            <a:off x="1104900" y="76200"/>
            <a:ext cx="9980682" cy="1096962"/>
          </a:xfrm>
        </p:spPr>
        <p:txBody>
          <a:bodyPr anchor="b">
            <a:normAutofit/>
          </a:bodyPr>
          <a:lstStyle/>
          <a:p>
            <a:r>
              <a:rPr lang="es-ES" sz="4400" b="1" dirty="0">
                <a:solidFill>
                  <a:srgbClr val="FFC000"/>
                </a:solidFill>
                <a:effectLst>
                  <a:outerShdw blurRad="38100" dist="38100" dir="2700000" algn="tl">
                    <a:srgbClr val="000000">
                      <a:alpha val="43137"/>
                    </a:srgbClr>
                  </a:outerShdw>
                </a:effectLst>
                <a:latin typeface="BookAntiqua"/>
              </a:rPr>
              <a:t>         </a:t>
            </a:r>
            <a:r>
              <a:rPr lang="en-IN" sz="4400" b="1" dirty="0">
                <a:solidFill>
                  <a:srgbClr val="FFC000"/>
                </a:solidFill>
                <a:effectLst>
                  <a:outerShdw blurRad="38100" dist="38100" dir="2700000" algn="tl">
                    <a:srgbClr val="000000">
                      <a:alpha val="43137"/>
                    </a:srgbClr>
                  </a:outerShdw>
                </a:effectLst>
                <a:latin typeface="BookAntiqua"/>
              </a:rPr>
              <a:t>It is the Spirit that…</a:t>
            </a:r>
            <a:endParaRPr lang="es-ES_tradnl" sz="4000" b="1" dirty="0">
              <a:solidFill>
                <a:srgbClr val="FFC000"/>
              </a:solidFill>
              <a:effectLst>
                <a:outerShdw blurRad="38100" dist="38100" dir="2700000" algn="tl">
                  <a:srgbClr val="000000">
                    <a:alpha val="43137"/>
                  </a:srgbClr>
                </a:outerShdw>
              </a:effectLst>
              <a:latin typeface="BookAntiqua"/>
            </a:endParaRPr>
          </a:p>
        </p:txBody>
      </p:sp>
      <p:pic>
        <p:nvPicPr>
          <p:cNvPr id="6" name="Segnaposto contenuto 5" descr="Immagine che contiene pioggia&#10;&#10;Descrizione generata automaticamente">
            <a:extLst>
              <a:ext uri="{FF2B5EF4-FFF2-40B4-BE49-F238E27FC236}">
                <a16:creationId xmlns:a16="http://schemas.microsoft.com/office/drawing/2014/main" id="{59483556-8495-4A76-B078-3DDC9B6C9A9D}"/>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0506" r="2" b="2"/>
          <a:stretch/>
        </p:blipFill>
        <p:spPr>
          <a:xfrm rot="20674600">
            <a:off x="508285" y="1934308"/>
            <a:ext cx="4973567" cy="4626573"/>
          </a:xfrm>
          <a:prstGeom prst="ellipse">
            <a:avLst/>
          </a:prstGeom>
          <a:ln>
            <a:noFill/>
          </a:ln>
          <a:effectLst>
            <a:softEdge rad="112500"/>
          </a:effectLst>
        </p:spPr>
      </p:pic>
      <p:sp>
        <p:nvSpPr>
          <p:cNvPr id="3" name="Segnaposto contenuto 2">
            <a:extLst>
              <a:ext uri="{FF2B5EF4-FFF2-40B4-BE49-F238E27FC236}">
                <a16:creationId xmlns:a16="http://schemas.microsoft.com/office/drawing/2014/main" id="{A41690B0-5245-41EC-83D0-D98B2E1C8661}"/>
              </a:ext>
            </a:extLst>
          </p:cNvPr>
          <p:cNvSpPr>
            <a:spLocks noGrp="1"/>
          </p:cNvSpPr>
          <p:nvPr>
            <p:ph sz="half" idx="2"/>
          </p:nvPr>
        </p:nvSpPr>
        <p:spPr>
          <a:xfrm>
            <a:off x="5445457" y="3029803"/>
            <a:ext cx="6536095" cy="2184036"/>
          </a:xfrm>
        </p:spPr>
        <p:txBody>
          <a:bodyPr>
            <a:normAutofit fontScale="85000" lnSpcReduction="20000"/>
          </a:bodyPr>
          <a:lstStyle/>
          <a:p>
            <a:pPr marL="0" indent="0" algn="just">
              <a:buNone/>
            </a:pPr>
            <a:r>
              <a:rPr lang="en-IN" sz="3900" b="1" dirty="0">
                <a:solidFill>
                  <a:schemeClr val="accent2">
                    <a:lumMod val="75000"/>
                  </a:schemeClr>
                </a:solidFill>
                <a:effectLst>
                  <a:outerShdw blurRad="38100" dist="38100" dir="2700000" algn="tl">
                    <a:srgbClr val="000000">
                      <a:alpha val="43137"/>
                    </a:srgbClr>
                  </a:outerShdw>
                </a:effectLst>
                <a:latin typeface="BookAntiqua"/>
                <a:ea typeface="+mj-ea"/>
                <a:cs typeface="+mj-cs"/>
              </a:rPr>
              <a:t>guides and enlightens us in the discernment and fight against all forms of evil;</a:t>
            </a:r>
          </a:p>
          <a:p>
            <a:pPr marL="0" indent="0" algn="just">
              <a:buNone/>
            </a:pPr>
            <a:r>
              <a:rPr lang="en-IN" sz="3900" b="1" dirty="0">
                <a:solidFill>
                  <a:schemeClr val="accent2">
                    <a:lumMod val="75000"/>
                  </a:schemeClr>
                </a:solidFill>
                <a:effectLst>
                  <a:outerShdw blurRad="38100" dist="38100" dir="2700000" algn="tl">
                    <a:srgbClr val="000000">
                      <a:alpha val="43137"/>
                    </a:srgbClr>
                  </a:outerShdw>
                </a:effectLst>
                <a:latin typeface="BookAntiqua"/>
                <a:ea typeface="+mj-ea"/>
                <a:cs typeface="+mj-cs"/>
              </a:rPr>
              <a:t>invites us to be prophets in our today as were Claret and Paris.</a:t>
            </a:r>
          </a:p>
          <a:p>
            <a:pPr algn="ctr"/>
            <a:endParaRPr lang="es-ES_tradnl" dirty="0"/>
          </a:p>
        </p:txBody>
      </p:sp>
    </p:spTree>
    <p:extLst>
      <p:ext uri="{BB962C8B-B14F-4D97-AF65-F5344CB8AC3E}">
        <p14:creationId xmlns:p14="http://schemas.microsoft.com/office/powerpoint/2010/main" val="348633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ocumentazione accademica 16x9">
  <a:themeElements>
    <a:clrScheme name="Verde gia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51_TF03431380_TF03431380.potx" id="{F752DA82-D50A-4AE0-8DD8-25DD4AAFB5E8}" vid="{140E91C9-CCE7-4C34-B3F5-184A9FB2C478}"/>
    </a:ext>
  </a:extLst>
</a:theme>
</file>

<file path=ppt/theme/theme2.xml><?xml version="1.0" encoding="utf-8"?>
<a:theme xmlns:a="http://schemas.openxmlformats.org/drawingml/2006/main" name="Tema di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170</TotalTime>
  <Words>300</Words>
  <Application>Microsoft Office PowerPoint</Application>
  <PresentationFormat>Widescreen</PresentationFormat>
  <Paragraphs>30</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BookAntiqua</vt:lpstr>
      <vt:lpstr>Euphemia</vt:lpstr>
      <vt:lpstr>inherit</vt:lpstr>
      <vt:lpstr>Plantagenet Cherokee</vt:lpstr>
      <vt:lpstr>Wingdings</vt:lpstr>
      <vt:lpstr>Documentazione accademica 16x9</vt:lpstr>
      <vt:lpstr> toward a common home World fraternity and solidarity</vt:lpstr>
      <vt:lpstr>Recalling                 OBJECTIVES</vt:lpstr>
      <vt:lpstr> …Towards a prophetic reading of our missionary vocation from Laudato SI ’and Fratelli tutti.... </vt:lpstr>
      <vt:lpstr>We are all responsible of …</vt:lpstr>
      <vt:lpstr>Three moments of reflection</vt:lpstr>
      <vt:lpstr>An integral ecological conversion of being interconnected. </vt:lpstr>
      <vt:lpstr>Inhabiting the common home of being brothers and sisters without borders </vt:lpstr>
      <vt:lpstr>       </vt:lpstr>
      <vt:lpstr>         It is the Spirit that…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Hacia la casa común fraternidad y sororidad mundial</dc:title>
  <dc:creator>Lia</dc:creator>
  <cp:lastModifiedBy>admin</cp:lastModifiedBy>
  <cp:revision>9</cp:revision>
  <dcterms:created xsi:type="dcterms:W3CDTF">2020-11-27T18:16:37Z</dcterms:created>
  <dcterms:modified xsi:type="dcterms:W3CDTF">2020-12-07T17:21:17Z</dcterms:modified>
</cp:coreProperties>
</file>