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63" r:id="rId3"/>
    <p:sldId id="264" r:id="rId4"/>
    <p:sldId id="265" r:id="rId5"/>
    <p:sldId id="266" r:id="rId6"/>
    <p:sldId id="256" r:id="rId7"/>
    <p:sldId id="257" r:id="rId8"/>
    <p:sldId id="260" r:id="rId9"/>
    <p:sldId id="258" r:id="rId10"/>
    <p:sldId id="259" r:id="rId11"/>
    <p:sldId id="261" r:id="rId12"/>
  </p:sldIdLst>
  <p:sldSz cx="12192000" cy="6858000"/>
  <p:notesSz cx="6858000" cy="9144000"/>
  <p:defaultTextStyle>
    <a:defPPr>
      <a:defRPr lang="en-V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66" d="100"/>
          <a:sy n="66" d="100"/>
        </p:scale>
        <p:origin x="84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openxmlformats.org/officeDocument/2006/relationships/customXml" Target="../customXml/item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351572-4438-4617-A83C-1694ACFD2C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VI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B61451C-3FAF-4452-93B6-9F72E166F9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VI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9CAC1E2-0765-4EDA-A643-2416F4257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83CCE-1EE4-432B-B046-7F2F666DEA6C}" type="datetimeFigureOut">
              <a:rPr lang="en-VI" smtClean="0"/>
              <a:t>04/06/2021</a:t>
            </a:fld>
            <a:endParaRPr lang="en-VI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3088D6A-4B70-4B1D-8B28-A4A73B122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41784C5-48EF-46D4-B75E-F682DEF6A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F4FE-4F31-4232-88BB-17CBD0128421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2571634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3241A7-EAFC-460B-9D0B-0CC080266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VI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4EE73BA-896A-47D8-B639-CA53F18CDF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VI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37B817D-11E4-485F-8445-E4B23C256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83CCE-1EE4-432B-B046-7F2F666DEA6C}" type="datetimeFigureOut">
              <a:rPr lang="en-VI" smtClean="0"/>
              <a:t>04/06/2021</a:t>
            </a:fld>
            <a:endParaRPr lang="en-VI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E0CF21-F659-43D3-8DA7-91D930029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06ACBF4-7A23-4029-8328-C515BABF5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F4FE-4F31-4232-88BB-17CBD0128421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34944333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5E4BB71-4BC0-47E4-8562-647A16599D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VI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B029273-38C7-447B-A521-BFF90BD6D3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VI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4A1509D-014E-4C08-ACB0-95E8BEDE4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83CCE-1EE4-432B-B046-7F2F666DEA6C}" type="datetimeFigureOut">
              <a:rPr lang="en-VI" smtClean="0"/>
              <a:t>04/06/2021</a:t>
            </a:fld>
            <a:endParaRPr lang="en-VI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0B880AC-7A3D-4662-B0AC-B9E1842A8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9F730F-8CA3-4E5A-B6FB-70110C512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F4FE-4F31-4232-88BB-17CBD0128421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4187567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176174-547D-405A-BE11-1F1E9F915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VI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3723BF0-D254-4663-A440-C1C7102097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VI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09CEB24-8AD7-40D6-BF9D-714D11DD5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83CCE-1EE4-432B-B046-7F2F666DEA6C}" type="datetimeFigureOut">
              <a:rPr lang="en-VI" smtClean="0"/>
              <a:t>04/06/2021</a:t>
            </a:fld>
            <a:endParaRPr lang="en-VI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C8D9547-0B23-45C9-92F9-23D671759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66B34BE-BB9D-497B-B517-6ABE7B4ED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F4FE-4F31-4232-88BB-17CBD0128421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967545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204315-3A97-49F9-93D7-E9C3EA7C2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VI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237697A-53A3-4295-B86C-95982FE54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D0C145E-3962-475D-9C3F-CD1F4497E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83CCE-1EE4-432B-B046-7F2F666DEA6C}" type="datetimeFigureOut">
              <a:rPr lang="en-VI" smtClean="0"/>
              <a:t>04/06/2021</a:t>
            </a:fld>
            <a:endParaRPr lang="en-VI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8ECB6C8-EFE2-4833-A003-1DFE3E459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01EA014-B2FC-4EA0-8C1E-D5E2326E3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F4FE-4F31-4232-88BB-17CBD0128421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1826978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C5E381-111B-402D-BD51-312BAEF0B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VI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954B459-C3EE-4A64-B2D3-765190E3BD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VI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858C05E-EC75-4EE8-B9A3-2C930B3C0D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VI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885383F-EE01-4560-92CC-437BC503EE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83CCE-1EE4-432B-B046-7F2F666DEA6C}" type="datetimeFigureOut">
              <a:rPr lang="en-VI" smtClean="0"/>
              <a:t>04/06/2021</a:t>
            </a:fld>
            <a:endParaRPr lang="en-VI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AF1EDA5-1565-47E5-A242-3872DE565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431394F-B8EF-40F0-A048-661C97491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F4FE-4F31-4232-88BB-17CBD0128421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9090358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0373F3-82FD-477A-A9F0-423658E0D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VI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CA9C75E-853C-4A9B-BE61-32CAFC2CD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5F4D913-8C88-4EB2-AFEF-2813CE73A5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VI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9BA3869-FC0C-4500-99F1-893AB2D06D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69EBC87-2814-4076-8BC4-C5B79C1239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VI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366F9B0-433E-4180-AC51-03EC1A1DA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83CCE-1EE4-432B-B046-7F2F666DEA6C}" type="datetimeFigureOut">
              <a:rPr lang="en-VI" smtClean="0"/>
              <a:t>04/06/2021</a:t>
            </a:fld>
            <a:endParaRPr lang="en-VI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A9083167-E8BE-4292-8A59-228E6E022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136033B-E691-45C7-AF1B-52C78A8B9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F4FE-4F31-4232-88BB-17CBD0128421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27925289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D096FF-96FB-4FF9-8108-551F20F27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VI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F1E07A9E-4CA6-4C4C-AB41-ACD310EC1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83CCE-1EE4-432B-B046-7F2F666DEA6C}" type="datetimeFigureOut">
              <a:rPr lang="en-VI" smtClean="0"/>
              <a:t>04/06/2021</a:t>
            </a:fld>
            <a:endParaRPr lang="en-VI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DC87CA1-F9D9-4D5A-9D79-0C652F029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DA55907-777C-4952-9F43-25E6B48E9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F4FE-4F31-4232-88BB-17CBD0128421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14655237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80AD16E-D330-44B0-A506-020E84159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83CCE-1EE4-432B-B046-7F2F666DEA6C}" type="datetimeFigureOut">
              <a:rPr lang="en-VI" smtClean="0"/>
              <a:t>04/06/2021</a:t>
            </a:fld>
            <a:endParaRPr lang="en-VI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2FF180F-E4B9-4206-BF61-DCB9EC748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6E0B77A-5F92-4CC0-9735-1C5DEA6A5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F4FE-4F31-4232-88BB-17CBD0128421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42121282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01CCB4-50F1-457F-8701-DA9E6B488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VI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BD588E2-8E97-406A-A578-6481464571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VI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ABE1F02-A892-4D7D-9C05-A7840A851C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74BE20F-12BB-4D65-87D1-F91D40B14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83CCE-1EE4-432B-B046-7F2F666DEA6C}" type="datetimeFigureOut">
              <a:rPr lang="en-VI" smtClean="0"/>
              <a:t>04/06/2021</a:t>
            </a:fld>
            <a:endParaRPr lang="en-VI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9FA7022-C735-479F-A943-40425737B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7221239-A0CC-41DA-BEA6-98E74546B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F4FE-4F31-4232-88BB-17CBD0128421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25348154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7FCD9A-C1BE-47BE-A3C5-CE310E509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VI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76FC6390-1B10-449A-9376-6A62B0E8A2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I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AE8DEB6-1649-43D4-A7C5-7268783BAB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85B9EEC-9824-4EAF-9DCC-E077F9AA0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83CCE-1EE4-432B-B046-7F2F666DEA6C}" type="datetimeFigureOut">
              <a:rPr lang="en-VI" smtClean="0"/>
              <a:t>04/06/2021</a:t>
            </a:fld>
            <a:endParaRPr lang="en-VI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4E733DB-75E9-4353-AE3F-79F43C0B3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0AE989C-B797-4C13-A19F-CC2774627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F4FE-4F31-4232-88BB-17CBD0128421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2839769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98C1919-9D97-4593-AAB9-0EBE6CCE0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VI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35A4895-622D-410B-A4F9-6E3080D4FC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VI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F0F857A-EC77-4DE5-9A70-9BF9ADC2C2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183CCE-1EE4-432B-B046-7F2F666DEA6C}" type="datetimeFigureOut">
              <a:rPr lang="en-VI" smtClean="0"/>
              <a:t>04/06/2021</a:t>
            </a:fld>
            <a:endParaRPr lang="en-VI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0A6277-D9AA-4E3E-B2B4-0B0967F27E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I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898FF76-B670-4CBB-ACF2-1C8F6E5928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DDF4FE-4F31-4232-88BB-17CBD0128421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3157038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OpBJY5zzREQ?feature=oembed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8181FC64-B306-4821-98E2-780662EFC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3" name="Picture 2" descr="Tree by waterfalls">
            <a:extLst>
              <a:ext uri="{FF2B5EF4-FFF2-40B4-BE49-F238E27FC236}">
                <a16:creationId xmlns:a16="http://schemas.microsoft.com/office/drawing/2014/main" id="{10C3A36A-54C4-47F9-BC83-E0FA181057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4" r="-1" b="-1"/>
          <a:stretch/>
        </p:blipFill>
        <p:spPr>
          <a:xfrm>
            <a:off x="20" y="10"/>
            <a:ext cx="9947062" cy="6857990"/>
          </a:xfrm>
          <a:prstGeom prst="rect">
            <a:avLst/>
          </a:pr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5871FC61-DD4E-47D4-81FD-8A7E7D12B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86049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 useBgFill="1">
        <p:nvSpPr>
          <p:cNvPr id="24" name="Freeform: Shape 23">
            <a:extLst>
              <a:ext uri="{FF2B5EF4-FFF2-40B4-BE49-F238E27FC236}">
                <a16:creationId xmlns:a16="http://schemas.microsoft.com/office/drawing/2014/main" id="{F9EC3F91-A75C-4F74-867E-E4C28C1354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48226" y="0"/>
            <a:ext cx="5043774" cy="6858000"/>
          </a:xfrm>
          <a:custGeom>
            <a:avLst/>
            <a:gdLst>
              <a:gd name="connsiteX0" fmla="*/ 1648981 w 5043774"/>
              <a:gd name="connsiteY0" fmla="*/ 0 h 6858000"/>
              <a:gd name="connsiteX1" fmla="*/ 2759699 w 5043774"/>
              <a:gd name="connsiteY1" fmla="*/ 0 h 6858000"/>
              <a:gd name="connsiteX2" fmla="*/ 3379301 w 5043774"/>
              <a:gd name="connsiteY2" fmla="*/ 0 h 6858000"/>
              <a:gd name="connsiteX3" fmla="*/ 3552342 w 5043774"/>
              <a:gd name="connsiteY3" fmla="*/ 0 h 6858000"/>
              <a:gd name="connsiteX4" fmla="*/ 4617166 w 5043774"/>
              <a:gd name="connsiteY4" fmla="*/ 0 h 6858000"/>
              <a:gd name="connsiteX5" fmla="*/ 4786130 w 5043774"/>
              <a:gd name="connsiteY5" fmla="*/ 0 h 6858000"/>
              <a:gd name="connsiteX6" fmla="*/ 4980168 w 5043774"/>
              <a:gd name="connsiteY6" fmla="*/ 0 h 6858000"/>
              <a:gd name="connsiteX7" fmla="*/ 5043774 w 5043774"/>
              <a:gd name="connsiteY7" fmla="*/ 0 h 6858000"/>
              <a:gd name="connsiteX8" fmla="*/ 5043774 w 5043774"/>
              <a:gd name="connsiteY8" fmla="*/ 6858000 h 6858000"/>
              <a:gd name="connsiteX9" fmla="*/ 4980168 w 5043774"/>
              <a:gd name="connsiteY9" fmla="*/ 6858000 h 6858000"/>
              <a:gd name="connsiteX10" fmla="*/ 4786130 w 5043774"/>
              <a:gd name="connsiteY10" fmla="*/ 6858000 h 6858000"/>
              <a:gd name="connsiteX11" fmla="*/ 4617166 w 5043774"/>
              <a:gd name="connsiteY11" fmla="*/ 6858000 h 6858000"/>
              <a:gd name="connsiteX12" fmla="*/ 3552342 w 5043774"/>
              <a:gd name="connsiteY12" fmla="*/ 6858000 h 6858000"/>
              <a:gd name="connsiteX13" fmla="*/ 3379301 w 5043774"/>
              <a:gd name="connsiteY13" fmla="*/ 6858000 h 6858000"/>
              <a:gd name="connsiteX14" fmla="*/ 2759699 w 5043774"/>
              <a:gd name="connsiteY14" fmla="*/ 6858000 h 6858000"/>
              <a:gd name="connsiteX15" fmla="*/ 2542782 w 5043774"/>
              <a:gd name="connsiteY15" fmla="*/ 6858000 h 6858000"/>
              <a:gd name="connsiteX16" fmla="*/ 2429239 w 5043774"/>
              <a:gd name="connsiteY16" fmla="*/ 6780599 h 6858000"/>
              <a:gd name="connsiteX17" fmla="*/ 1904328 w 5043774"/>
              <a:gd name="connsiteY17" fmla="*/ 6374814 h 6858000"/>
              <a:gd name="connsiteX18" fmla="*/ 0 w 5043774"/>
              <a:gd name="connsiteY18" fmla="*/ 3621656 h 6858000"/>
              <a:gd name="connsiteX19" fmla="*/ 1626503 w 5043774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43774" h="6858000">
                <a:moveTo>
                  <a:pt x="1648981" y="0"/>
                </a:moveTo>
                <a:lnTo>
                  <a:pt x="2759699" y="0"/>
                </a:lnTo>
                <a:lnTo>
                  <a:pt x="3379301" y="0"/>
                </a:lnTo>
                <a:lnTo>
                  <a:pt x="3552342" y="0"/>
                </a:lnTo>
                <a:lnTo>
                  <a:pt x="4617166" y="0"/>
                </a:lnTo>
                <a:lnTo>
                  <a:pt x="4786130" y="0"/>
                </a:lnTo>
                <a:lnTo>
                  <a:pt x="4980168" y="0"/>
                </a:lnTo>
                <a:lnTo>
                  <a:pt x="5043774" y="0"/>
                </a:lnTo>
                <a:lnTo>
                  <a:pt x="5043774" y="6858000"/>
                </a:lnTo>
                <a:lnTo>
                  <a:pt x="4980168" y="6858000"/>
                </a:lnTo>
                <a:lnTo>
                  <a:pt x="4786130" y="6858000"/>
                </a:lnTo>
                <a:lnTo>
                  <a:pt x="4617166" y="6858000"/>
                </a:lnTo>
                <a:lnTo>
                  <a:pt x="3552342" y="6858000"/>
                </a:lnTo>
                <a:lnTo>
                  <a:pt x="3379301" y="6858000"/>
                </a:lnTo>
                <a:lnTo>
                  <a:pt x="2759699" y="6858000"/>
                </a:lnTo>
                <a:lnTo>
                  <a:pt x="2542782" y="6858000"/>
                </a:lnTo>
                <a:lnTo>
                  <a:pt x="2429239" y="6780599"/>
                </a:lnTo>
                <a:cubicBezTo>
                  <a:pt x="2252641" y="6653108"/>
                  <a:pt x="2079285" y="6515397"/>
                  <a:pt x="1904328" y="6374814"/>
                </a:cubicBezTo>
                <a:cubicBezTo>
                  <a:pt x="943579" y="5602839"/>
                  <a:pt x="0" y="4969131"/>
                  <a:pt x="0" y="3621656"/>
                </a:cubicBezTo>
                <a:cubicBezTo>
                  <a:pt x="0" y="2093192"/>
                  <a:pt x="582912" y="754641"/>
                  <a:pt x="1626503" y="14997"/>
                </a:cubicBezTo>
                <a:close/>
              </a:path>
            </a:pathLst>
          </a:cu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829A1E2C-5AC8-40FC-99E9-832069D39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97013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E4BEE1-8F53-4822-8CFB-A02B9D114153}"/>
              </a:ext>
            </a:extLst>
          </p:cNvPr>
          <p:cNvSpPr txBox="1"/>
          <p:nvPr/>
        </p:nvSpPr>
        <p:spPr>
          <a:xfrm rot="21086330">
            <a:off x="7720310" y="1836556"/>
            <a:ext cx="3633747" cy="26835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Rockwell Light" panose="020B0604020202020204" pitchFamily="18" charset="0"/>
              </a:rPr>
              <a:t>Canten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Rockwell Light" panose="020B0604020202020204" pitchFamily="18" charset="0"/>
              </a:rPr>
              <a:t> al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Rockwell Light" panose="020B0604020202020204" pitchFamily="18" charset="0"/>
              </a:rPr>
              <a:t>Señor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Rockwell Light" panose="020B0604020202020204" pitchFamily="18" charset="0"/>
              </a:rPr>
              <a:t> un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Rockwell Light" panose="020B0604020202020204" pitchFamily="18" charset="0"/>
              </a:rPr>
              <a:t>Cántico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Rockwell Light" panose="020B0604020202020204" pitchFamily="18" charset="0"/>
              </a:rPr>
              <a:t> 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Rockwell Light" panose="020B0604020202020204" pitchFamily="18" charset="0"/>
              </a:rPr>
              <a:t>Nuevo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FED245-D9B4-4212-B5D0-15C096EDA0EB}"/>
              </a:ext>
            </a:extLst>
          </p:cNvPr>
          <p:cNvSpPr txBox="1"/>
          <p:nvPr/>
        </p:nvSpPr>
        <p:spPr>
          <a:xfrm>
            <a:off x="9551963" y="5458265"/>
            <a:ext cx="2278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Dona Peña</a:t>
            </a:r>
            <a:br>
              <a:rPr lang="es-ES" dirty="0"/>
            </a:br>
            <a:r>
              <a:rPr lang="es-ES" dirty="0"/>
              <a:t>Singer-</a:t>
            </a:r>
            <a:r>
              <a:rPr lang="es-ES" dirty="0" err="1"/>
              <a:t>composer</a:t>
            </a:r>
            <a:endParaRPr lang="en-US" dirty="0"/>
          </a:p>
        </p:txBody>
      </p:sp>
      <p:pic>
        <p:nvPicPr>
          <p:cNvPr id="7" name="09 Canten Al Señor_Sing To God">
            <a:hlinkClick r:id="" action="ppaction://media"/>
            <a:extLst>
              <a:ext uri="{FF2B5EF4-FFF2-40B4-BE49-F238E27FC236}">
                <a16:creationId xmlns:a16="http://schemas.microsoft.com/office/drawing/2014/main" id="{D3BB6A91-4998-4BAF-BD27-028D2FC07AB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838.39"/>
                  <p14:fade out="4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10365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768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 descr="Un dibujo de un árbol&#10;&#10;Descripción generada automáticamente con confianza baja">
            <a:extLst>
              <a:ext uri="{FF2B5EF4-FFF2-40B4-BE49-F238E27FC236}">
                <a16:creationId xmlns:a16="http://schemas.microsoft.com/office/drawing/2014/main" id="{EC9D9337-D167-4D83-A993-D4D4E3113C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b="1000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943B6FC-CA9C-4F0C-806C-8031CC0CD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b="1" dirty="0">
                <a:solidFill>
                  <a:srgbClr val="FFFFFF"/>
                </a:solidFill>
              </a:rPr>
              <a:t>ORACIÓN ESPONTANEA</a:t>
            </a:r>
            <a:br>
              <a:rPr lang="en-US" sz="6000" b="1" dirty="0">
                <a:solidFill>
                  <a:srgbClr val="FFFFFF"/>
                </a:solidFill>
              </a:rPr>
            </a:br>
            <a:r>
              <a:rPr lang="en-US" sz="6000" b="1" dirty="0">
                <a:solidFill>
                  <a:srgbClr val="FFFFFF"/>
                </a:solidFill>
              </a:rPr>
              <a:t>a </a:t>
            </a:r>
            <a:r>
              <a:rPr lang="en-US" sz="6000" b="1" dirty="0" err="1">
                <a:solidFill>
                  <a:srgbClr val="FFFFFF"/>
                </a:solidFill>
              </a:rPr>
              <a:t>través</a:t>
            </a:r>
            <a:r>
              <a:rPr lang="en-US" sz="6000" b="1" dirty="0">
                <a:solidFill>
                  <a:srgbClr val="FFFFFF"/>
                </a:solidFill>
              </a:rPr>
              <a:t> del chat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5284E36-8E70-4630-A564-92CD231B331D}"/>
              </a:ext>
            </a:extLst>
          </p:cNvPr>
          <p:cNvSpPr txBox="1"/>
          <p:nvPr/>
        </p:nvSpPr>
        <p:spPr>
          <a:xfrm>
            <a:off x="4038600" y="5320139"/>
            <a:ext cx="7686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2400" dirty="0"/>
              <a:t>Quién desee puede  una oración corta, sea de acción de gracias, petición u alabanza. (En su propia lengua)</a:t>
            </a:r>
            <a:endParaRPr lang="en-VI" sz="2400" dirty="0"/>
          </a:p>
        </p:txBody>
      </p:sp>
    </p:spTree>
    <p:extLst>
      <p:ext uri="{BB962C8B-B14F-4D97-AF65-F5344CB8AC3E}">
        <p14:creationId xmlns:p14="http://schemas.microsoft.com/office/powerpoint/2010/main" val="24024284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07B957B9-A6FA-4449-8BD0-247F3F59B4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6445" y="-76398"/>
            <a:ext cx="13390880" cy="891102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0AA036A-82BE-45ED-BF13-8C1832074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4650" y="-215900"/>
            <a:ext cx="10515600" cy="1325563"/>
          </a:xfrm>
        </p:spPr>
        <p:txBody>
          <a:bodyPr/>
          <a:lstStyle/>
          <a:p>
            <a:r>
              <a:rPr lang="es-CR" b="1" dirty="0">
                <a:solidFill>
                  <a:srgbClr val="FF0000"/>
                </a:solidFill>
              </a:rPr>
              <a:t>ORACIÓN FINAL</a:t>
            </a:r>
            <a:endParaRPr lang="en-VI" b="1" dirty="0">
              <a:solidFill>
                <a:srgbClr val="FF0000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284E06D-1209-4C5F-957C-8900D21104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199" y="3854450"/>
            <a:ext cx="8334375" cy="4351338"/>
          </a:xfrm>
        </p:spPr>
        <p:txBody>
          <a:bodyPr/>
          <a:lstStyle/>
          <a:p>
            <a:pPr marL="0" indent="0">
              <a:buNone/>
            </a:pPr>
            <a:endParaRPr lang="es-CR" dirty="0"/>
          </a:p>
          <a:p>
            <a:pPr marL="0" indent="0" algn="ctr">
              <a:buNone/>
            </a:pPr>
            <a:r>
              <a:rPr lang="es-ES" b="1" i="0" dirty="0">
                <a:solidFill>
                  <a:srgbClr val="FF0000"/>
                </a:solidFill>
                <a:effectLst/>
                <a:latin typeface="Helvetica" panose="020B0604020202020204" pitchFamily="34" charset="0"/>
              </a:rPr>
              <a:t>Señor y Padre mio: que te conozca y te haga conocer; que te ame y te haga amar; que te sirva y te haga servir, que te alabe y te haga alabar, por todas la criaturas. Amén</a:t>
            </a:r>
            <a:br>
              <a:rPr lang="es-ES" b="1" dirty="0">
                <a:solidFill>
                  <a:schemeClr val="bg1"/>
                </a:solidFill>
              </a:rPr>
            </a:br>
            <a:r>
              <a:rPr lang="es-ES" sz="1600" b="1" i="0" dirty="0">
                <a:solidFill>
                  <a:schemeClr val="bg1"/>
                </a:solidFill>
                <a:effectLst/>
                <a:latin typeface="Helvetica" panose="020B0604020202020204" pitchFamily="34" charset="0"/>
              </a:rPr>
              <a:t>San Antonio María Claret</a:t>
            </a:r>
            <a:endParaRPr lang="en-VI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1667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179B53-9770-4107-9A88-EA07DA630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lant growing in the gaps of a path">
            <a:extLst>
              <a:ext uri="{FF2B5EF4-FFF2-40B4-BE49-F238E27FC236}">
                <a16:creationId xmlns:a16="http://schemas.microsoft.com/office/drawing/2014/main" id="{17773B03-4D3B-4059-B3D9-6213AA442A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3309"/>
          </a:xfrm>
        </p:spPr>
      </p:pic>
    </p:spTree>
    <p:extLst>
      <p:ext uri="{BB962C8B-B14F-4D97-AF65-F5344CB8AC3E}">
        <p14:creationId xmlns:p14="http://schemas.microsoft.com/office/powerpoint/2010/main" val="9221956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27450-8F0A-4585-811A-DEFF4C44A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Sun at sea">
            <a:extLst>
              <a:ext uri="{FF2B5EF4-FFF2-40B4-BE49-F238E27FC236}">
                <a16:creationId xmlns:a16="http://schemas.microsoft.com/office/drawing/2014/main" id="{1EB4A635-B6A8-438D-A9A9-3577375D9D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5730"/>
          </a:xfrm>
        </p:spPr>
      </p:pic>
    </p:spTree>
    <p:extLst>
      <p:ext uri="{BB962C8B-B14F-4D97-AF65-F5344CB8AC3E}">
        <p14:creationId xmlns:p14="http://schemas.microsoft.com/office/powerpoint/2010/main" val="1208534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ural field and dandelion at sunset">
            <a:extLst>
              <a:ext uri="{FF2B5EF4-FFF2-40B4-BE49-F238E27FC236}">
                <a16:creationId xmlns:a16="http://schemas.microsoft.com/office/drawing/2014/main" id="{C7BA1BAD-4A8D-4C92-A4D9-1C0A6EA663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629" y="0"/>
            <a:ext cx="123226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8411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night sky at Lake Tekapo New Zealand">
            <a:extLst>
              <a:ext uri="{FF2B5EF4-FFF2-40B4-BE49-F238E27FC236}">
                <a16:creationId xmlns:a16="http://schemas.microsoft.com/office/drawing/2014/main" id="{7D0FF606-98AD-4D29-B953-87384B6055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9195"/>
            <a:ext cx="12192000" cy="6399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855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several people watching the sunrise in the middle of forest photo – Free  Image on Unsplash">
            <a:extLst>
              <a:ext uri="{FF2B5EF4-FFF2-40B4-BE49-F238E27FC236}">
                <a16:creationId xmlns:a16="http://schemas.microsoft.com/office/drawing/2014/main" id="{F2852962-5F70-4F18-9EF4-1DD97FDB67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45"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2DFE607-0297-4C1D-998D-FC4E78F07E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s-ES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Las costumbres del Maestro Cristo Jesús </a:t>
            </a:r>
            <a:endParaRPr lang="en-VI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2295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2F83B636-4575-4DC0-B698-E419EB090A96}"/>
              </a:ext>
            </a:extLst>
          </p:cNvPr>
          <p:cNvSpPr txBox="1"/>
          <p:nvPr/>
        </p:nvSpPr>
        <p:spPr>
          <a:xfrm>
            <a:off x="9692640" y="81280"/>
            <a:ext cx="2123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dirty="0"/>
              <a:t>Canción a tu modo </a:t>
            </a:r>
            <a:r>
              <a:rPr lang="es-CR" dirty="0" err="1"/>
              <a:t>Cristobal</a:t>
            </a:r>
            <a:r>
              <a:rPr lang="es-CR" dirty="0"/>
              <a:t> Fones, </a:t>
            </a:r>
            <a:r>
              <a:rPr lang="es-CR" dirty="0" err="1"/>
              <a:t>Sj</a:t>
            </a:r>
            <a:endParaRPr lang="en-VI" dirty="0"/>
          </a:p>
        </p:txBody>
      </p:sp>
      <p:pic>
        <p:nvPicPr>
          <p:cNvPr id="8" name="Elementos multimedia en línea 7" title="TU MODO   CRISTOBAL FONES">
            <a:hlinkClick r:id="" action="ppaction://media"/>
            <a:extLst>
              <a:ext uri="{FF2B5EF4-FFF2-40B4-BE49-F238E27FC236}">
                <a16:creationId xmlns:a16="http://schemas.microsoft.com/office/drawing/2014/main" id="{20233D02-498F-40BF-9471-DC5EC88E957F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40080" y="926498"/>
            <a:ext cx="10353675" cy="5850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979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ubsidio para celebrar el tiempo de Pascua en familia">
            <a:extLst>
              <a:ext uri="{FF2B5EF4-FFF2-40B4-BE49-F238E27FC236}">
                <a16:creationId xmlns:a16="http://schemas.microsoft.com/office/drawing/2014/main" id="{2A14E21C-F8E5-4C95-B590-78E459899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414" y="-133350"/>
            <a:ext cx="1236082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0DCEC80F-2E77-4BE5-8660-492072219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4707890"/>
            <a:ext cx="6543675" cy="1325563"/>
          </a:xfrm>
        </p:spPr>
        <p:txBody>
          <a:bodyPr>
            <a:noAutofit/>
          </a:bodyPr>
          <a:lstStyle/>
          <a:p>
            <a:pPr algn="ctr"/>
            <a:r>
              <a:rPr lang="es-CR" sz="2800" b="1" dirty="0">
                <a:solidFill>
                  <a:schemeClr val="bg1"/>
                </a:solidFill>
              </a:rPr>
              <a:t>Ante las cosas, debe el Misionero apostólico uniformar su vida, su persona y costumbres con su divino Maestro Cristo Jesús. </a:t>
            </a:r>
            <a:br>
              <a:rPr lang="es-CR" sz="2800" b="1" dirty="0">
                <a:solidFill>
                  <a:schemeClr val="bg1"/>
                </a:solidFill>
              </a:rPr>
            </a:br>
            <a:r>
              <a:rPr lang="es-CR" sz="1000" b="1" dirty="0">
                <a:solidFill>
                  <a:schemeClr val="bg1"/>
                </a:solidFill>
              </a:rPr>
              <a:t>M. Antonia</a:t>
            </a:r>
            <a:endParaRPr lang="en-VI" sz="1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4750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500+ Beach Sunrise Pictures [Stunning!] | Download Free Images on Unsplash">
            <a:extLst>
              <a:ext uri="{FF2B5EF4-FFF2-40B4-BE49-F238E27FC236}">
                <a16:creationId xmlns:a16="http://schemas.microsoft.com/office/drawing/2014/main" id="{284AFCD0-96B5-431A-894B-E2B8E7ADBA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27611"/>
            <a:ext cx="12425679" cy="826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BFCE809-CE95-4627-8A5F-525E23F08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/>
              <a:t>Gal 2,20</a:t>
            </a:r>
            <a:endParaRPr lang="en-VI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2A5D400-E334-4220-91F1-0712FFFBD1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44675"/>
            <a:ext cx="3829050" cy="79375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CR" b="1" dirty="0">
                <a:solidFill>
                  <a:schemeClr val="bg1"/>
                </a:solidFill>
              </a:rPr>
              <a:t>Y ahora no vivo yo, es Cristo quien vive en mi.</a:t>
            </a:r>
            <a:endParaRPr lang="en-VI" b="1" dirty="0">
              <a:solidFill>
                <a:schemeClr val="bg1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624C4F1-7687-4887-851E-A6E3F7238F48}"/>
              </a:ext>
            </a:extLst>
          </p:cNvPr>
          <p:cNvSpPr txBox="1"/>
          <p:nvPr/>
        </p:nvSpPr>
        <p:spPr>
          <a:xfrm>
            <a:off x="4800599" y="4488120"/>
            <a:ext cx="7267575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R" sz="2800" b="1" dirty="0">
                <a:solidFill>
                  <a:schemeClr val="bg1"/>
                </a:solidFill>
              </a:rPr>
              <a:t>- Mi vida está habitada por Cristo?</a:t>
            </a:r>
          </a:p>
          <a:p>
            <a:pPr marL="285750" indent="-285750" algn="ctr">
              <a:buFontTx/>
              <a:buChar char="-"/>
            </a:pPr>
            <a:r>
              <a:rPr lang="es-CR" sz="2800" b="1" dirty="0">
                <a:solidFill>
                  <a:schemeClr val="bg1"/>
                </a:solidFill>
              </a:rPr>
              <a:t>Así como Pablo pronunció esta verdad en su vida: Puedo decir que es también mi verdad?</a:t>
            </a:r>
          </a:p>
          <a:p>
            <a:pPr marL="285750" indent="-285750" algn="ctr">
              <a:buFontTx/>
              <a:buChar char="-"/>
            </a:pPr>
            <a:r>
              <a:rPr lang="es-CR" sz="2800" b="1" dirty="0">
                <a:solidFill>
                  <a:schemeClr val="bg1"/>
                </a:solidFill>
              </a:rPr>
              <a:t>Qué me dificulta vivir esta verdad?</a:t>
            </a:r>
          </a:p>
          <a:p>
            <a:pPr marL="285750" indent="-285750" algn="ctr">
              <a:buFontTx/>
              <a:buChar char="-"/>
            </a:pPr>
            <a:endParaRPr lang="es-CR" dirty="0"/>
          </a:p>
          <a:p>
            <a:endParaRPr lang="en-VI" dirty="0"/>
          </a:p>
        </p:txBody>
      </p:sp>
    </p:spTree>
    <p:extLst>
      <p:ext uri="{BB962C8B-B14F-4D97-AF65-F5344CB8AC3E}">
        <p14:creationId xmlns:p14="http://schemas.microsoft.com/office/powerpoint/2010/main" val="102458140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237D2C94DC2E1B49A3E2D245D2D30A0A" ma:contentTypeVersion="5" ma:contentTypeDescription="Crear nuevo documento." ma:contentTypeScope="" ma:versionID="3b9d584d752d3f8155214b1b1d77988b">
  <xsd:schema xmlns:xsd="http://www.w3.org/2001/XMLSchema" xmlns:xs="http://www.w3.org/2001/XMLSchema" xmlns:p="http://schemas.microsoft.com/office/2006/metadata/properties" xmlns:ns2="062e5583-1169-4fe9-9a20-74511889d87e" targetNamespace="http://schemas.microsoft.com/office/2006/metadata/properties" ma:root="true" ma:fieldsID="b35a76afceeb3661a78205649632918e" ns2:_="">
    <xsd:import namespace="062e5583-1169-4fe9-9a20-74511889d8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2e5583-1169-4fe9-9a20-74511889d87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876CE0E-49EC-4C8B-97E2-AF8DEFC24281}"/>
</file>

<file path=customXml/itemProps2.xml><?xml version="1.0" encoding="utf-8"?>
<ds:datastoreItem xmlns:ds="http://schemas.openxmlformats.org/officeDocument/2006/customXml" ds:itemID="{A8E21434-6158-40B7-9FC8-10E441F70AD9}"/>
</file>

<file path=customXml/itemProps3.xml><?xml version="1.0" encoding="utf-8"?>
<ds:datastoreItem xmlns:ds="http://schemas.openxmlformats.org/officeDocument/2006/customXml" ds:itemID="{A24CEC69-1F48-40C9-A017-16A942E57EFF}"/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179</Words>
  <Application>Microsoft Office PowerPoint</Application>
  <PresentationFormat>Widescreen</PresentationFormat>
  <Paragraphs>16</Paragraphs>
  <Slides>11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Meiryo</vt:lpstr>
      <vt:lpstr>Arial</vt:lpstr>
      <vt:lpstr>Calibri</vt:lpstr>
      <vt:lpstr>Calibri Light</vt:lpstr>
      <vt:lpstr>Helvetica</vt:lpstr>
      <vt:lpstr>Rockwell Light</vt:lpstr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Las costumbres del Maestro Cristo Jesús </vt:lpstr>
      <vt:lpstr>PowerPoint Presentation</vt:lpstr>
      <vt:lpstr>Ante las cosas, debe el Misionero apostólico uniformar su vida, su persona y costumbres con su divino Maestro Cristo Jesús.  M. Antonia</vt:lpstr>
      <vt:lpstr>Gal 2,20</vt:lpstr>
      <vt:lpstr>ORACIÓN ESPONTANEA a través del chat</vt:lpstr>
      <vt:lpstr>ORACIÓN FINAL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Las costumbres del Maestro Cristo Jesús</dc:title>
  <dc:creator>Rosa Orellana</dc:creator>
  <cp:lastModifiedBy>Ondina Cortés</cp:lastModifiedBy>
  <cp:revision>14</cp:revision>
  <dcterms:created xsi:type="dcterms:W3CDTF">2021-04-06T03:35:13Z</dcterms:created>
  <dcterms:modified xsi:type="dcterms:W3CDTF">2021-04-06T17:58:30Z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0x010100237D2C94DC2E1B49A3E2D245D2D30A0A</vt:lpwstr>
  </property>
  <property fmtid="{D5CDD505-2E9C-101B-9397-08002B2CF9AE}" pid="3" name="Order">
    <vt:r8>5500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_ExtendedDescription">
    <vt:lpwstr/>
  </property>
</Properties>
</file>