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C3C6FC-EC23-4397-A520-5C1A4EECAC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s-ES_tradnl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D901FA3-9EAE-49D1-ACE5-026FC092E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s-ES_tradnl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8BBB9E0-7818-443F-93E0-577C696FB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FEE1-4F9C-4D59-B266-A6DF8C3E159C}" type="datetimeFigureOut">
              <a:rPr lang="es-ES_tradnl" smtClean="0"/>
              <a:t>12/04/2021</a:t>
            </a:fld>
            <a:endParaRPr lang="es-ES_tradnl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79ED63F-8A46-405A-85ED-F2AD686A2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C1798E2-9F2D-4683-8BEC-8DCDFEC66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F188-5BEB-4B55-93E1-2D30DB31684B}" type="slidenum">
              <a:rPr lang="es-ES_tradnl" smtClean="0"/>
              <a:t>‹N›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54775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4D7BDE-4A62-4D6A-B3F6-E7A5C39E4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s-ES_tradnl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86B908F-C1DC-4DAA-A1FE-4E54A7D2B5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s-ES_tradnl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964BEC5-264F-4237-B842-FDEA26E23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FEE1-4F9C-4D59-B266-A6DF8C3E159C}" type="datetimeFigureOut">
              <a:rPr lang="es-ES_tradnl" smtClean="0"/>
              <a:t>12/04/2021</a:t>
            </a:fld>
            <a:endParaRPr lang="es-ES_tradnl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14C5AB1-A0A3-4A16-8589-F40F8E512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939122B-9A53-4D45-AC27-C6F8E35C8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F188-5BEB-4B55-93E1-2D30DB31684B}" type="slidenum">
              <a:rPr lang="es-ES_tradnl" smtClean="0"/>
              <a:t>‹N›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04816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F12B31A-1140-4BC4-BE19-B31B4E6321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s-ES_tradnl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70BF497-8A36-4EB0-9896-AE452DDD95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s-ES_tradnl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3FF68F8-B780-4346-8F5A-210AA9DDE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FEE1-4F9C-4D59-B266-A6DF8C3E159C}" type="datetimeFigureOut">
              <a:rPr lang="es-ES_tradnl" smtClean="0"/>
              <a:t>12/04/2021</a:t>
            </a:fld>
            <a:endParaRPr lang="es-ES_tradnl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78939FE-9386-487E-BD06-61F8694D9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8279249-2714-4B9D-A6B4-961E76F80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F188-5BEB-4B55-93E1-2D30DB31684B}" type="slidenum">
              <a:rPr lang="es-ES_tradnl" smtClean="0"/>
              <a:t>‹N›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97604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B18F74-1048-4C46-B7D1-C7A9ED713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s-ES_tradnl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9935E37-5481-4C70-8583-A8AE8B2C9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s-ES_tradnl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112995F-E89F-493D-B84B-13DF95CC9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FEE1-4F9C-4D59-B266-A6DF8C3E159C}" type="datetimeFigureOut">
              <a:rPr lang="es-ES_tradnl" smtClean="0"/>
              <a:t>12/04/2021</a:t>
            </a:fld>
            <a:endParaRPr lang="es-ES_tradnl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612BA03-E888-46C6-AB73-83462B28D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7695F61-8025-4B90-8AB5-C920E04DD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F188-5BEB-4B55-93E1-2D30DB31684B}" type="slidenum">
              <a:rPr lang="es-ES_tradnl" smtClean="0"/>
              <a:t>‹N›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45708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4990DF-42D2-4284-8475-5CE74F52F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s-ES_tradnl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233A22D-EDA6-41BD-ADA3-9DCD166DC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150ED07-3C35-43B6-83F3-73F2EA20A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FEE1-4F9C-4D59-B266-A6DF8C3E159C}" type="datetimeFigureOut">
              <a:rPr lang="es-ES_tradnl" smtClean="0"/>
              <a:t>12/04/2021</a:t>
            </a:fld>
            <a:endParaRPr lang="es-ES_tradnl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3D50A3E-DF5D-4B00-9330-14FC8A3C3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F6C083D-CC5A-41DB-BB08-A7D2DE99D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F188-5BEB-4B55-93E1-2D30DB31684B}" type="slidenum">
              <a:rPr lang="es-ES_tradnl" smtClean="0"/>
              <a:t>‹N›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76015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D75E7D-609F-4416-BB5A-DB8BB8C1C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s-ES_tradnl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D96E82D-B1D8-4C0A-9B96-5BB19A09BB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s-ES_tradnl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CF21375-6D5D-416E-97F7-298EBC5031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s-ES_tradnl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C8F32C9-F44E-4FCD-A992-A321C1B3A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FEE1-4F9C-4D59-B266-A6DF8C3E159C}" type="datetimeFigureOut">
              <a:rPr lang="es-ES_tradnl" smtClean="0"/>
              <a:t>12/04/2021</a:t>
            </a:fld>
            <a:endParaRPr lang="es-ES_tradnl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D2A3667-2676-430D-8169-3884EF03D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AC6DEC8-7FCB-4FAD-8C5F-8A37AC02D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F188-5BEB-4B55-93E1-2D30DB31684B}" type="slidenum">
              <a:rPr lang="es-ES_tradnl" smtClean="0"/>
              <a:t>‹N›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38747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FFD7DB-7203-4929-9623-A2C83B159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s-ES_tradnl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50DB85C-E5B3-4644-9090-2E12222C5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A54BA82-2087-4FAD-B1A8-FE1EF9B1A9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s-ES_tradnl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4B6071E-65B1-4CDC-9645-5ABB8C0C95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498E6A2-8015-4849-BF0F-89AEB84529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s-ES_tradnl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3D5B773-2FD1-4CB2-8EB1-4D4034F44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FEE1-4F9C-4D59-B266-A6DF8C3E159C}" type="datetimeFigureOut">
              <a:rPr lang="es-ES_tradnl" smtClean="0"/>
              <a:t>12/04/2021</a:t>
            </a:fld>
            <a:endParaRPr lang="es-ES_tradnl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56F0A68-39BC-4C22-8BE5-17D18F7C8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7FEF89A-D50E-4960-8EDB-9AC9A9D51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F188-5BEB-4B55-93E1-2D30DB31684B}" type="slidenum">
              <a:rPr lang="es-ES_tradnl" smtClean="0"/>
              <a:t>‹N›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10756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C2010A-0566-4F10-8586-7D49D2DB4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s-ES_tradnl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F89E195-7F83-4EF9-B258-8D77B21DA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FEE1-4F9C-4D59-B266-A6DF8C3E159C}" type="datetimeFigureOut">
              <a:rPr lang="es-ES_tradnl" smtClean="0"/>
              <a:t>12/04/2021</a:t>
            </a:fld>
            <a:endParaRPr lang="es-ES_tradnl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95B9E1E-2667-49D3-897F-BB97E4F53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2E72820-6A57-40D5-A599-7EA6A76EF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F188-5BEB-4B55-93E1-2D30DB31684B}" type="slidenum">
              <a:rPr lang="es-ES_tradnl" smtClean="0"/>
              <a:t>‹N›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30015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0133431-E64B-4434-B55F-8FB237C9A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FEE1-4F9C-4D59-B266-A6DF8C3E159C}" type="datetimeFigureOut">
              <a:rPr lang="es-ES_tradnl" smtClean="0"/>
              <a:t>12/04/2021</a:t>
            </a:fld>
            <a:endParaRPr lang="es-ES_tradnl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16DCD93-7913-4A65-84C3-800ECD9D1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117FAAF-83D7-4E75-BAD3-09012EB66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F188-5BEB-4B55-93E1-2D30DB31684B}" type="slidenum">
              <a:rPr lang="es-ES_tradnl" smtClean="0"/>
              <a:t>‹N›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80282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BE552F-FEDB-46E3-8AA2-865988564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s-ES_tradnl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4561D3E-AF3C-4E5A-8CC7-A926EEAAD7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s-ES_tradnl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3485F21-C4BC-4B15-AC91-C3616BE9A8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806128F-CBE5-4A45-890A-35580CFAD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FEE1-4F9C-4D59-B266-A6DF8C3E159C}" type="datetimeFigureOut">
              <a:rPr lang="es-ES_tradnl" smtClean="0"/>
              <a:t>12/04/2021</a:t>
            </a:fld>
            <a:endParaRPr lang="es-ES_tradnl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C21899E-F762-405B-A734-A7374F868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1F1101F-FDE6-4CB6-A8B3-52E972E62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F188-5BEB-4B55-93E1-2D30DB31684B}" type="slidenum">
              <a:rPr lang="es-ES_tradnl" smtClean="0"/>
              <a:t>‹N›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5421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21F432-C9A3-458F-AE3E-FFCE55297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s-ES_tradnl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4178D90-1902-40A9-8002-21F92BBE99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89F8FB5-F262-477D-BD11-D278479474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96DF322-2407-4D42-9957-30979C664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FEE1-4F9C-4D59-B266-A6DF8C3E159C}" type="datetimeFigureOut">
              <a:rPr lang="es-ES_tradnl" smtClean="0"/>
              <a:t>12/04/2021</a:t>
            </a:fld>
            <a:endParaRPr lang="es-ES_tradnl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FDCF10C-654B-41AB-985E-929A854B9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4EA0007-6B9D-4284-81AD-53D22D894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F188-5BEB-4B55-93E1-2D30DB31684B}" type="slidenum">
              <a:rPr lang="es-ES_tradnl" smtClean="0"/>
              <a:t>‹N›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76036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F5DA676-EF0D-4D60-A170-36B22EE62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s-ES_tradnl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0628311-877F-4427-90F5-19B306E930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s-ES_tradnl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1ADC9D0-F870-4F7B-8981-E6E14AF3C4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9FEE1-4F9C-4D59-B266-A6DF8C3E159C}" type="datetimeFigureOut">
              <a:rPr lang="es-ES_tradnl" smtClean="0"/>
              <a:t>12/04/2021</a:t>
            </a:fld>
            <a:endParaRPr lang="es-ES_tradnl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55AB16C-1E11-441F-B375-8C87728F70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AD669B7-DA89-46BD-A218-2B1646A007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EF188-5BEB-4B55-93E1-2D30DB31684B}" type="slidenum">
              <a:rPr lang="es-ES_tradnl" smtClean="0"/>
              <a:t>‹N›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22643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1785F65B-EC37-4161-9D49-C5BCF2746194}"/>
              </a:ext>
            </a:extLst>
          </p:cNvPr>
          <p:cNvSpPr txBox="1"/>
          <p:nvPr/>
        </p:nvSpPr>
        <p:spPr>
          <a:xfrm>
            <a:off x="609600" y="1857375"/>
            <a:ext cx="10258425" cy="625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48740" indent="449580">
              <a:lnSpc>
                <a:spcPct val="115000"/>
              </a:lnSpc>
              <a:spcAft>
                <a:spcPts val="1000"/>
              </a:spcAft>
            </a:pPr>
            <a:r>
              <a:rPr lang="fr-F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FORCE D’EXERCER LE GOUVERNEMENT </a:t>
            </a:r>
            <a:endParaRPr lang="es-ES_trad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138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9">
            <a:extLst>
              <a:ext uri="{FF2B5EF4-FFF2-40B4-BE49-F238E27FC236}">
                <a16:creationId xmlns:a16="http://schemas.microsoft.com/office/drawing/2014/main" id="{0E2A6172-5A60-4504-BCB5-3F533B6952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055341"/>
              </p:ext>
            </p:extLst>
          </p:nvPr>
        </p:nvGraphicFramePr>
        <p:xfrm>
          <a:off x="0" y="-66674"/>
          <a:ext cx="12192000" cy="74203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3016732630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513965608"/>
                    </a:ext>
                  </a:extLst>
                </a:gridCol>
              </a:tblGrid>
              <a:tr h="3624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800" b="1" u="sng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 aspirations :</a:t>
                      </a:r>
                      <a:endParaRPr lang="es-ES_tradnl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restructuration personnelle et communautaire</a:t>
                      </a:r>
                      <a:endParaRPr lang="es-ES_tradnl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Avoir un gouvernement plus ouvert</a:t>
                      </a:r>
                      <a:endParaRPr lang="es-ES_tradnl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Avec des visions vers le futur</a:t>
                      </a:r>
                      <a:endParaRPr lang="es-ES_tradnl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Qui voix plus loin</a:t>
                      </a:r>
                      <a:endParaRPr lang="es-ES_tradnl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Qui valorise l’expansion vers les biens.</a:t>
                      </a:r>
                      <a:endParaRPr lang="es-ES_tradnl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</a:pPr>
                      <a:r>
                        <a:rPr lang="fr-FR" sz="28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 points forts sont :</a:t>
                      </a:r>
                      <a:endParaRPr lang="es-ES_tradnl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r-FR" sz="28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prière centre de notre vie et de notre mission.</a:t>
                      </a:r>
                      <a:endParaRPr lang="es-ES_tradnl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r-FR" sz="28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 personnes bien préparées pour répondre et vivre le charisme.</a:t>
                      </a:r>
                      <a:endParaRPr lang="es-ES_tradnl" sz="2800" dirty="0">
                        <a:solidFill>
                          <a:schemeClr val="bg1"/>
                        </a:solidFill>
                      </a:endParaRPr>
                    </a:p>
                    <a:p>
                      <a:endParaRPr lang="es-ES_trad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168640"/>
                  </a:ext>
                </a:extLst>
              </a:tr>
              <a:tr h="37861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800" b="1" u="sng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 opportunités</a:t>
                      </a:r>
                      <a:endParaRPr lang="es-ES_tradnl" sz="2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r-FR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formation à l’inter culturalité à tous les niveaux : spirituel, humaine et charismatique</a:t>
                      </a:r>
                      <a:endParaRPr lang="es-ES_tradnl" sz="20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r-FR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Une connaissance honnête de soi et du charisme</a:t>
                      </a:r>
                      <a:endParaRPr lang="es-ES_tradnl" sz="20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r-FR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Apprendre à apprendre</a:t>
                      </a:r>
                      <a:endParaRPr lang="es-ES_tradnl" sz="20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L’accompagnement spirituel à tout le niveau. Donc toutes</a:t>
                      </a:r>
                      <a:r>
                        <a:rPr lang="fr-FR" sz="3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les étapes</a:t>
                      </a:r>
                      <a:endParaRPr lang="es-ES_tradnl" sz="2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3200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 RESULTATS</a:t>
                      </a:r>
                      <a:endParaRPr lang="es-ES_tradnl" sz="20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prise de conscience de chaque membre dans  le bon fonctionnement de la congrégation et de nos provinces.</a:t>
                      </a:r>
                      <a:endParaRPr lang="es-ES_tradnl" sz="1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s-ES_trad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4747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60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D1D8088-559A-46A5-A801-CDF0B9476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3E2E96F-17F7-4C8C-BDF1-6BB90A0C1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2380868"/>
            <a:ext cx="11982332" cy="2087795"/>
            <a:chOff x="143163" y="5763486"/>
            <a:chExt cx="11982332" cy="73955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46BD00C-9313-4A22-94F7-3875A46C6D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EAF30D0-AA67-427C-9938-A2C8A9B5D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3776B14B-F2F4-4825-8DA8-8C7A0F2B3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466344"/>
            <a:ext cx="11111729" cy="591782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 2" descr="Aucune description de photo disponible.">
            <a:extLst>
              <a:ext uri="{FF2B5EF4-FFF2-40B4-BE49-F238E27FC236}">
                <a16:creationId xmlns:a16="http://schemas.microsoft.com/office/drawing/2014/main" id="{ECCF6BA0-C804-4C54-9B59-02C242BCA2DE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53" r="1" b="24264"/>
          <a:stretch/>
        </p:blipFill>
        <p:spPr bwMode="auto">
          <a:xfrm>
            <a:off x="3966891" y="301953"/>
            <a:ext cx="7645581" cy="3917622"/>
          </a:xfrm>
          <a:prstGeom prst="rect">
            <a:avLst/>
          </a:prstGeom>
          <a:noFill/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126C550-51CA-4CC4-9B1E-6A9553DCF49F}"/>
              </a:ext>
            </a:extLst>
          </p:cNvPr>
          <p:cNvSpPr txBox="1"/>
          <p:nvPr/>
        </p:nvSpPr>
        <p:spPr>
          <a:xfrm>
            <a:off x="703353" y="4058833"/>
            <a:ext cx="6716622" cy="23243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fr-FR" sz="3200" b="1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CHANGER LE PARADIGME</a:t>
            </a:r>
            <a:endParaRPr lang="es-ES_tradnl" sz="2400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fr-FR" sz="3200" b="1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SYNODAL</a:t>
            </a:r>
            <a:endParaRPr lang="es-ES_tradnl" sz="2400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fr-FR" sz="3200" b="1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RECONNAISSANCE</a:t>
            </a:r>
            <a:endParaRPr lang="es-ES_tradnl" sz="2400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fr-FR" sz="3200" b="1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STRUCTURE DE GOUVERNEMENT</a:t>
            </a:r>
            <a:endParaRPr lang="es-ES_tradnl" sz="1600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944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37D2C94DC2E1B49A3E2D245D2D30A0A" ma:contentTypeVersion="7" ma:contentTypeDescription="Crear nuevo documento." ma:contentTypeScope="" ma:versionID="e5d0dfe4b81dae6572957f3432590eb1">
  <xsd:schema xmlns:xsd="http://www.w3.org/2001/XMLSchema" xmlns:xs="http://www.w3.org/2001/XMLSchema" xmlns:p="http://schemas.microsoft.com/office/2006/metadata/properties" xmlns:ns2="062e5583-1169-4fe9-9a20-74511889d87e" xmlns:ns3="2bd56228-3ab5-4c96-8f5a-6fc4181d1f04" targetNamespace="http://schemas.microsoft.com/office/2006/metadata/properties" ma:root="true" ma:fieldsID="4a6f0e78f652345246b4bbd053084c4b" ns2:_="" ns3:_="">
    <xsd:import namespace="062e5583-1169-4fe9-9a20-74511889d87e"/>
    <xsd:import namespace="2bd56228-3ab5-4c96-8f5a-6fc4181d1f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2e5583-1169-4fe9-9a20-74511889d8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d56228-3ab5-4c96-8f5a-6fc4181d1f0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F9163C7-4161-44FA-9035-1754331ACB65}"/>
</file>

<file path=customXml/itemProps2.xml><?xml version="1.0" encoding="utf-8"?>
<ds:datastoreItem xmlns:ds="http://schemas.openxmlformats.org/officeDocument/2006/customXml" ds:itemID="{3387C889-D763-40FA-874B-94D1E0F1DE69}"/>
</file>

<file path=customXml/itemProps3.xml><?xml version="1.0" encoding="utf-8"?>
<ds:datastoreItem xmlns:ds="http://schemas.openxmlformats.org/officeDocument/2006/customXml" ds:itemID="{2F482471-E4DD-49B2-946A-2CFB6477775B}"/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130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Lia Latela</dc:creator>
  <cp:lastModifiedBy>Lia Latela</cp:lastModifiedBy>
  <cp:revision>4</cp:revision>
  <dcterms:created xsi:type="dcterms:W3CDTF">2021-04-12T07:20:42Z</dcterms:created>
  <dcterms:modified xsi:type="dcterms:W3CDTF">2021-04-12T08:00:38Z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0x010100237D2C94DC2E1B49A3E2D245D2D30A0A</vt:lpwstr>
  </property>
</Properties>
</file>