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1" r:id="rId5"/>
    <p:sldId id="262" r:id="rId6"/>
    <p:sldId id="263" r:id="rId7"/>
    <p:sldId id="264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3004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7159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7911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9653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367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8971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12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6411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544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690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2271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3D-E7AE-4422-AB35-927B8D7578A6}" type="datetimeFigureOut">
              <a:rPr lang="en-PH" smtClean="0"/>
              <a:t>09/04/2021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38D1-B264-4E50-AF53-04BB56767C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8194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>
                <a:latin typeface="Bahnschrift SemiBold" pitchFamily="34" charset="0"/>
              </a:rPr>
              <a:t>Final Prayer </a:t>
            </a:r>
            <a:br>
              <a:rPr lang="en-PH" dirty="0" smtClean="0">
                <a:latin typeface="Bahnschrift SemiBold" pitchFamily="34" charset="0"/>
              </a:rPr>
            </a:br>
            <a:r>
              <a:rPr lang="en-PH" dirty="0" smtClean="0">
                <a:latin typeface="Bahnschrift SemiBold" pitchFamily="34" charset="0"/>
              </a:rPr>
              <a:t>April 11 ,2021</a:t>
            </a:r>
            <a:endParaRPr lang="en-PH" dirty="0"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4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5328592" cy="324036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PH" sz="2700" dirty="0" smtClean="0">
                <a:solidFill>
                  <a:srgbClr val="FF0000"/>
                </a:solidFill>
                <a:latin typeface="Arial Rounded MT Bold" pitchFamily="34" charset="0"/>
              </a:rPr>
              <a:t>PRAYER </a:t>
            </a:r>
            <a:r>
              <a:rPr lang="en-PH" sz="2700" dirty="0" smtClean="0">
                <a:latin typeface="Arial Rounded MT Bold" pitchFamily="34" charset="0"/>
              </a:rPr>
              <a:t> : </a:t>
            </a:r>
            <a:r>
              <a:rPr lang="en-PH" sz="2400" dirty="0" smtClean="0">
                <a:latin typeface="Arial Rounded MT Bold" pitchFamily="34" charset="0"/>
              </a:rPr>
              <a:t>Grant </a:t>
            </a:r>
            <a:r>
              <a:rPr lang="en-PH" sz="2400" dirty="0" smtClean="0">
                <a:latin typeface="Arial Rounded MT Bold" pitchFamily="34" charset="0"/>
              </a:rPr>
              <a:t>me , Oh Lord, the spirit of prayer,</a:t>
            </a:r>
            <a:br>
              <a:rPr lang="en-PH" sz="2400" dirty="0" smtClean="0">
                <a:latin typeface="Arial Rounded MT Bold" pitchFamily="34" charset="0"/>
              </a:rPr>
            </a:br>
            <a:r>
              <a:rPr lang="en-PH" sz="2400" dirty="0" smtClean="0">
                <a:latin typeface="Arial Rounded MT Bold" pitchFamily="34" charset="0"/>
              </a:rPr>
              <a:t>Make me know the needs  of the Church </a:t>
            </a:r>
            <a:r>
              <a:rPr lang="en-PH" sz="2400" dirty="0" smtClean="0">
                <a:latin typeface="Arial Rounded MT Bold" pitchFamily="34" charset="0"/>
              </a:rPr>
              <a:t>and </a:t>
            </a:r>
            <a:r>
              <a:rPr lang="en-PH" sz="2400" dirty="0" smtClean="0">
                <a:latin typeface="Arial Rounded MT Bold" pitchFamily="34" charset="0"/>
              </a:rPr>
              <a:t>the world</a:t>
            </a:r>
            <a:br>
              <a:rPr lang="en-PH" sz="2400" dirty="0" smtClean="0">
                <a:latin typeface="Arial Rounded MT Bold" pitchFamily="34" charset="0"/>
              </a:rPr>
            </a:br>
            <a:r>
              <a:rPr lang="en-PH" sz="2400" dirty="0" smtClean="0">
                <a:latin typeface="Arial Rounded MT Bold" pitchFamily="34" charset="0"/>
              </a:rPr>
              <a:t>so that  I may love them more  and intercede without ceasing</a:t>
            </a:r>
            <a:r>
              <a:rPr lang="en-PH" sz="2700" dirty="0" smtClean="0">
                <a:latin typeface="Arial Rounded MT Bold" pitchFamily="34" charset="0"/>
              </a:rPr>
              <a:t>.</a:t>
            </a:r>
            <a:r>
              <a:rPr lang="en-PH" sz="4000" dirty="0" smtClean="0">
                <a:latin typeface="Arial Rounded MT Bold" pitchFamily="34" charset="0"/>
              </a:rPr>
              <a:t/>
            </a:r>
            <a:br>
              <a:rPr lang="en-PH" sz="4000" dirty="0" smtClean="0">
                <a:latin typeface="Arial Rounded MT Bold" pitchFamily="34" charset="0"/>
              </a:rPr>
            </a:br>
            <a:endParaRPr lang="en-PH" sz="4000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3796" y="3645024"/>
            <a:ext cx="8496944" cy="22322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" name="Rectangle 3"/>
          <p:cNvSpPr/>
          <p:nvPr/>
        </p:nvSpPr>
        <p:spPr>
          <a:xfrm>
            <a:off x="698427" y="3883985"/>
            <a:ext cx="76876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am I led to pray for 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aving heard a lot today 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48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68" y="1484784"/>
            <a:ext cx="4680520" cy="1143000"/>
          </a:xfrm>
        </p:spPr>
        <p:txBody>
          <a:bodyPr>
            <a:normAutofit fontScale="90000"/>
          </a:bodyPr>
          <a:lstStyle/>
          <a:p>
            <a:r>
              <a:rPr lang="en-PH" sz="4000" dirty="0">
                <a:solidFill>
                  <a:srgbClr val="FF0000"/>
                </a:solidFill>
                <a:latin typeface="Arial Rounded MT Bold" pitchFamily="34" charset="0"/>
              </a:rPr>
              <a:t>PRAYER </a:t>
            </a:r>
            <a:r>
              <a:rPr lang="en-PH" sz="4000" dirty="0" smtClean="0">
                <a:solidFill>
                  <a:srgbClr val="FF0000"/>
                </a:solidFill>
                <a:latin typeface="Arial Rounded MT Bold" pitchFamily="34" charset="0"/>
              </a:rPr>
              <a:t>: </a:t>
            </a:r>
            <a:r>
              <a:rPr lang="en-PH" sz="4000" dirty="0" smtClean="0">
                <a:latin typeface="Arial Rounded MT Bold" pitchFamily="34" charset="0"/>
              </a:rPr>
              <a:t>Give </a:t>
            </a:r>
            <a:r>
              <a:rPr lang="en-PH" sz="4000" dirty="0">
                <a:latin typeface="Arial Rounded MT Bold" pitchFamily="34" charset="0"/>
              </a:rPr>
              <a:t>me the grace to offer my life for the renewal of the Church .</a:t>
            </a:r>
            <a:r>
              <a:rPr lang="en-PH" dirty="0"/>
              <a:t/>
            </a:r>
            <a:br>
              <a:rPr lang="en-PH" dirty="0"/>
            </a:br>
            <a:endParaRPr lang="en-PH" dirty="0"/>
          </a:p>
        </p:txBody>
      </p:sp>
      <p:sp>
        <p:nvSpPr>
          <p:cNvPr id="3" name="Rectangle 2"/>
          <p:cNvSpPr/>
          <p:nvPr/>
        </p:nvSpPr>
        <p:spPr>
          <a:xfrm>
            <a:off x="293796" y="3645024"/>
            <a:ext cx="8496944" cy="15841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2379" y="3849653"/>
            <a:ext cx="76152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dirty="0"/>
              <a:t>What did you learn about those you </a:t>
            </a:r>
            <a:endParaRPr lang="en-US" sz="3600" dirty="0" smtClean="0"/>
          </a:p>
          <a:p>
            <a:r>
              <a:rPr lang="en-US" sz="3600" dirty="0" smtClean="0"/>
              <a:t>served </a:t>
            </a:r>
            <a:r>
              <a:rPr lang="en-US" sz="3600" dirty="0"/>
              <a:t>and those who served with you?</a:t>
            </a:r>
            <a:endParaRPr lang="en-PH" sz="3600" dirty="0"/>
          </a:p>
        </p:txBody>
      </p:sp>
      <p:sp>
        <p:nvSpPr>
          <p:cNvPr id="6" name="Rectangle 5"/>
          <p:cNvSpPr/>
          <p:nvPr/>
        </p:nvSpPr>
        <p:spPr>
          <a:xfrm>
            <a:off x="813510" y="5229200"/>
            <a:ext cx="6854833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Given your   current responsib</a:t>
            </a:r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</a:t>
            </a:r>
            <a:r>
              <a:rPr lang="en-US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ty, </a:t>
            </a: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  position , </a:t>
            </a:r>
            <a:b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 stage  and  years of  service  in the Institute.</a:t>
            </a:r>
            <a:endParaRPr lang="en-US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376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PH" sz="2400" dirty="0">
                <a:solidFill>
                  <a:srgbClr val="FF0000"/>
                </a:solidFill>
                <a:latin typeface="Arial Rounded MT Bold" pitchFamily="34" charset="0"/>
              </a:rPr>
              <a:t>PRAYER </a:t>
            </a:r>
            <a:r>
              <a:rPr lang="en-PH" sz="2400" dirty="0" smtClean="0">
                <a:solidFill>
                  <a:srgbClr val="FF0000"/>
                </a:solidFill>
                <a:latin typeface="Arial Rounded MT Bold" pitchFamily="34" charset="0"/>
              </a:rPr>
              <a:t>: </a:t>
            </a:r>
            <a:r>
              <a:rPr lang="en-PH" sz="2400" dirty="0" smtClean="0">
                <a:latin typeface="Arial Rounded MT Bold" pitchFamily="34" charset="0"/>
              </a:rPr>
              <a:t>Put </a:t>
            </a:r>
            <a:r>
              <a:rPr lang="en-PH" sz="2400" dirty="0" smtClean="0">
                <a:latin typeface="Arial Rounded MT Bold" pitchFamily="34" charset="0"/>
              </a:rPr>
              <a:t>before me  your  Gospel and </a:t>
            </a:r>
            <a:r>
              <a:rPr lang="en-PH" sz="2400" dirty="0" smtClean="0">
                <a:latin typeface="Arial Rounded MT Bold" pitchFamily="34" charset="0"/>
              </a:rPr>
              <a:t/>
            </a:r>
            <a:br>
              <a:rPr lang="en-PH" sz="2400" dirty="0" smtClean="0">
                <a:latin typeface="Arial Rounded MT Bold" pitchFamily="34" charset="0"/>
              </a:rPr>
            </a:br>
            <a:r>
              <a:rPr lang="en-PH" sz="2400" dirty="0" smtClean="0">
                <a:latin typeface="Arial Rounded MT Bold" pitchFamily="34" charset="0"/>
              </a:rPr>
              <a:t>imprint </a:t>
            </a:r>
            <a:r>
              <a:rPr lang="en-PH" sz="2400" dirty="0" smtClean="0">
                <a:latin typeface="Arial Rounded MT Bold" pitchFamily="34" charset="0"/>
              </a:rPr>
              <a:t>it upon my heart .</a:t>
            </a:r>
            <a:br>
              <a:rPr lang="en-PH" sz="2400" dirty="0" smtClean="0">
                <a:latin typeface="Arial Rounded MT Bold" pitchFamily="34" charset="0"/>
              </a:rPr>
            </a:br>
            <a:r>
              <a:rPr lang="en-PH" sz="2400" dirty="0" smtClean="0">
                <a:latin typeface="Arial Rounded MT Bold" pitchFamily="34" charset="0"/>
              </a:rPr>
              <a:t>Make  me understand  your  word </a:t>
            </a:r>
            <a:br>
              <a:rPr lang="en-PH" sz="2400" dirty="0" smtClean="0">
                <a:latin typeface="Arial Rounded MT Bold" pitchFamily="34" charset="0"/>
              </a:rPr>
            </a:br>
            <a:r>
              <a:rPr lang="en-PH" sz="2400" dirty="0" smtClean="0">
                <a:latin typeface="Arial Rounded MT Bold" pitchFamily="34" charset="0"/>
              </a:rPr>
              <a:t>and teach  me the way to </a:t>
            </a:r>
            <a:br>
              <a:rPr lang="en-PH" sz="2400" dirty="0" smtClean="0">
                <a:latin typeface="Arial Rounded MT Bold" pitchFamily="34" charset="0"/>
              </a:rPr>
            </a:br>
            <a:r>
              <a:rPr lang="en-PH" sz="2400" dirty="0" smtClean="0">
                <a:latin typeface="Arial Rounded MT Bold" pitchFamily="34" charset="0"/>
              </a:rPr>
              <a:t>translate it into life ,</a:t>
            </a:r>
            <a:br>
              <a:rPr lang="en-PH" sz="2400" dirty="0" smtClean="0">
                <a:latin typeface="Arial Rounded MT Bold" pitchFamily="34" charset="0"/>
              </a:rPr>
            </a:br>
            <a:r>
              <a:rPr lang="en-PH" sz="2400" dirty="0" smtClean="0">
                <a:latin typeface="Arial Rounded MT Bold" pitchFamily="34" charset="0"/>
              </a:rPr>
              <a:t/>
            </a:r>
            <a:br>
              <a:rPr lang="en-PH" sz="2400" dirty="0" smtClean="0">
                <a:latin typeface="Arial Rounded MT Bold" pitchFamily="34" charset="0"/>
              </a:rPr>
            </a:br>
            <a:endParaRPr lang="en-PH" sz="2400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524" y="3501008"/>
            <a:ext cx="8496944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" name="Rectangle 3"/>
          <p:cNvSpPr/>
          <p:nvPr/>
        </p:nvSpPr>
        <p:spPr>
          <a:xfrm>
            <a:off x="539552" y="3645024"/>
            <a:ext cx="799288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end this day , HONOR  your  experience today . Take one treasure  with you  ( looking  at all the experiences and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learnings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) to keep your lamp of service lighted.  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810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PH" sz="3600" dirty="0" smtClean="0">
                <a:latin typeface="Arial Rounded MT Bold" pitchFamily="34" charset="0"/>
              </a:rPr>
              <a:t>Transform  me into a new person , “ new in practice”: nothing  is  impossible for you.</a:t>
            </a:r>
            <a:br>
              <a:rPr lang="en-PH" sz="3600" dirty="0" smtClean="0">
                <a:latin typeface="Arial Rounded MT Bold" pitchFamily="34" charset="0"/>
              </a:rPr>
            </a:br>
            <a:r>
              <a:rPr lang="en-PH" sz="3600" dirty="0" smtClean="0">
                <a:latin typeface="Arial Rounded MT Bold" pitchFamily="34" charset="0"/>
              </a:rPr>
              <a:t>Help  me  to keep in my heart the memory  of all that you  have  done for me. </a:t>
            </a:r>
            <a:endParaRPr lang="en-PH" sz="3600" dirty="0"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62068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>
                <a:solidFill>
                  <a:srgbClr val="C00000"/>
                </a:solidFill>
              </a:rPr>
              <a:t>We continue the prayer , as I read aloud you may join me in silent  prayer </a:t>
            </a:r>
            <a:endParaRPr lang="en-PH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4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PH" sz="4000" dirty="0" smtClean="0">
                <a:latin typeface="Arial Rounded MT Bold" pitchFamily="34" charset="0"/>
              </a:rPr>
              <a:t>May I live in your  presence, Lord , remembering  that you  manifested </a:t>
            </a:r>
            <a:br>
              <a:rPr lang="en-PH" sz="4000" dirty="0" smtClean="0">
                <a:latin typeface="Arial Rounded MT Bold" pitchFamily="34" charset="0"/>
              </a:rPr>
            </a:br>
            <a:r>
              <a:rPr lang="en-PH" sz="4000" dirty="0" smtClean="0">
                <a:latin typeface="Arial Rounded MT Bold" pitchFamily="34" charset="0"/>
              </a:rPr>
              <a:t>yourself  in your Humanity </a:t>
            </a:r>
            <a:br>
              <a:rPr lang="en-PH" sz="4000" dirty="0" smtClean="0">
                <a:latin typeface="Arial Rounded MT Bold" pitchFamily="34" charset="0"/>
              </a:rPr>
            </a:br>
            <a:r>
              <a:rPr lang="en-PH" sz="4000" dirty="0" smtClean="0">
                <a:latin typeface="Arial Rounded MT Bold" pitchFamily="34" charset="0"/>
              </a:rPr>
              <a:t>and you are  present in each human </a:t>
            </a:r>
            <a:br>
              <a:rPr lang="en-PH" sz="4000" dirty="0" smtClean="0">
                <a:latin typeface="Arial Rounded MT Bold" pitchFamily="34" charset="0"/>
              </a:rPr>
            </a:br>
            <a:r>
              <a:rPr lang="en-PH" sz="4000" dirty="0" smtClean="0">
                <a:latin typeface="Arial Rounded MT Bold" pitchFamily="34" charset="0"/>
              </a:rPr>
              <a:t>being  Lord, I want  to do your will .</a:t>
            </a:r>
            <a:br>
              <a:rPr lang="en-PH" sz="4000" dirty="0" smtClean="0">
                <a:latin typeface="Arial Rounded MT Bold" pitchFamily="34" charset="0"/>
              </a:rPr>
            </a:br>
            <a:r>
              <a:rPr lang="en-PH" sz="4000" dirty="0" smtClean="0">
                <a:latin typeface="Arial Rounded MT Bold" pitchFamily="34" charset="0"/>
              </a:rPr>
              <a:t/>
            </a:r>
            <a:br>
              <a:rPr lang="en-PH" sz="4000" dirty="0" smtClean="0">
                <a:latin typeface="Arial Rounded MT Bold" pitchFamily="34" charset="0"/>
              </a:rPr>
            </a:br>
            <a:r>
              <a:rPr lang="en-PH" sz="4000" dirty="0" smtClean="0">
                <a:latin typeface="Arial Rounded MT Bold" pitchFamily="34" charset="0"/>
              </a:rPr>
              <a:t>Amen</a:t>
            </a:r>
            <a:r>
              <a:rPr lang="en-PH" sz="4000" dirty="0" smtClean="0">
                <a:latin typeface="Arial Rounded MT Bold" pitchFamily="34" charset="0"/>
              </a:rPr>
              <a:t>.</a:t>
            </a:r>
            <a:br>
              <a:rPr lang="en-PH" sz="4000" dirty="0" smtClean="0">
                <a:latin typeface="Arial Rounded MT Bold" pitchFamily="34" charset="0"/>
              </a:rPr>
            </a:br>
            <a:r>
              <a:rPr lang="en-PH" dirty="0"/>
              <a:t/>
            </a:r>
            <a:br>
              <a:rPr lang="en-PH" dirty="0"/>
            </a:br>
            <a:r>
              <a:rPr lang="en-PH" sz="3100" dirty="0" err="1" smtClean="0"/>
              <a:t>M.A.Paris</a:t>
            </a:r>
            <a:r>
              <a:rPr lang="en-PH" sz="3100" dirty="0" smtClean="0"/>
              <a:t>   </a:t>
            </a:r>
            <a:r>
              <a:rPr lang="en-PH" sz="3100" dirty="0" smtClean="0"/>
              <a:t>PRAYER</a:t>
            </a:r>
            <a:endParaRPr lang="en-PH" sz="3100" dirty="0"/>
          </a:p>
        </p:txBody>
      </p:sp>
    </p:spTree>
    <p:extLst>
      <p:ext uri="{BB962C8B-B14F-4D97-AF65-F5344CB8AC3E}">
        <p14:creationId xmlns:p14="http://schemas.microsoft.com/office/powerpoint/2010/main" val="284490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God of joy, help us to see with your eyes, that we may see each person as your creation and reach out to all our sisters and brothers</a:t>
            </a:r>
            <a:r>
              <a:rPr lang="en-US" dirty="0" smtClean="0"/>
              <a:t>.,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15545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2274838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• </a:t>
            </a:r>
            <a:r>
              <a:rPr lang="en-US" sz="2800" dirty="0"/>
              <a:t>How was being a part of a team—a community—helpful to you today? • In what ways does the organization or the group of people you worked with impress, inspire, challenge, or motivate you to give of yourself in service to others? • In what ways can you continue to support, into the future, the organization or the people you served today? 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235961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64704"/>
            <a:ext cx="58143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Did anything surprise you about your experience today? • What did you learn about service? • What did you learn about those you served and those who served with you? • What did you learn about yourself?</a:t>
            </a:r>
            <a:endParaRPr lang="en-PH" sz="3200" dirty="0"/>
          </a:p>
        </p:txBody>
      </p:sp>
    </p:spTree>
    <p:extLst>
      <p:ext uri="{BB962C8B-B14F-4D97-AF65-F5344CB8AC3E}">
        <p14:creationId xmlns:p14="http://schemas.microsoft.com/office/powerpoint/2010/main" val="210396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37D2C94DC2E1B49A3E2D245D2D30A0A" ma:contentTypeVersion="7" ma:contentTypeDescription="Crear nuevo documento." ma:contentTypeScope="" ma:versionID="e5d0dfe4b81dae6572957f3432590eb1">
  <xsd:schema xmlns:xsd="http://www.w3.org/2001/XMLSchema" xmlns:xs="http://www.w3.org/2001/XMLSchema" xmlns:p="http://schemas.microsoft.com/office/2006/metadata/properties" xmlns:ns2="062e5583-1169-4fe9-9a20-74511889d87e" xmlns:ns3="2bd56228-3ab5-4c96-8f5a-6fc4181d1f04" targetNamespace="http://schemas.microsoft.com/office/2006/metadata/properties" ma:root="true" ma:fieldsID="4a6f0e78f652345246b4bbd053084c4b" ns2:_="" ns3:_="">
    <xsd:import namespace="062e5583-1169-4fe9-9a20-74511889d87e"/>
    <xsd:import namespace="2bd56228-3ab5-4c96-8f5a-6fc4181d1f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e5583-1169-4fe9-9a20-74511889d8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56228-3ab5-4c96-8f5a-6fc4181d1f0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C081CE-B95A-49FF-8290-716BC571D2BC}"/>
</file>

<file path=customXml/itemProps2.xml><?xml version="1.0" encoding="utf-8"?>
<ds:datastoreItem xmlns:ds="http://schemas.openxmlformats.org/officeDocument/2006/customXml" ds:itemID="{6961D788-8884-4C58-8F85-DD460E8B4D71}"/>
</file>

<file path=customXml/itemProps3.xml><?xml version="1.0" encoding="utf-8"?>
<ds:datastoreItem xmlns:ds="http://schemas.openxmlformats.org/officeDocument/2006/customXml" ds:itemID="{0ABB7A85-AAD3-48EE-978E-0188E9CE4E68}"/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297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Final Prayer  April 11 ,2021</vt:lpstr>
      <vt:lpstr>PRAYER  : Grant me , Oh Lord, the spirit of prayer, Make me know the needs  of the Church and the world so that  I may love them more  and intercede without ceasing. </vt:lpstr>
      <vt:lpstr>PRAYER : Give me the grace to offer my life for the renewal of the Church . </vt:lpstr>
      <vt:lpstr>PRAYER : Put before me  your  Gospel and  imprint it upon my heart . Make  me understand  your  word  and teach  me the way to  translate it into life ,  </vt:lpstr>
      <vt:lpstr>Transform  me into a new person , “ new in practice”: nothing  is  impossible for you. Help  me  to keep in my heart the memory  of all that you  have  done for me. </vt:lpstr>
      <vt:lpstr>May I live in your  presence, Lord , remembering  that you  manifested  yourself  in your Humanity  and you are  present in each human  being  Lord, I want  to do your will .  Amen.  M.A.Paris   PRAYER</vt:lpstr>
      <vt:lpstr>God of joy, help us to see with your eyes, that we may see each person as your creation and reach out to all our sisters and brothers.,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2021-04-08T14:29:57Z</dcterms:created>
  <dcterms:modified xsi:type="dcterms:W3CDTF">2021-04-09T15:26:58Z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0x010100237D2C94DC2E1B49A3E2D245D2D30A0A</vt:lpwstr>
  </property>
</Properties>
</file>