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6" r:id="rId2"/>
    <p:sldId id="258" r:id="rId3"/>
    <p:sldId id="963" r:id="rId4"/>
    <p:sldId id="259" r:id="rId5"/>
    <p:sldId id="262" r:id="rId6"/>
    <p:sldId id="965" r:id="rId7"/>
    <p:sldId id="260" r:id="rId8"/>
    <p:sldId id="264" r:id="rId9"/>
    <p:sldId id="263" r:id="rId10"/>
    <p:sldId id="266" r:id="rId11"/>
    <p:sldId id="265" r:id="rId12"/>
    <p:sldId id="270" r:id="rId13"/>
    <p:sldId id="956" r:id="rId14"/>
    <p:sldId id="973" r:id="rId15"/>
    <p:sldId id="257" r:id="rId16"/>
    <p:sldId id="972" r:id="rId17"/>
    <p:sldId id="268" r:id="rId18"/>
    <p:sldId id="971" r:id="rId19"/>
    <p:sldId id="974" r:id="rId20"/>
    <p:sldId id="975" r:id="rId21"/>
    <p:sldId id="976" r:id="rId22"/>
    <p:sldId id="977" r:id="rId23"/>
    <p:sldId id="978" r:id="rId24"/>
    <p:sldId id="979" r:id="rId25"/>
    <p:sldId id="980" r:id="rId26"/>
    <p:sldId id="981" r:id="rId27"/>
    <p:sldId id="982" r:id="rId28"/>
    <p:sldId id="983" r:id="rId29"/>
    <p:sldId id="984" r:id="rId30"/>
    <p:sldId id="985" r:id="rId31"/>
    <p:sldId id="986" r:id="rId32"/>
    <p:sldId id="987" r:id="rId33"/>
    <p:sldId id="988" r:id="rId34"/>
    <p:sldId id="989" r:id="rId35"/>
    <p:sldId id="990" r:id="rId36"/>
    <p:sldId id="991" r:id="rId37"/>
    <p:sldId id="992" r:id="rId38"/>
    <p:sldId id="993" r:id="rId39"/>
    <p:sldId id="994"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8B2CBD-01DA-4596-8CF1-BA1036E0EDC1}" v="864" dt="2023-09-28T01:32:36.2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69249" autoAdjust="0"/>
  </p:normalViewPr>
  <p:slideViewPr>
    <p:cSldViewPr snapToGrid="0">
      <p:cViewPr>
        <p:scale>
          <a:sx n="79" d="100"/>
          <a:sy n="79" d="100"/>
        </p:scale>
        <p:origin x="216" y="-1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ticia Garcia" userId="e02772a2c29be154" providerId="LiveId" clId="{FC8B2CBD-01DA-4596-8CF1-BA1036E0EDC1}"/>
    <pc:docChg chg="undo custSel addSld delSld modSld sldOrd">
      <pc:chgData name="Leticia Garcia" userId="e02772a2c29be154" providerId="LiveId" clId="{FC8B2CBD-01DA-4596-8CF1-BA1036E0EDC1}" dt="2023-09-28T01:33:37.024" v="4099" actId="47"/>
      <pc:docMkLst>
        <pc:docMk/>
      </pc:docMkLst>
      <pc:sldChg chg="modSp mod">
        <pc:chgData name="Leticia Garcia" userId="e02772a2c29be154" providerId="LiveId" clId="{FC8B2CBD-01DA-4596-8CF1-BA1036E0EDC1}" dt="2023-09-18T23:21:51.584" v="40" actId="947"/>
        <pc:sldMkLst>
          <pc:docMk/>
          <pc:sldMk cId="1205841018" sldId="256"/>
        </pc:sldMkLst>
        <pc:spChg chg="mod">
          <ac:chgData name="Leticia Garcia" userId="e02772a2c29be154" providerId="LiveId" clId="{FC8B2CBD-01DA-4596-8CF1-BA1036E0EDC1}" dt="2023-09-18T23:21:51.584" v="40" actId="947"/>
          <ac:spMkLst>
            <pc:docMk/>
            <pc:sldMk cId="1205841018" sldId="256"/>
            <ac:spMk id="3" creationId="{D828B1DC-6F7C-8D0F-FE81-81C41243007B}"/>
          </ac:spMkLst>
        </pc:spChg>
        <pc:picChg chg="mod">
          <ac:chgData name="Leticia Garcia" userId="e02772a2c29be154" providerId="LiveId" clId="{FC8B2CBD-01DA-4596-8CF1-BA1036E0EDC1}" dt="2023-09-18T23:20:54.682" v="36" actId="1076"/>
          <ac:picMkLst>
            <pc:docMk/>
            <pc:sldMk cId="1205841018" sldId="256"/>
            <ac:picMk id="4" creationId="{599EBA83-B54A-7B23-D38C-BD57A5E207B3}"/>
          </ac:picMkLst>
        </pc:picChg>
      </pc:sldChg>
      <pc:sldChg chg="modSp mod">
        <pc:chgData name="Leticia Garcia" userId="e02772a2c29be154" providerId="LiveId" clId="{FC8B2CBD-01DA-4596-8CF1-BA1036E0EDC1}" dt="2023-09-28T01:21:18.895" v="3488" actId="207"/>
        <pc:sldMkLst>
          <pc:docMk/>
          <pc:sldMk cId="4247428211" sldId="257"/>
        </pc:sldMkLst>
        <pc:spChg chg="mod">
          <ac:chgData name="Leticia Garcia" userId="e02772a2c29be154" providerId="LiveId" clId="{FC8B2CBD-01DA-4596-8CF1-BA1036E0EDC1}" dt="2023-09-28T00:06:01.878" v="1691" actId="20577"/>
          <ac:spMkLst>
            <pc:docMk/>
            <pc:sldMk cId="4247428211" sldId="257"/>
            <ac:spMk id="2" creationId="{632299B4-83C5-171B-95E0-C02E7DF5A985}"/>
          </ac:spMkLst>
        </pc:spChg>
        <pc:graphicFrameChg chg="mod modGraphic">
          <ac:chgData name="Leticia Garcia" userId="e02772a2c29be154" providerId="LiveId" clId="{FC8B2CBD-01DA-4596-8CF1-BA1036E0EDC1}" dt="2023-09-28T01:21:18.895" v="3488" actId="207"/>
          <ac:graphicFrameMkLst>
            <pc:docMk/>
            <pc:sldMk cId="4247428211" sldId="257"/>
            <ac:graphicFrameMk id="7" creationId="{86DD4C76-1095-43D6-BA71-7908C12BD64B}"/>
          </ac:graphicFrameMkLst>
        </pc:graphicFrameChg>
      </pc:sldChg>
      <pc:sldChg chg="modSp mod">
        <pc:chgData name="Leticia Garcia" userId="e02772a2c29be154" providerId="LiveId" clId="{FC8B2CBD-01DA-4596-8CF1-BA1036E0EDC1}" dt="2023-09-27T23:19:35.994" v="79" actId="403"/>
        <pc:sldMkLst>
          <pc:docMk/>
          <pc:sldMk cId="3255159830" sldId="258"/>
        </pc:sldMkLst>
        <pc:spChg chg="mod">
          <ac:chgData name="Leticia Garcia" userId="e02772a2c29be154" providerId="LiveId" clId="{FC8B2CBD-01DA-4596-8CF1-BA1036E0EDC1}" dt="2023-09-27T23:19:24.119" v="75" actId="14100"/>
          <ac:spMkLst>
            <pc:docMk/>
            <pc:sldMk cId="3255159830" sldId="258"/>
            <ac:spMk id="2" creationId="{C15ECE90-8FAF-B2A9-BF0F-9230CA5A1F9C}"/>
          </ac:spMkLst>
        </pc:spChg>
        <pc:spChg chg="mod">
          <ac:chgData name="Leticia Garcia" userId="e02772a2c29be154" providerId="LiveId" clId="{FC8B2CBD-01DA-4596-8CF1-BA1036E0EDC1}" dt="2023-09-27T23:14:00.989" v="54" actId="20577"/>
          <ac:spMkLst>
            <pc:docMk/>
            <pc:sldMk cId="3255159830" sldId="258"/>
            <ac:spMk id="5" creationId="{390AD1CF-2E43-561E-7EA1-9E655F5C3322}"/>
          </ac:spMkLst>
        </pc:spChg>
        <pc:graphicFrameChg chg="mod modGraphic">
          <ac:chgData name="Leticia Garcia" userId="e02772a2c29be154" providerId="LiveId" clId="{FC8B2CBD-01DA-4596-8CF1-BA1036E0EDC1}" dt="2023-09-27T23:19:35.994" v="79" actId="403"/>
          <ac:graphicFrameMkLst>
            <pc:docMk/>
            <pc:sldMk cId="3255159830" sldId="258"/>
            <ac:graphicFrameMk id="7" creationId="{D6BDB523-4F86-51F1-31C9-CF0DF2EF2D4F}"/>
          </ac:graphicFrameMkLst>
        </pc:graphicFrameChg>
      </pc:sldChg>
      <pc:sldChg chg="addSp delSp modSp mod modNotesTx">
        <pc:chgData name="Leticia Garcia" userId="e02772a2c29be154" providerId="LiveId" clId="{FC8B2CBD-01DA-4596-8CF1-BA1036E0EDC1}" dt="2023-09-27T23:40:39.270" v="1252" actId="20577"/>
        <pc:sldMkLst>
          <pc:docMk/>
          <pc:sldMk cId="1153185115" sldId="259"/>
        </pc:sldMkLst>
        <pc:spChg chg="mod">
          <ac:chgData name="Leticia Garcia" userId="e02772a2c29be154" providerId="LiveId" clId="{FC8B2CBD-01DA-4596-8CF1-BA1036E0EDC1}" dt="2023-09-27T23:36:08.165" v="742" actId="20577"/>
          <ac:spMkLst>
            <pc:docMk/>
            <pc:sldMk cId="1153185115" sldId="259"/>
            <ac:spMk id="2" creationId="{DD26EA5E-39F4-797D-E6C9-CC86BF916E97}"/>
          </ac:spMkLst>
        </pc:spChg>
        <pc:spChg chg="mod">
          <ac:chgData name="Leticia Garcia" userId="e02772a2c29be154" providerId="LiveId" clId="{FC8B2CBD-01DA-4596-8CF1-BA1036E0EDC1}" dt="2023-09-27T23:40:39.270" v="1252" actId="20577"/>
          <ac:spMkLst>
            <pc:docMk/>
            <pc:sldMk cId="1153185115" sldId="259"/>
            <ac:spMk id="3" creationId="{4BB6D09F-981F-7A21-B104-9DEBB278569B}"/>
          </ac:spMkLst>
        </pc:spChg>
        <pc:spChg chg="del">
          <ac:chgData name="Leticia Garcia" userId="e02772a2c29be154" providerId="LiveId" clId="{FC8B2CBD-01DA-4596-8CF1-BA1036E0EDC1}" dt="2023-09-27T23:14:08.744" v="55" actId="478"/>
          <ac:spMkLst>
            <pc:docMk/>
            <pc:sldMk cId="1153185115" sldId="259"/>
            <ac:spMk id="4" creationId="{4C302E68-7BB2-12A9-F6B0-427D960B41D7}"/>
          </ac:spMkLst>
        </pc:spChg>
        <pc:spChg chg="add del mod">
          <ac:chgData name="Leticia Garcia" userId="e02772a2c29be154" providerId="LiveId" clId="{FC8B2CBD-01DA-4596-8CF1-BA1036E0EDC1}" dt="2023-09-27T23:21:17.713" v="220"/>
          <ac:spMkLst>
            <pc:docMk/>
            <pc:sldMk cId="1153185115" sldId="259"/>
            <ac:spMk id="10" creationId="{35B21E2A-B65C-0C6E-5AE7-3AE06E3DC3F6}"/>
          </ac:spMkLst>
        </pc:spChg>
      </pc:sldChg>
      <pc:sldChg chg="modSp mod modNotesTx">
        <pc:chgData name="Leticia Garcia" userId="e02772a2c29be154" providerId="LiveId" clId="{FC8B2CBD-01DA-4596-8CF1-BA1036E0EDC1}" dt="2023-09-27T23:46:48.761" v="1445" actId="6549"/>
        <pc:sldMkLst>
          <pc:docMk/>
          <pc:sldMk cId="2567131938" sldId="260"/>
        </pc:sldMkLst>
        <pc:spChg chg="mod">
          <ac:chgData name="Leticia Garcia" userId="e02772a2c29be154" providerId="LiveId" clId="{FC8B2CBD-01DA-4596-8CF1-BA1036E0EDC1}" dt="2023-09-27T23:45:47.072" v="1433" actId="27636"/>
          <ac:spMkLst>
            <pc:docMk/>
            <pc:sldMk cId="2567131938" sldId="260"/>
            <ac:spMk id="2" creationId="{776D62CA-39E9-164E-3D47-C00AB348E3B3}"/>
          </ac:spMkLst>
        </pc:spChg>
        <pc:spChg chg="mod">
          <ac:chgData name="Leticia Garcia" userId="e02772a2c29be154" providerId="LiveId" clId="{FC8B2CBD-01DA-4596-8CF1-BA1036E0EDC1}" dt="2023-09-27T23:46:48.761" v="1445" actId="6549"/>
          <ac:spMkLst>
            <pc:docMk/>
            <pc:sldMk cId="2567131938" sldId="260"/>
            <ac:spMk id="4" creationId="{2FA32D8E-C94A-6164-8B0A-438C3EBB88E8}"/>
          </ac:spMkLst>
        </pc:spChg>
      </pc:sldChg>
      <pc:sldChg chg="del">
        <pc:chgData name="Leticia Garcia" userId="e02772a2c29be154" providerId="LiveId" clId="{FC8B2CBD-01DA-4596-8CF1-BA1036E0EDC1}" dt="2023-09-28T01:21:52.792" v="3489" actId="2696"/>
        <pc:sldMkLst>
          <pc:docMk/>
          <pc:sldMk cId="1432977991" sldId="261"/>
        </pc:sldMkLst>
      </pc:sldChg>
      <pc:sldChg chg="modSp add">
        <pc:chgData name="Leticia Garcia" userId="e02772a2c29be154" providerId="LiveId" clId="{FC8B2CBD-01DA-4596-8CF1-BA1036E0EDC1}" dt="2023-09-28T01:32:36.205" v="4085" actId="14100"/>
        <pc:sldMkLst>
          <pc:docMk/>
          <pc:sldMk cId="2055195771" sldId="261"/>
        </pc:sldMkLst>
        <pc:spChg chg="mod">
          <ac:chgData name="Leticia Garcia" userId="e02772a2c29be154" providerId="LiveId" clId="{FC8B2CBD-01DA-4596-8CF1-BA1036E0EDC1}" dt="2023-09-28T01:32:36.205" v="4085" actId="14100"/>
          <ac:spMkLst>
            <pc:docMk/>
            <pc:sldMk cId="2055195771" sldId="261"/>
            <ac:spMk id="10" creationId="{9D80787B-BF10-A4A1-A40C-39716A53B945}"/>
          </ac:spMkLst>
        </pc:spChg>
      </pc:sldChg>
      <pc:sldChg chg="modSp">
        <pc:chgData name="Leticia Garcia" userId="e02772a2c29be154" providerId="LiveId" clId="{FC8B2CBD-01DA-4596-8CF1-BA1036E0EDC1}" dt="2023-09-27T23:18:46.392" v="73" actId="113"/>
        <pc:sldMkLst>
          <pc:docMk/>
          <pc:sldMk cId="2016209888" sldId="262"/>
        </pc:sldMkLst>
        <pc:graphicFrameChg chg="mod">
          <ac:chgData name="Leticia Garcia" userId="e02772a2c29be154" providerId="LiveId" clId="{FC8B2CBD-01DA-4596-8CF1-BA1036E0EDC1}" dt="2023-09-27T23:18:46.392" v="73" actId="113"/>
          <ac:graphicFrameMkLst>
            <pc:docMk/>
            <pc:sldMk cId="2016209888" sldId="262"/>
            <ac:graphicFrameMk id="9" creationId="{C3293DE7-833F-7190-132A-8E927616EB55}"/>
          </ac:graphicFrameMkLst>
        </pc:graphicFrameChg>
      </pc:sldChg>
      <pc:sldChg chg="ord">
        <pc:chgData name="Leticia Garcia" userId="e02772a2c29be154" providerId="LiveId" clId="{FC8B2CBD-01DA-4596-8CF1-BA1036E0EDC1}" dt="2023-09-28T01:23:33.033" v="3510"/>
        <pc:sldMkLst>
          <pc:docMk/>
          <pc:sldMk cId="1746563792" sldId="265"/>
        </pc:sldMkLst>
      </pc:sldChg>
      <pc:sldChg chg="addSp delSp modSp mod ord">
        <pc:chgData name="Leticia Garcia" userId="e02772a2c29be154" providerId="LiveId" clId="{FC8B2CBD-01DA-4596-8CF1-BA1036E0EDC1}" dt="2023-09-28T01:20:53.933" v="3485" actId="20577"/>
        <pc:sldMkLst>
          <pc:docMk/>
          <pc:sldMk cId="4022489143" sldId="267"/>
        </pc:sldMkLst>
        <pc:spChg chg="del mod">
          <ac:chgData name="Leticia Garcia" userId="e02772a2c29be154" providerId="LiveId" clId="{FC8B2CBD-01DA-4596-8CF1-BA1036E0EDC1}" dt="2023-09-28T01:02:29.935" v="3024" actId="478"/>
          <ac:spMkLst>
            <pc:docMk/>
            <pc:sldMk cId="4022489143" sldId="267"/>
            <ac:spMk id="2" creationId="{77002531-9E42-D545-CF70-FB2292CAF110}"/>
          </ac:spMkLst>
        </pc:spChg>
        <pc:spChg chg="mod">
          <ac:chgData name="Leticia Garcia" userId="e02772a2c29be154" providerId="LiveId" clId="{FC8B2CBD-01DA-4596-8CF1-BA1036E0EDC1}" dt="2023-09-28T01:20:53.933" v="3485" actId="20577"/>
          <ac:spMkLst>
            <pc:docMk/>
            <pc:sldMk cId="4022489143" sldId="267"/>
            <ac:spMk id="6" creationId="{3A79C559-8E2A-74A8-D527-4C4D03E615B7}"/>
          </ac:spMkLst>
        </pc:spChg>
        <pc:spChg chg="add del mod">
          <ac:chgData name="Leticia Garcia" userId="e02772a2c29be154" providerId="LiveId" clId="{FC8B2CBD-01DA-4596-8CF1-BA1036E0EDC1}" dt="2023-09-28T01:02:33.284" v="3025" actId="478"/>
          <ac:spMkLst>
            <pc:docMk/>
            <pc:sldMk cId="4022489143" sldId="267"/>
            <ac:spMk id="15" creationId="{FCC5318E-7C42-7548-F49A-0315AD98D70F}"/>
          </ac:spMkLst>
        </pc:spChg>
        <pc:graphicFrameChg chg="mod modGraphic">
          <ac:chgData name="Leticia Garcia" userId="e02772a2c29be154" providerId="LiveId" clId="{FC8B2CBD-01DA-4596-8CF1-BA1036E0EDC1}" dt="2023-09-28T01:09:08.033" v="3263" actId="14100"/>
          <ac:graphicFrameMkLst>
            <pc:docMk/>
            <pc:sldMk cId="4022489143" sldId="267"/>
            <ac:graphicFrameMk id="7" creationId="{50C84183-287D-999A-23D6-33C080AF2B07}"/>
          </ac:graphicFrameMkLst>
        </pc:graphicFrameChg>
      </pc:sldChg>
      <pc:sldChg chg="modSp mod">
        <pc:chgData name="Leticia Garcia" userId="e02772a2c29be154" providerId="LiveId" clId="{FC8B2CBD-01DA-4596-8CF1-BA1036E0EDC1}" dt="2023-09-28T01:33:27.685" v="4098" actId="20577"/>
        <pc:sldMkLst>
          <pc:docMk/>
          <pc:sldMk cId="3145339933" sldId="268"/>
        </pc:sldMkLst>
        <pc:spChg chg="mod">
          <ac:chgData name="Leticia Garcia" userId="e02772a2c29be154" providerId="LiveId" clId="{FC8B2CBD-01DA-4596-8CF1-BA1036E0EDC1}" dt="2023-09-28T01:33:27.685" v="4098" actId="20577"/>
          <ac:spMkLst>
            <pc:docMk/>
            <pc:sldMk cId="3145339933" sldId="268"/>
            <ac:spMk id="3" creationId="{CCAF76F5-1FCB-EC75-782E-9E4E671F430E}"/>
          </ac:spMkLst>
        </pc:spChg>
      </pc:sldChg>
      <pc:sldChg chg="del">
        <pc:chgData name="Leticia Garcia" userId="e02772a2c29be154" providerId="LiveId" clId="{FC8B2CBD-01DA-4596-8CF1-BA1036E0EDC1}" dt="2023-09-28T01:33:37.024" v="4099" actId="47"/>
        <pc:sldMkLst>
          <pc:docMk/>
          <pc:sldMk cId="1574237899" sldId="269"/>
        </pc:sldMkLst>
      </pc:sldChg>
      <pc:sldChg chg="modSp mod">
        <pc:chgData name="Leticia Garcia" userId="e02772a2c29be154" providerId="LiveId" clId="{FC8B2CBD-01DA-4596-8CF1-BA1036E0EDC1}" dt="2023-09-27T23:47:35.844" v="1448" actId="14100"/>
        <pc:sldMkLst>
          <pc:docMk/>
          <pc:sldMk cId="4112600530" sldId="270"/>
        </pc:sldMkLst>
        <pc:spChg chg="mod">
          <ac:chgData name="Leticia Garcia" userId="e02772a2c29be154" providerId="LiveId" clId="{FC8B2CBD-01DA-4596-8CF1-BA1036E0EDC1}" dt="2023-09-27T23:47:32.687" v="1447" actId="14100"/>
          <ac:spMkLst>
            <pc:docMk/>
            <pc:sldMk cId="4112600530" sldId="270"/>
            <ac:spMk id="2" creationId="{190B3668-E65C-F7D8-14F8-2B32971DEDF5}"/>
          </ac:spMkLst>
        </pc:spChg>
        <pc:spChg chg="mod">
          <ac:chgData name="Leticia Garcia" userId="e02772a2c29be154" providerId="LiveId" clId="{FC8B2CBD-01DA-4596-8CF1-BA1036E0EDC1}" dt="2023-09-27T23:47:35.844" v="1448" actId="14100"/>
          <ac:spMkLst>
            <pc:docMk/>
            <pc:sldMk cId="4112600530" sldId="270"/>
            <ac:spMk id="7" creationId="{8C53AD39-2C5D-35A8-56E8-C65364EF09BB}"/>
          </ac:spMkLst>
        </pc:spChg>
      </pc:sldChg>
      <pc:sldChg chg="modSp new del mod ord">
        <pc:chgData name="Leticia Garcia" userId="e02772a2c29be154" providerId="LiveId" clId="{FC8B2CBD-01DA-4596-8CF1-BA1036E0EDC1}" dt="2023-09-28T00:49:27.113" v="2647" actId="47"/>
        <pc:sldMkLst>
          <pc:docMk/>
          <pc:sldMk cId="617029421" sldId="271"/>
        </pc:sldMkLst>
        <pc:spChg chg="mod">
          <ac:chgData name="Leticia Garcia" userId="e02772a2c29be154" providerId="LiveId" clId="{FC8B2CBD-01DA-4596-8CF1-BA1036E0EDC1}" dt="2023-09-18T23:11:22.296" v="20" actId="20577"/>
          <ac:spMkLst>
            <pc:docMk/>
            <pc:sldMk cId="617029421" sldId="271"/>
            <ac:spMk id="2" creationId="{C21BA1AD-82D7-BA80-A5E7-A1E9FB3BB5E0}"/>
          </ac:spMkLst>
        </pc:spChg>
      </pc:sldChg>
      <pc:sldChg chg="addSp delSp modSp mod">
        <pc:chgData name="Leticia Garcia" userId="e02772a2c29be154" providerId="LiveId" clId="{FC8B2CBD-01DA-4596-8CF1-BA1036E0EDC1}" dt="2023-09-28T00:15:26.131" v="2204" actId="13822"/>
        <pc:sldMkLst>
          <pc:docMk/>
          <pc:sldMk cId="2490015001" sldId="272"/>
        </pc:sldMkLst>
        <pc:spChg chg="mod">
          <ac:chgData name="Leticia Garcia" userId="e02772a2c29be154" providerId="LiveId" clId="{FC8B2CBD-01DA-4596-8CF1-BA1036E0EDC1}" dt="2023-09-28T00:15:26.131" v="2204" actId="13822"/>
          <ac:spMkLst>
            <pc:docMk/>
            <pc:sldMk cId="2490015001" sldId="272"/>
            <ac:spMk id="145" creationId="{00000000-0000-0000-0000-000000000000}"/>
          </ac:spMkLst>
        </pc:spChg>
        <pc:graphicFrameChg chg="add mod modGraphic">
          <ac:chgData name="Leticia Garcia" userId="e02772a2c29be154" providerId="LiveId" clId="{FC8B2CBD-01DA-4596-8CF1-BA1036E0EDC1}" dt="2023-09-28T00:15:03.336" v="2203" actId="207"/>
          <ac:graphicFrameMkLst>
            <pc:docMk/>
            <pc:sldMk cId="2490015001" sldId="272"/>
            <ac:graphicFrameMk id="2" creationId="{00A12949-F093-2642-BD0A-85BB413CE832}"/>
          </ac:graphicFrameMkLst>
        </pc:graphicFrameChg>
        <pc:picChg chg="del">
          <ac:chgData name="Leticia Garcia" userId="e02772a2c29be154" providerId="LiveId" clId="{FC8B2CBD-01DA-4596-8CF1-BA1036E0EDC1}" dt="2023-09-28T00:11:03.594" v="1981" actId="478"/>
          <ac:picMkLst>
            <pc:docMk/>
            <pc:sldMk cId="2490015001" sldId="272"/>
            <ac:picMk id="147" creationId="{00000000-0000-0000-0000-000000000000}"/>
          </ac:picMkLst>
        </pc:picChg>
        <pc:picChg chg="del mod">
          <ac:chgData name="Leticia Garcia" userId="e02772a2c29be154" providerId="LiveId" clId="{FC8B2CBD-01DA-4596-8CF1-BA1036E0EDC1}" dt="2023-09-28T00:14:13.732" v="2197" actId="478"/>
          <ac:picMkLst>
            <pc:docMk/>
            <pc:sldMk cId="2490015001" sldId="272"/>
            <ac:picMk id="148" creationId="{00000000-0000-0000-0000-000000000000}"/>
          </ac:picMkLst>
        </pc:picChg>
      </pc:sldChg>
      <pc:sldChg chg="addSp modSp mod modNotesTx">
        <pc:chgData name="Leticia Garcia" userId="e02772a2c29be154" providerId="LiveId" clId="{FC8B2CBD-01DA-4596-8CF1-BA1036E0EDC1}" dt="2023-09-28T01:17:59.678" v="3420" actId="313"/>
        <pc:sldMkLst>
          <pc:docMk/>
          <pc:sldMk cId="3719679256" sldId="345"/>
        </pc:sldMkLst>
        <pc:spChg chg="mod">
          <ac:chgData name="Leticia Garcia" userId="e02772a2c29be154" providerId="LiveId" clId="{FC8B2CBD-01DA-4596-8CF1-BA1036E0EDC1}" dt="2023-09-28T01:17:30.222" v="3381" actId="20577"/>
          <ac:spMkLst>
            <pc:docMk/>
            <pc:sldMk cId="3719679256" sldId="345"/>
            <ac:spMk id="2" creationId="{00000000-0000-0000-0000-000000000000}"/>
          </ac:spMkLst>
        </pc:spChg>
        <pc:spChg chg="mod">
          <ac:chgData name="Leticia Garcia" userId="e02772a2c29be154" providerId="LiveId" clId="{FC8B2CBD-01DA-4596-8CF1-BA1036E0EDC1}" dt="2023-09-28T01:17:59.678" v="3420" actId="313"/>
          <ac:spMkLst>
            <pc:docMk/>
            <pc:sldMk cId="3719679256" sldId="345"/>
            <ac:spMk id="3" creationId="{00000000-0000-0000-0000-000000000000}"/>
          </ac:spMkLst>
        </pc:spChg>
        <pc:spChg chg="add mod">
          <ac:chgData name="Leticia Garcia" userId="e02772a2c29be154" providerId="LiveId" clId="{FC8B2CBD-01DA-4596-8CF1-BA1036E0EDC1}" dt="2023-09-28T00:36:19.408" v="2294" actId="404"/>
          <ac:spMkLst>
            <pc:docMk/>
            <pc:sldMk cId="3719679256" sldId="345"/>
            <ac:spMk id="4" creationId="{FD72E30E-2A6E-CDE3-FB4C-16D931A85CC2}"/>
          </ac:spMkLst>
        </pc:spChg>
      </pc:sldChg>
      <pc:sldChg chg="modSp mod ord">
        <pc:chgData name="Leticia Garcia" userId="e02772a2c29be154" providerId="LiveId" clId="{FC8B2CBD-01DA-4596-8CF1-BA1036E0EDC1}" dt="2023-09-28T00:49:21.008" v="2646"/>
        <pc:sldMkLst>
          <pc:docMk/>
          <pc:sldMk cId="3947651366" sldId="862"/>
        </pc:sldMkLst>
        <pc:spChg chg="mod">
          <ac:chgData name="Leticia Garcia" userId="e02772a2c29be154" providerId="LiveId" clId="{FC8B2CBD-01DA-4596-8CF1-BA1036E0EDC1}" dt="2023-09-28T00:49:05.702" v="2642" actId="1076"/>
          <ac:spMkLst>
            <pc:docMk/>
            <pc:sldMk cId="3947651366" sldId="862"/>
            <ac:spMk id="4" creationId="{CBDB7A3D-A405-418F-B405-DE6A1B1CAAEA}"/>
          </ac:spMkLst>
        </pc:spChg>
        <pc:graphicFrameChg chg="mod">
          <ac:chgData name="Leticia Garcia" userId="e02772a2c29be154" providerId="LiveId" clId="{FC8B2CBD-01DA-4596-8CF1-BA1036E0EDC1}" dt="2023-09-18T23:19:50.562" v="29" actId="12100"/>
          <ac:graphicFrameMkLst>
            <pc:docMk/>
            <pc:sldMk cId="3947651366" sldId="862"/>
            <ac:graphicFrameMk id="5" creationId="{270EDDF9-34F2-4D0B-B0BD-9D93F7590970}"/>
          </ac:graphicFrameMkLst>
        </pc:graphicFrameChg>
      </pc:sldChg>
      <pc:sldChg chg="delSp modSp mod">
        <pc:chgData name="Leticia Garcia" userId="e02772a2c29be154" providerId="LiveId" clId="{FC8B2CBD-01DA-4596-8CF1-BA1036E0EDC1}" dt="2023-09-28T00:09:07.578" v="1746" actId="122"/>
        <pc:sldMkLst>
          <pc:docMk/>
          <pc:sldMk cId="3435308650" sldId="945"/>
        </pc:sldMkLst>
        <pc:spChg chg="mod">
          <ac:chgData name="Leticia Garcia" userId="e02772a2c29be154" providerId="LiveId" clId="{FC8B2CBD-01DA-4596-8CF1-BA1036E0EDC1}" dt="2023-09-28T00:09:07.578" v="1746" actId="122"/>
          <ac:spMkLst>
            <pc:docMk/>
            <pc:sldMk cId="3435308650" sldId="945"/>
            <ac:spMk id="2" creationId="{793CCE45-1668-43C0-890A-93CC0AF1E5E2}"/>
          </ac:spMkLst>
        </pc:spChg>
        <pc:spChg chg="del mod">
          <ac:chgData name="Leticia Garcia" userId="e02772a2c29be154" providerId="LiveId" clId="{FC8B2CBD-01DA-4596-8CF1-BA1036E0EDC1}" dt="2023-09-28T00:08:53.299" v="1743" actId="478"/>
          <ac:spMkLst>
            <pc:docMk/>
            <pc:sldMk cId="3435308650" sldId="945"/>
            <ac:spMk id="3" creationId="{413ABF0A-CA1E-41C6-BA0D-8D6F356DDFB5}"/>
          </ac:spMkLst>
        </pc:spChg>
      </pc:sldChg>
      <pc:sldChg chg="modSp mod">
        <pc:chgData name="Leticia Garcia" userId="e02772a2c29be154" providerId="LiveId" clId="{FC8B2CBD-01DA-4596-8CF1-BA1036E0EDC1}" dt="2023-09-28T00:56:11.197" v="2783" actId="20577"/>
        <pc:sldMkLst>
          <pc:docMk/>
          <pc:sldMk cId="546317924" sldId="949"/>
        </pc:sldMkLst>
        <pc:spChg chg="mod">
          <ac:chgData name="Leticia Garcia" userId="e02772a2c29be154" providerId="LiveId" clId="{FC8B2CBD-01DA-4596-8CF1-BA1036E0EDC1}" dt="2023-09-28T00:56:11.197" v="2783" actId="20577"/>
          <ac:spMkLst>
            <pc:docMk/>
            <pc:sldMk cId="546317924" sldId="949"/>
            <ac:spMk id="3" creationId="{40C376B3-A535-402A-9651-3A6BE2CB3A55}"/>
          </ac:spMkLst>
        </pc:spChg>
      </pc:sldChg>
      <pc:sldChg chg="addSp modSp mod">
        <pc:chgData name="Leticia Garcia" userId="e02772a2c29be154" providerId="LiveId" clId="{FC8B2CBD-01DA-4596-8CF1-BA1036E0EDC1}" dt="2023-09-28T00:47:36.502" v="2624" actId="404"/>
        <pc:sldMkLst>
          <pc:docMk/>
          <pc:sldMk cId="2740939673" sldId="953"/>
        </pc:sldMkLst>
        <pc:spChg chg="add mod">
          <ac:chgData name="Leticia Garcia" userId="e02772a2c29be154" providerId="LiveId" clId="{FC8B2CBD-01DA-4596-8CF1-BA1036E0EDC1}" dt="2023-09-28T00:47:36.502" v="2624" actId="404"/>
          <ac:spMkLst>
            <pc:docMk/>
            <pc:sldMk cId="2740939673" sldId="953"/>
            <ac:spMk id="3" creationId="{A63DD31E-1ADC-39E7-3005-A896C6C39EE3}"/>
          </ac:spMkLst>
        </pc:spChg>
      </pc:sldChg>
      <pc:sldChg chg="addSp modSp mod delDesignElem">
        <pc:chgData name="Leticia Garcia" userId="e02772a2c29be154" providerId="LiveId" clId="{FC8B2CBD-01DA-4596-8CF1-BA1036E0EDC1}" dt="2023-09-28T00:47:45.663" v="2628" actId="404"/>
        <pc:sldMkLst>
          <pc:docMk/>
          <pc:sldMk cId="1393225019" sldId="955"/>
        </pc:sldMkLst>
        <pc:spChg chg="mod">
          <ac:chgData name="Leticia Garcia" userId="e02772a2c29be154" providerId="LiveId" clId="{FC8B2CBD-01DA-4596-8CF1-BA1036E0EDC1}" dt="2023-09-18T23:17:20.595" v="28" actId="27636"/>
          <ac:spMkLst>
            <pc:docMk/>
            <pc:sldMk cId="1393225019" sldId="955"/>
            <ac:spMk id="2" creationId="{343BE83E-E14D-4AE1-8767-F345369A77E0}"/>
          </ac:spMkLst>
        </pc:spChg>
        <pc:spChg chg="mod">
          <ac:chgData name="Leticia Garcia" userId="e02772a2c29be154" providerId="LiveId" clId="{FC8B2CBD-01DA-4596-8CF1-BA1036E0EDC1}" dt="2023-09-18T23:17:20.594" v="27" actId="27636"/>
          <ac:spMkLst>
            <pc:docMk/>
            <pc:sldMk cId="1393225019" sldId="955"/>
            <ac:spMk id="3" creationId="{5911F00D-6C7B-4FF5-BB51-81755FC69CE0}"/>
          </ac:spMkLst>
        </pc:spChg>
        <pc:spChg chg="add mod">
          <ac:chgData name="Leticia Garcia" userId="e02772a2c29be154" providerId="LiveId" clId="{FC8B2CBD-01DA-4596-8CF1-BA1036E0EDC1}" dt="2023-09-28T00:47:45.663" v="2628" actId="404"/>
          <ac:spMkLst>
            <pc:docMk/>
            <pc:sldMk cId="1393225019" sldId="955"/>
            <ac:spMk id="4" creationId="{EB7DFC72-3924-96B9-6D28-A52C3BFCFBF3}"/>
          </ac:spMkLst>
        </pc:spChg>
      </pc:sldChg>
      <pc:sldChg chg="addSp delSp modSp add del mod ord modShow">
        <pc:chgData name="Leticia Garcia" userId="e02772a2c29be154" providerId="LiveId" clId="{FC8B2CBD-01DA-4596-8CF1-BA1036E0EDC1}" dt="2023-09-28T01:09:26.535" v="3265" actId="115"/>
        <pc:sldMkLst>
          <pc:docMk/>
          <pc:sldMk cId="3226538467" sldId="956"/>
        </pc:sldMkLst>
        <pc:spChg chg="add del mod">
          <ac:chgData name="Leticia Garcia" userId="e02772a2c29be154" providerId="LiveId" clId="{FC8B2CBD-01DA-4596-8CF1-BA1036E0EDC1}" dt="2023-09-28T00:58:49.250" v="2794" actId="478"/>
          <ac:spMkLst>
            <pc:docMk/>
            <pc:sldMk cId="3226538467" sldId="956"/>
            <ac:spMk id="2" creationId="{296B3964-0A86-FA80-1517-3952DAD49691}"/>
          </ac:spMkLst>
        </pc:spChg>
        <pc:spChg chg="add mod">
          <ac:chgData name="Leticia Garcia" userId="e02772a2c29be154" providerId="LiveId" clId="{FC8B2CBD-01DA-4596-8CF1-BA1036E0EDC1}" dt="2023-09-28T01:09:26.535" v="3265" actId="115"/>
          <ac:spMkLst>
            <pc:docMk/>
            <pc:sldMk cId="3226538467" sldId="956"/>
            <ac:spMk id="3" creationId="{B561CBFF-32F0-111B-03AF-32765DC9D8CF}"/>
          </ac:spMkLst>
        </pc:spChg>
        <pc:graphicFrameChg chg="mod modGraphic">
          <ac:chgData name="Leticia Garcia" userId="e02772a2c29be154" providerId="LiveId" clId="{FC8B2CBD-01DA-4596-8CF1-BA1036E0EDC1}" dt="2023-09-28T01:02:01.396" v="3022" actId="14100"/>
          <ac:graphicFrameMkLst>
            <pc:docMk/>
            <pc:sldMk cId="3226538467" sldId="956"/>
            <ac:graphicFrameMk id="354306" creationId="{1D9995C9-486B-F445-AD23-204BCCBAA055}"/>
          </ac:graphicFrameMkLst>
        </pc:graphicFrameChg>
      </pc:sldChg>
      <pc:sldChg chg="addSp delSp modSp mod delDesignElem modNotesTx">
        <pc:chgData name="Leticia Garcia" userId="e02772a2c29be154" providerId="LiveId" clId="{FC8B2CBD-01DA-4596-8CF1-BA1036E0EDC1}" dt="2023-09-28T00:16:12.268" v="2208"/>
        <pc:sldMkLst>
          <pc:docMk/>
          <pc:sldMk cId="1140580301" sldId="957"/>
        </pc:sldMkLst>
        <pc:spChg chg="mod">
          <ac:chgData name="Leticia Garcia" userId="e02772a2c29be154" providerId="LiveId" clId="{FC8B2CBD-01DA-4596-8CF1-BA1036E0EDC1}" dt="2023-09-28T00:08:35.996" v="1739" actId="14100"/>
          <ac:spMkLst>
            <pc:docMk/>
            <pc:sldMk cId="1140580301" sldId="957"/>
            <ac:spMk id="2" creationId="{793CCE45-1668-43C0-890A-93CC0AF1E5E2}"/>
          </ac:spMkLst>
        </pc:spChg>
        <pc:spChg chg="add mod">
          <ac:chgData name="Leticia Garcia" userId="e02772a2c29be154" providerId="LiveId" clId="{FC8B2CBD-01DA-4596-8CF1-BA1036E0EDC1}" dt="2023-09-28T00:16:09.727" v="2207" actId="21"/>
          <ac:spMkLst>
            <pc:docMk/>
            <pc:sldMk cId="1140580301" sldId="957"/>
            <ac:spMk id="3" creationId="{66E216AF-3001-2C1E-06EB-B3859E64AA98}"/>
          </ac:spMkLst>
        </pc:spChg>
        <pc:spChg chg="del mod">
          <ac:chgData name="Leticia Garcia" userId="e02772a2c29be154" providerId="LiveId" clId="{FC8B2CBD-01DA-4596-8CF1-BA1036E0EDC1}" dt="2023-09-28T00:08:43.049" v="1740" actId="21"/>
          <ac:spMkLst>
            <pc:docMk/>
            <pc:sldMk cId="1140580301" sldId="957"/>
            <ac:spMk id="13" creationId="{E124CAAE-74F8-4AD0-8A5C-4B5B558C9FAA}"/>
          </ac:spMkLst>
        </pc:spChg>
      </pc:sldChg>
      <pc:sldChg chg="modSp mod ord delDesignElem">
        <pc:chgData name="Leticia Garcia" userId="e02772a2c29be154" providerId="LiveId" clId="{FC8B2CBD-01DA-4596-8CF1-BA1036E0EDC1}" dt="2023-09-28T01:19:22.257" v="3432"/>
        <pc:sldMkLst>
          <pc:docMk/>
          <pc:sldMk cId="3217420811" sldId="958"/>
        </pc:sldMkLst>
        <pc:spChg chg="mod">
          <ac:chgData name="Leticia Garcia" userId="e02772a2c29be154" providerId="LiveId" clId="{FC8B2CBD-01DA-4596-8CF1-BA1036E0EDC1}" dt="2023-09-28T01:18:57.702" v="3422" actId="1076"/>
          <ac:spMkLst>
            <pc:docMk/>
            <pc:sldMk cId="3217420811" sldId="958"/>
            <ac:spMk id="2" creationId="{A069FC6C-8F59-40FF-8233-E9CFF3E7EB00}"/>
          </ac:spMkLst>
        </pc:spChg>
        <pc:spChg chg="mod">
          <ac:chgData name="Leticia Garcia" userId="e02772a2c29be154" providerId="LiveId" clId="{FC8B2CBD-01DA-4596-8CF1-BA1036E0EDC1}" dt="2023-09-28T01:18:53.012" v="3421" actId="1076"/>
          <ac:spMkLst>
            <pc:docMk/>
            <pc:sldMk cId="3217420811" sldId="958"/>
            <ac:spMk id="5" creationId="{6788951C-92BC-413B-A911-2E699408EF6B}"/>
          </ac:spMkLst>
        </pc:spChg>
        <pc:spChg chg="mod">
          <ac:chgData name="Leticia Garcia" userId="e02772a2c29be154" providerId="LiveId" clId="{FC8B2CBD-01DA-4596-8CF1-BA1036E0EDC1}" dt="2023-09-28T00:47:28.022" v="2620" actId="404"/>
          <ac:spMkLst>
            <pc:docMk/>
            <pc:sldMk cId="3217420811" sldId="958"/>
            <ac:spMk id="6" creationId="{CFC9312D-2BC8-4526-BDC9-6A07D006BE06}"/>
          </ac:spMkLst>
        </pc:spChg>
      </pc:sldChg>
      <pc:sldChg chg="modSp mod delDesignElem">
        <pc:chgData name="Leticia Garcia" userId="e02772a2c29be154" providerId="LiveId" clId="{FC8B2CBD-01DA-4596-8CF1-BA1036E0EDC1}" dt="2023-09-27T23:17:00.792" v="59" actId="113"/>
        <pc:sldMkLst>
          <pc:docMk/>
          <pc:sldMk cId="2567699171" sldId="959"/>
        </pc:sldMkLst>
        <pc:spChg chg="mod">
          <ac:chgData name="Leticia Garcia" userId="e02772a2c29be154" providerId="LiveId" clId="{FC8B2CBD-01DA-4596-8CF1-BA1036E0EDC1}" dt="2023-09-27T23:17:00.792" v="59" actId="113"/>
          <ac:spMkLst>
            <pc:docMk/>
            <pc:sldMk cId="2567699171" sldId="959"/>
            <ac:spMk id="21" creationId="{6AE8E1C5-6B01-4FEA-81FD-96EE982BC314}"/>
          </ac:spMkLst>
        </pc:spChg>
      </pc:sldChg>
      <pc:sldChg chg="addSp modSp mod">
        <pc:chgData name="Leticia Garcia" userId="e02772a2c29be154" providerId="LiveId" clId="{FC8B2CBD-01DA-4596-8CF1-BA1036E0EDC1}" dt="2023-09-28T00:47:53.599" v="2632" actId="404"/>
        <pc:sldMkLst>
          <pc:docMk/>
          <pc:sldMk cId="1503859108" sldId="961"/>
        </pc:sldMkLst>
        <pc:spChg chg="add mod">
          <ac:chgData name="Leticia Garcia" userId="e02772a2c29be154" providerId="LiveId" clId="{FC8B2CBD-01DA-4596-8CF1-BA1036E0EDC1}" dt="2023-09-28T00:47:53.599" v="2632" actId="404"/>
          <ac:spMkLst>
            <pc:docMk/>
            <pc:sldMk cId="1503859108" sldId="961"/>
            <ac:spMk id="3" creationId="{0BCC1C8B-56D3-E034-77DD-8E97B8F55B66}"/>
          </ac:spMkLst>
        </pc:spChg>
      </pc:sldChg>
      <pc:sldChg chg="addSp delSp modSp new mod ord">
        <pc:chgData name="Leticia Garcia" userId="e02772a2c29be154" providerId="LiveId" clId="{FC8B2CBD-01DA-4596-8CF1-BA1036E0EDC1}" dt="2023-09-27T23:30:49.859" v="643"/>
        <pc:sldMkLst>
          <pc:docMk/>
          <pc:sldMk cId="265212314" sldId="963"/>
        </pc:sldMkLst>
        <pc:spChg chg="del mod">
          <ac:chgData name="Leticia Garcia" userId="e02772a2c29be154" providerId="LiveId" clId="{FC8B2CBD-01DA-4596-8CF1-BA1036E0EDC1}" dt="2023-09-27T23:30:12.517" v="638" actId="478"/>
          <ac:spMkLst>
            <pc:docMk/>
            <pc:sldMk cId="265212314" sldId="963"/>
            <ac:spMk id="2" creationId="{5B01FFC2-7B06-D3B5-3E7D-5527FE01E694}"/>
          </ac:spMkLst>
        </pc:spChg>
        <pc:spChg chg="del">
          <ac:chgData name="Leticia Garcia" userId="e02772a2c29be154" providerId="LiveId" clId="{FC8B2CBD-01DA-4596-8CF1-BA1036E0EDC1}" dt="2023-09-27T23:22:57.747" v="239" actId="1032"/>
          <ac:spMkLst>
            <pc:docMk/>
            <pc:sldMk cId="265212314" sldId="963"/>
            <ac:spMk id="3" creationId="{65F5BFB1-C542-5F68-7852-9E28D0222A40}"/>
          </ac:spMkLst>
        </pc:spChg>
        <pc:graphicFrameChg chg="add mod modGraphic">
          <ac:chgData name="Leticia Garcia" userId="e02772a2c29be154" providerId="LiveId" clId="{FC8B2CBD-01DA-4596-8CF1-BA1036E0EDC1}" dt="2023-09-27T23:30:23.023" v="641" actId="1076"/>
          <ac:graphicFrameMkLst>
            <pc:docMk/>
            <pc:sldMk cId="265212314" sldId="963"/>
            <ac:graphicFrameMk id="7" creationId="{48AA8438-2B30-CE4E-E785-21AB3CB2D65F}"/>
          </ac:graphicFrameMkLst>
        </pc:graphicFrameChg>
      </pc:sldChg>
      <pc:sldChg chg="modSp new del mod">
        <pc:chgData name="Leticia Garcia" userId="e02772a2c29be154" providerId="LiveId" clId="{FC8B2CBD-01DA-4596-8CF1-BA1036E0EDC1}" dt="2023-09-27T23:22:44.850" v="237" actId="680"/>
        <pc:sldMkLst>
          <pc:docMk/>
          <pc:sldMk cId="3509451140" sldId="963"/>
        </pc:sldMkLst>
        <pc:spChg chg="mod">
          <ac:chgData name="Leticia Garcia" userId="e02772a2c29be154" providerId="LiveId" clId="{FC8B2CBD-01DA-4596-8CF1-BA1036E0EDC1}" dt="2023-09-27T23:22:44.055" v="236" actId="20577"/>
          <ac:spMkLst>
            <pc:docMk/>
            <pc:sldMk cId="3509451140" sldId="963"/>
            <ac:spMk id="2" creationId="{610BB2B4-4B24-FEF6-FDF0-86270A689AC6}"/>
          </ac:spMkLst>
        </pc:spChg>
      </pc:sldChg>
      <pc:sldChg chg="add ord">
        <pc:chgData name="Leticia Garcia" userId="e02772a2c29be154" providerId="LiveId" clId="{FC8B2CBD-01DA-4596-8CF1-BA1036E0EDC1}" dt="2023-09-28T00:49:53.922" v="2649"/>
        <pc:sldMkLst>
          <pc:docMk/>
          <pc:sldMk cId="2210500033" sldId="964"/>
        </pc:sldMkLst>
      </pc:sldChg>
      <pc:sldChg chg="addSp delSp modSp new mod modClrScheme chgLayout">
        <pc:chgData name="Leticia Garcia" userId="e02772a2c29be154" providerId="LiveId" clId="{FC8B2CBD-01DA-4596-8CF1-BA1036E0EDC1}" dt="2023-09-27T23:45:11.279" v="1431" actId="20577"/>
        <pc:sldMkLst>
          <pc:docMk/>
          <pc:sldMk cId="3672056402" sldId="965"/>
        </pc:sldMkLst>
        <pc:spChg chg="del">
          <ac:chgData name="Leticia Garcia" userId="e02772a2c29be154" providerId="LiveId" clId="{FC8B2CBD-01DA-4596-8CF1-BA1036E0EDC1}" dt="2023-09-27T23:42:52.830" v="1255" actId="26606"/>
          <ac:spMkLst>
            <pc:docMk/>
            <pc:sldMk cId="3672056402" sldId="965"/>
            <ac:spMk id="2" creationId="{3BDB94A8-028C-E30C-6B98-D7A3E6CB65AA}"/>
          </ac:spMkLst>
        </pc:spChg>
        <pc:spChg chg="del">
          <ac:chgData name="Leticia Garcia" userId="e02772a2c29be154" providerId="LiveId" clId="{FC8B2CBD-01DA-4596-8CF1-BA1036E0EDC1}" dt="2023-09-27T23:42:43.912" v="1254" actId="931"/>
          <ac:spMkLst>
            <pc:docMk/>
            <pc:sldMk cId="3672056402" sldId="965"/>
            <ac:spMk id="3" creationId="{E3ADC159-BC76-4285-5396-D43095AAAB3E}"/>
          </ac:spMkLst>
        </pc:spChg>
        <pc:spChg chg="mod">
          <ac:chgData name="Leticia Garcia" userId="e02772a2c29be154" providerId="LiveId" clId="{FC8B2CBD-01DA-4596-8CF1-BA1036E0EDC1}" dt="2023-09-27T23:42:52.830" v="1255" actId="26606"/>
          <ac:spMkLst>
            <pc:docMk/>
            <pc:sldMk cId="3672056402" sldId="965"/>
            <ac:spMk id="4" creationId="{D177D743-4D81-AD49-29B2-B9F06C8124D3}"/>
          </ac:spMkLst>
        </pc:spChg>
        <pc:spChg chg="mod">
          <ac:chgData name="Leticia Garcia" userId="e02772a2c29be154" providerId="LiveId" clId="{FC8B2CBD-01DA-4596-8CF1-BA1036E0EDC1}" dt="2023-09-27T23:44:21.346" v="1386" actId="26606"/>
          <ac:spMkLst>
            <pc:docMk/>
            <pc:sldMk cId="3672056402" sldId="965"/>
            <ac:spMk id="5" creationId="{264A4040-CEE1-67F6-79B6-22FDBD68E840}"/>
          </ac:spMkLst>
        </pc:spChg>
        <pc:spChg chg="mod">
          <ac:chgData name="Leticia Garcia" userId="e02772a2c29be154" providerId="LiveId" clId="{FC8B2CBD-01DA-4596-8CF1-BA1036E0EDC1}" dt="2023-09-27T23:44:21.346" v="1386" actId="26606"/>
          <ac:spMkLst>
            <pc:docMk/>
            <pc:sldMk cId="3672056402" sldId="965"/>
            <ac:spMk id="6" creationId="{8D6C3FA2-A114-8E94-C665-918660419920}"/>
          </ac:spMkLst>
        </pc:spChg>
        <pc:spChg chg="add mod">
          <ac:chgData name="Leticia Garcia" userId="e02772a2c29be154" providerId="LiveId" clId="{FC8B2CBD-01DA-4596-8CF1-BA1036E0EDC1}" dt="2023-09-27T23:44:21.346" v="1386" actId="26606"/>
          <ac:spMkLst>
            <pc:docMk/>
            <pc:sldMk cId="3672056402" sldId="965"/>
            <ac:spMk id="13" creationId="{2D05024A-EACB-E256-6D2E-AE283468238A}"/>
          </ac:spMkLst>
        </pc:spChg>
        <pc:spChg chg="add mod">
          <ac:chgData name="Leticia Garcia" userId="e02772a2c29be154" providerId="LiveId" clId="{FC8B2CBD-01DA-4596-8CF1-BA1036E0EDC1}" dt="2023-09-27T23:45:11.279" v="1431" actId="20577"/>
          <ac:spMkLst>
            <pc:docMk/>
            <pc:sldMk cId="3672056402" sldId="965"/>
            <ac:spMk id="15" creationId="{C9812466-3160-54BB-C3AA-22AA87A16434}"/>
          </ac:spMkLst>
        </pc:spChg>
        <pc:picChg chg="add mod">
          <ac:chgData name="Leticia Garcia" userId="e02772a2c29be154" providerId="LiveId" clId="{FC8B2CBD-01DA-4596-8CF1-BA1036E0EDC1}" dt="2023-09-27T23:44:21.346" v="1386" actId="26606"/>
          <ac:picMkLst>
            <pc:docMk/>
            <pc:sldMk cId="3672056402" sldId="965"/>
            <ac:picMk id="8" creationId="{B4C013A2-C8C5-9C62-3969-71FFAB71957B}"/>
          </ac:picMkLst>
        </pc:picChg>
      </pc:sldChg>
      <pc:sldChg chg="addSp delSp modSp new mod">
        <pc:chgData name="Leticia Garcia" userId="e02772a2c29be154" providerId="LiveId" clId="{FC8B2CBD-01DA-4596-8CF1-BA1036E0EDC1}" dt="2023-09-28T00:15:38.503" v="2205" actId="14100"/>
        <pc:sldMkLst>
          <pc:docMk/>
          <pc:sldMk cId="1605814745" sldId="966"/>
        </pc:sldMkLst>
        <pc:spChg chg="mod">
          <ac:chgData name="Leticia Garcia" userId="e02772a2c29be154" providerId="LiveId" clId="{FC8B2CBD-01DA-4596-8CF1-BA1036E0EDC1}" dt="2023-09-28T00:15:38.503" v="2205" actId="14100"/>
          <ac:spMkLst>
            <pc:docMk/>
            <pc:sldMk cId="1605814745" sldId="966"/>
            <ac:spMk id="2" creationId="{9516FE86-F056-06D7-04D9-3321854ACDA7}"/>
          </ac:spMkLst>
        </pc:spChg>
        <pc:spChg chg="del">
          <ac:chgData name="Leticia Garcia" userId="e02772a2c29be154" providerId="LiveId" clId="{FC8B2CBD-01DA-4596-8CF1-BA1036E0EDC1}" dt="2023-09-28T00:09:29.863" v="1748" actId="1032"/>
          <ac:spMkLst>
            <pc:docMk/>
            <pc:sldMk cId="1605814745" sldId="966"/>
            <ac:spMk id="3" creationId="{7CAC0FE2-DB17-0F37-715D-15A135821F63}"/>
          </ac:spMkLst>
        </pc:spChg>
        <pc:graphicFrameChg chg="add mod modGraphic">
          <ac:chgData name="Leticia Garcia" userId="e02772a2c29be154" providerId="LiveId" clId="{FC8B2CBD-01DA-4596-8CF1-BA1036E0EDC1}" dt="2023-09-28T00:10:58.396" v="1980" actId="20577"/>
          <ac:graphicFrameMkLst>
            <pc:docMk/>
            <pc:sldMk cId="1605814745" sldId="966"/>
            <ac:graphicFrameMk id="7" creationId="{4065F731-C0BD-F66C-62C3-077B12B288B6}"/>
          </ac:graphicFrameMkLst>
        </pc:graphicFrameChg>
      </pc:sldChg>
      <pc:sldChg chg="addSp delSp modSp new mod modNotesTx">
        <pc:chgData name="Leticia Garcia" userId="e02772a2c29be154" providerId="LiveId" clId="{FC8B2CBD-01DA-4596-8CF1-BA1036E0EDC1}" dt="2023-09-28T00:48:03.288" v="2637" actId="404"/>
        <pc:sldMkLst>
          <pc:docMk/>
          <pc:sldMk cId="738020845" sldId="967"/>
        </pc:sldMkLst>
        <pc:spChg chg="mod">
          <ac:chgData name="Leticia Garcia" userId="e02772a2c29be154" providerId="LiveId" clId="{FC8B2CBD-01DA-4596-8CF1-BA1036E0EDC1}" dt="2023-09-28T00:44:09.793" v="2474" actId="207"/>
          <ac:spMkLst>
            <pc:docMk/>
            <pc:sldMk cId="738020845" sldId="967"/>
            <ac:spMk id="2" creationId="{AF9B1358-098B-011B-ED1C-77AC60306E26}"/>
          </ac:spMkLst>
        </pc:spChg>
        <pc:spChg chg="del">
          <ac:chgData name="Leticia Garcia" userId="e02772a2c29be154" providerId="LiveId" clId="{FC8B2CBD-01DA-4596-8CF1-BA1036E0EDC1}" dt="2023-09-28T00:38:36.614" v="2304" actId="1032"/>
          <ac:spMkLst>
            <pc:docMk/>
            <pc:sldMk cId="738020845" sldId="967"/>
            <ac:spMk id="3" creationId="{C26154F2-79FE-1BB8-9C76-4CECD3D55B37}"/>
          </ac:spMkLst>
        </pc:spChg>
        <pc:spChg chg="del">
          <ac:chgData name="Leticia Garcia" userId="e02772a2c29be154" providerId="LiveId" clId="{FC8B2CBD-01DA-4596-8CF1-BA1036E0EDC1}" dt="2023-09-28T00:47:59.067" v="2633" actId="478"/>
          <ac:spMkLst>
            <pc:docMk/>
            <pc:sldMk cId="738020845" sldId="967"/>
            <ac:spMk id="5" creationId="{0B51053C-5E5C-F391-F0CA-286A28692DB1}"/>
          </ac:spMkLst>
        </pc:spChg>
        <pc:spChg chg="add mod">
          <ac:chgData name="Leticia Garcia" userId="e02772a2c29be154" providerId="LiveId" clId="{FC8B2CBD-01DA-4596-8CF1-BA1036E0EDC1}" dt="2023-09-28T00:48:03.288" v="2637" actId="404"/>
          <ac:spMkLst>
            <pc:docMk/>
            <pc:sldMk cId="738020845" sldId="967"/>
            <ac:spMk id="8" creationId="{9756ABF9-A874-F4C4-EA6E-916B556C32BC}"/>
          </ac:spMkLst>
        </pc:spChg>
        <pc:graphicFrameChg chg="add mod modGraphic">
          <ac:chgData name="Leticia Garcia" userId="e02772a2c29be154" providerId="LiveId" clId="{FC8B2CBD-01DA-4596-8CF1-BA1036E0EDC1}" dt="2023-09-28T00:42:23.412" v="2435" actId="20577"/>
          <ac:graphicFrameMkLst>
            <pc:docMk/>
            <pc:sldMk cId="738020845" sldId="967"/>
            <ac:graphicFrameMk id="7" creationId="{41664DB8-B5C9-7BA9-E109-994DEE9CA668}"/>
          </ac:graphicFrameMkLst>
        </pc:graphicFrameChg>
      </pc:sldChg>
      <pc:sldChg chg="modSp add mod">
        <pc:chgData name="Leticia Garcia" userId="e02772a2c29be154" providerId="LiveId" clId="{FC8B2CBD-01DA-4596-8CF1-BA1036E0EDC1}" dt="2023-09-28T00:48:47.982" v="2640" actId="947"/>
        <pc:sldMkLst>
          <pc:docMk/>
          <pc:sldMk cId="3620254706" sldId="968"/>
        </pc:sldMkLst>
        <pc:spChg chg="mod">
          <ac:chgData name="Leticia Garcia" userId="e02772a2c29be154" providerId="LiveId" clId="{FC8B2CBD-01DA-4596-8CF1-BA1036E0EDC1}" dt="2023-09-28T00:44:41.654" v="2476" actId="207"/>
          <ac:spMkLst>
            <pc:docMk/>
            <pc:sldMk cId="3620254706" sldId="968"/>
            <ac:spMk id="2" creationId="{AF9B1358-098B-011B-ED1C-77AC60306E26}"/>
          </ac:spMkLst>
        </pc:spChg>
        <pc:spChg chg="mod">
          <ac:chgData name="Leticia Garcia" userId="e02772a2c29be154" providerId="LiveId" clId="{FC8B2CBD-01DA-4596-8CF1-BA1036E0EDC1}" dt="2023-09-28T00:48:47.982" v="2640" actId="947"/>
          <ac:spMkLst>
            <pc:docMk/>
            <pc:sldMk cId="3620254706" sldId="968"/>
            <ac:spMk id="5" creationId="{0B51053C-5E5C-F391-F0CA-286A28692DB1}"/>
          </ac:spMkLst>
        </pc:spChg>
        <pc:graphicFrameChg chg="mod">
          <ac:chgData name="Leticia Garcia" userId="e02772a2c29be154" providerId="LiveId" clId="{FC8B2CBD-01DA-4596-8CF1-BA1036E0EDC1}" dt="2023-09-28T00:44:55.727" v="2477"/>
          <ac:graphicFrameMkLst>
            <pc:docMk/>
            <pc:sldMk cId="3620254706" sldId="968"/>
            <ac:graphicFrameMk id="7" creationId="{41664DB8-B5C9-7BA9-E109-994DEE9CA668}"/>
          </ac:graphicFrameMkLst>
        </pc:graphicFrameChg>
      </pc:sldChg>
      <pc:sldChg chg="new del">
        <pc:chgData name="Leticia Garcia" userId="e02772a2c29be154" providerId="LiveId" clId="{FC8B2CBD-01DA-4596-8CF1-BA1036E0EDC1}" dt="2023-09-28T01:15:47.578" v="3352" actId="47"/>
        <pc:sldMkLst>
          <pc:docMk/>
          <pc:sldMk cId="656658885" sldId="969"/>
        </pc:sldMkLst>
      </pc:sldChg>
      <pc:sldChg chg="modSp add del mod modNotesTx">
        <pc:chgData name="Leticia Garcia" userId="e02772a2c29be154" providerId="LiveId" clId="{FC8B2CBD-01DA-4596-8CF1-BA1036E0EDC1}" dt="2023-09-28T01:11:34.017" v="3326" actId="47"/>
        <pc:sldMkLst>
          <pc:docMk/>
          <pc:sldMk cId="2937431268" sldId="969"/>
        </pc:sldMkLst>
        <pc:graphicFrameChg chg="modGraphic">
          <ac:chgData name="Leticia Garcia" userId="e02772a2c29be154" providerId="LiveId" clId="{FC8B2CBD-01DA-4596-8CF1-BA1036E0EDC1}" dt="2023-09-28T00:55:44.508" v="2771" actId="20577"/>
          <ac:graphicFrameMkLst>
            <pc:docMk/>
            <pc:sldMk cId="2937431268" sldId="969"/>
            <ac:graphicFrameMk id="354306" creationId="{1D9995C9-486B-F445-AD23-204BCCBAA055}"/>
          </ac:graphicFrameMkLst>
        </pc:graphicFrameChg>
      </pc:sldChg>
      <pc:sldChg chg="addSp delSp modSp new mod modClrScheme chgLayout">
        <pc:chgData name="Leticia Garcia" userId="e02772a2c29be154" providerId="LiveId" clId="{FC8B2CBD-01DA-4596-8CF1-BA1036E0EDC1}" dt="2023-09-28T01:15:41.839" v="3351" actId="478"/>
        <pc:sldMkLst>
          <pc:docMk/>
          <pc:sldMk cId="3091246711" sldId="970"/>
        </pc:sldMkLst>
        <pc:spChg chg="mod">
          <ac:chgData name="Leticia Garcia" userId="e02772a2c29be154" providerId="LiveId" clId="{FC8B2CBD-01DA-4596-8CF1-BA1036E0EDC1}" dt="2023-09-28T01:15:36.462" v="3349" actId="26606"/>
          <ac:spMkLst>
            <pc:docMk/>
            <pc:sldMk cId="3091246711" sldId="970"/>
            <ac:spMk id="2" creationId="{7FBBEC56-623E-4B3E-C75D-B4AE4DB54E6C}"/>
          </ac:spMkLst>
        </pc:spChg>
        <pc:spChg chg="del">
          <ac:chgData name="Leticia Garcia" userId="e02772a2c29be154" providerId="LiveId" clId="{FC8B2CBD-01DA-4596-8CF1-BA1036E0EDC1}" dt="2023-09-28T01:15:21.712" v="3347" actId="26606"/>
          <ac:spMkLst>
            <pc:docMk/>
            <pc:sldMk cId="3091246711" sldId="970"/>
            <ac:spMk id="3" creationId="{FEBBE45A-18AF-681C-7023-EEBF59B5C3D2}"/>
          </ac:spMkLst>
        </pc:spChg>
        <pc:spChg chg="mod">
          <ac:chgData name="Leticia Garcia" userId="e02772a2c29be154" providerId="LiveId" clId="{FC8B2CBD-01DA-4596-8CF1-BA1036E0EDC1}" dt="2023-09-28T01:15:36.462" v="3349" actId="26606"/>
          <ac:spMkLst>
            <pc:docMk/>
            <pc:sldMk cId="3091246711" sldId="970"/>
            <ac:spMk id="4" creationId="{35D343E0-9669-39D8-3E8E-40B8DB28CF96}"/>
          </ac:spMkLst>
        </pc:spChg>
        <pc:spChg chg="mod">
          <ac:chgData name="Leticia Garcia" userId="e02772a2c29be154" providerId="LiveId" clId="{FC8B2CBD-01DA-4596-8CF1-BA1036E0EDC1}" dt="2023-09-28T01:15:21.712" v="3347" actId="26606"/>
          <ac:spMkLst>
            <pc:docMk/>
            <pc:sldMk cId="3091246711" sldId="970"/>
            <ac:spMk id="5" creationId="{29836C31-A928-BF0B-B956-F2271CEB4474}"/>
          </ac:spMkLst>
        </pc:spChg>
        <pc:spChg chg="mod">
          <ac:chgData name="Leticia Garcia" userId="e02772a2c29be154" providerId="LiveId" clId="{FC8B2CBD-01DA-4596-8CF1-BA1036E0EDC1}" dt="2023-09-28T01:15:21.712" v="3347" actId="26606"/>
          <ac:spMkLst>
            <pc:docMk/>
            <pc:sldMk cId="3091246711" sldId="970"/>
            <ac:spMk id="6" creationId="{7275EFB3-BECA-9492-938E-27B027476EB4}"/>
          </ac:spMkLst>
        </pc:spChg>
        <pc:spChg chg="add del mod">
          <ac:chgData name="Leticia Garcia" userId="e02772a2c29be154" providerId="LiveId" clId="{FC8B2CBD-01DA-4596-8CF1-BA1036E0EDC1}" dt="2023-09-28T01:15:36.462" v="3349" actId="26606"/>
          <ac:spMkLst>
            <pc:docMk/>
            <pc:sldMk cId="3091246711" sldId="970"/>
            <ac:spMk id="12" creationId="{55153F66-3C9E-C236-6133-E3B5F48C8F56}"/>
          </ac:spMkLst>
        </pc:spChg>
        <pc:spChg chg="add del mod">
          <ac:chgData name="Leticia Garcia" userId="e02772a2c29be154" providerId="LiveId" clId="{FC8B2CBD-01DA-4596-8CF1-BA1036E0EDC1}" dt="2023-09-28T01:15:41.839" v="3351" actId="478"/>
          <ac:spMkLst>
            <pc:docMk/>
            <pc:sldMk cId="3091246711" sldId="970"/>
            <ac:spMk id="17" creationId="{C9812466-3160-54BB-C3AA-22AA87A16434}"/>
          </ac:spMkLst>
        </pc:spChg>
        <pc:picChg chg="add mod ord">
          <ac:chgData name="Leticia Garcia" userId="e02772a2c29be154" providerId="LiveId" clId="{FC8B2CBD-01DA-4596-8CF1-BA1036E0EDC1}" dt="2023-09-28T01:15:36.462" v="3349" actId="26606"/>
          <ac:picMkLst>
            <pc:docMk/>
            <pc:sldMk cId="3091246711" sldId="970"/>
            <ac:picMk id="8" creationId="{12B7174A-FBA0-6AB9-22EA-26849B82C383}"/>
          </ac:picMkLst>
        </pc:picChg>
      </pc:sldChg>
      <pc:sldChg chg="modSp add mod">
        <pc:chgData name="Leticia Garcia" userId="e02772a2c29be154" providerId="LiveId" clId="{FC8B2CBD-01DA-4596-8CF1-BA1036E0EDC1}" dt="2023-09-28T01:32:10.368" v="4084" actId="20577"/>
        <pc:sldMkLst>
          <pc:docMk/>
          <pc:sldMk cId="3725146982" sldId="971"/>
        </pc:sldMkLst>
        <pc:spChg chg="mod">
          <ac:chgData name="Leticia Garcia" userId="e02772a2c29be154" providerId="LiveId" clId="{FC8B2CBD-01DA-4596-8CF1-BA1036E0EDC1}" dt="2023-09-28T01:32:10.368" v="4084" actId="20577"/>
          <ac:spMkLst>
            <pc:docMk/>
            <pc:sldMk cId="3725146982" sldId="971"/>
            <ac:spMk id="3" creationId="{CCAF76F5-1FCB-EC75-782E-9E4E671F430E}"/>
          </ac:spMkLst>
        </pc:spChg>
      </pc:sldChg>
      <pc:sldChg chg="modSp add mod ord">
        <pc:chgData name="Leticia Garcia" userId="e02772a2c29be154" providerId="LiveId" clId="{FC8B2CBD-01DA-4596-8CF1-BA1036E0EDC1}" dt="2023-09-28T01:24:19.936" v="3551" actId="20577"/>
        <pc:sldMkLst>
          <pc:docMk/>
          <pc:sldMk cId="1962794547" sldId="972"/>
        </pc:sldMkLst>
        <pc:spChg chg="mod">
          <ac:chgData name="Leticia Garcia" userId="e02772a2c29be154" providerId="LiveId" clId="{FC8B2CBD-01DA-4596-8CF1-BA1036E0EDC1}" dt="2023-09-28T01:24:19.936" v="3551" actId="20577"/>
          <ac:spMkLst>
            <pc:docMk/>
            <pc:sldMk cId="1962794547" sldId="972"/>
            <ac:spMk id="3" creationId="{CCAF76F5-1FCB-EC75-782E-9E4E671F430E}"/>
          </ac:spMkLst>
        </pc:spChg>
      </pc:sldChg>
      <pc:sldMasterChg chg="addSldLayout delSldLayout">
        <pc:chgData name="Leticia Garcia" userId="e02772a2c29be154" providerId="LiveId" clId="{FC8B2CBD-01DA-4596-8CF1-BA1036E0EDC1}" dt="2023-09-28T00:50:18.478" v="2651" actId="47"/>
        <pc:sldMasterMkLst>
          <pc:docMk/>
          <pc:sldMasterMk cId="3123760492" sldId="2147483660"/>
        </pc:sldMasterMkLst>
        <pc:sldLayoutChg chg="add del">
          <pc:chgData name="Leticia Garcia" userId="e02772a2c29be154" providerId="LiveId" clId="{FC8B2CBD-01DA-4596-8CF1-BA1036E0EDC1}" dt="2023-09-28T00:50:18.478" v="2651" actId="47"/>
          <pc:sldLayoutMkLst>
            <pc:docMk/>
            <pc:sldMasterMk cId="3123760492" sldId="2147483660"/>
            <pc:sldLayoutMk cId="2422555478" sldId="2147483673"/>
          </pc:sldLayoutMkLst>
        </pc:sldLayoutChg>
      </pc:sldMasterChg>
    </pc:docChg>
  </pc:docChgLst>
</pc:chgInfo>
</file>

<file path=ppt/diagrams/_rels/data2.xml.rels><?xml version="1.0" encoding="UTF-8" standalone="yes"?>
<Relationships xmlns="http://schemas.openxmlformats.org/package/2006/relationships"><Relationship Id="rId1" Type="http://schemas.openxmlformats.org/officeDocument/2006/relationships/image" Target="../media/image2.png"/></Relationships>
</file>

<file path=ppt/diagrams/_rels/data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1" Type="http://schemas.openxmlformats.org/officeDocument/2006/relationships/image" Target="../media/image2.png"/></Relationships>
</file>

<file path=ppt/diagrams/_rels/drawing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927084-0B25-4C15-8866-B167A0377DFD}"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US"/>
        </a:p>
      </dgm:t>
    </dgm:pt>
    <dgm:pt modelId="{FCF8BF40-951B-4A48-B0D8-D913786BD7DA}">
      <dgm:prSet phldrT="[Text]" custT="1"/>
      <dgm:spPr/>
      <dgm:t>
        <a:bodyPr/>
        <a:lstStyle/>
        <a:p>
          <a:r>
            <a:rPr lang="en-US" sz="2400" b="1" dirty="0" err="1"/>
            <a:t>Qpreguntas</a:t>
          </a:r>
          <a:r>
            <a:rPr lang="en-US" sz="2400" b="1" dirty="0"/>
            <a:t> y </a:t>
          </a:r>
          <a:r>
            <a:rPr lang="en-US" sz="2400" b="1" dirty="0" err="1"/>
            <a:t>Respuestas</a:t>
          </a:r>
          <a:endParaRPr lang="en-US" sz="2400" b="1" dirty="0"/>
        </a:p>
      </dgm:t>
    </dgm:pt>
    <dgm:pt modelId="{9714FDDA-7AE0-4BAC-9E26-38958DE0D683}" type="parTrans" cxnId="{BF413929-2D91-4106-9978-5545AE7C118C}">
      <dgm:prSet/>
      <dgm:spPr/>
      <dgm:t>
        <a:bodyPr/>
        <a:lstStyle/>
        <a:p>
          <a:endParaRPr lang="en-US"/>
        </a:p>
      </dgm:t>
    </dgm:pt>
    <dgm:pt modelId="{F24B304C-2DCE-4B73-BFA2-8691BB8D7D2B}" type="sibTrans" cxnId="{BF413929-2D91-4106-9978-5545AE7C118C}">
      <dgm:prSet/>
      <dgm:spPr/>
      <dgm:t>
        <a:bodyPr/>
        <a:lstStyle/>
        <a:p>
          <a:endParaRPr lang="en-US"/>
        </a:p>
      </dgm:t>
    </dgm:pt>
    <dgm:pt modelId="{77E1621F-D688-4831-9DF3-10E5ED4D9E57}">
      <dgm:prSet phldrT="[Text]" custT="1"/>
      <dgm:spPr/>
      <dgm:t>
        <a:bodyPr/>
        <a:lstStyle/>
        <a:p>
          <a:r>
            <a:rPr lang="it-IT" sz="2400" b="1" dirty="0"/>
            <a:t>Oración de apertura</a:t>
          </a:r>
          <a:endParaRPr lang="en-US" sz="2400" b="1" dirty="0"/>
        </a:p>
      </dgm:t>
    </dgm:pt>
    <dgm:pt modelId="{A8A05BE9-DECA-48DD-98C6-5FD5FAEF4AF0}" type="sibTrans" cxnId="{01880311-E908-4AE1-B12F-0D53F4EFFA26}">
      <dgm:prSet/>
      <dgm:spPr/>
      <dgm:t>
        <a:bodyPr/>
        <a:lstStyle/>
        <a:p>
          <a:endParaRPr lang="en-US"/>
        </a:p>
      </dgm:t>
    </dgm:pt>
    <dgm:pt modelId="{116D9496-E903-48ED-8DFF-479C6FA9AA1C}" type="parTrans" cxnId="{01880311-E908-4AE1-B12F-0D53F4EFFA26}">
      <dgm:prSet/>
      <dgm:spPr/>
      <dgm:t>
        <a:bodyPr/>
        <a:lstStyle/>
        <a:p>
          <a:endParaRPr lang="en-US"/>
        </a:p>
      </dgm:t>
    </dgm:pt>
    <dgm:pt modelId="{3E01E6E1-8450-4010-B5F2-5B2B11899EF9}">
      <dgm:prSet phldrT="[Text]" custT="1"/>
      <dgm:spPr/>
      <dgm:t>
        <a:bodyPr/>
        <a:lstStyle/>
        <a:p>
          <a:r>
            <a:rPr lang="en-US" sz="2400" b="1" dirty="0"/>
            <a:t>Orden del Día</a:t>
          </a:r>
        </a:p>
      </dgm:t>
    </dgm:pt>
    <dgm:pt modelId="{EC8635CB-8162-48BB-AE8A-D99C7C018D8A}" type="sibTrans" cxnId="{7F77E3FF-E8FA-4A6C-8595-8C712BF8A908}">
      <dgm:prSet/>
      <dgm:spPr/>
      <dgm:t>
        <a:bodyPr/>
        <a:lstStyle/>
        <a:p>
          <a:endParaRPr lang="en-US"/>
        </a:p>
      </dgm:t>
    </dgm:pt>
    <dgm:pt modelId="{D3F3FA10-0022-4E86-9F18-66ED7B37E8EA}" type="parTrans" cxnId="{7F77E3FF-E8FA-4A6C-8595-8C712BF8A908}">
      <dgm:prSet/>
      <dgm:spPr/>
      <dgm:t>
        <a:bodyPr/>
        <a:lstStyle/>
        <a:p>
          <a:endParaRPr lang="en-US"/>
        </a:p>
      </dgm:t>
    </dgm:pt>
    <dgm:pt modelId="{A1A3B1F5-BF06-41D0-AE3D-E5F80813967B}">
      <dgm:prSet phldrT="[Text]" custT="1"/>
      <dgm:spPr/>
      <dgm:t>
        <a:bodyPr/>
        <a:lstStyle/>
        <a:p>
          <a:r>
            <a:rPr lang="es-AR" sz="2400" b="1" dirty="0"/>
            <a:t>Estilo e impacto de la comunicación</a:t>
          </a:r>
          <a:endParaRPr lang="en-US" sz="2400" b="1" dirty="0"/>
        </a:p>
      </dgm:t>
    </dgm:pt>
    <dgm:pt modelId="{7D3490FF-F256-4F13-B22B-9C189FB3E151}" type="sibTrans" cxnId="{4E77D964-9CAC-4DA8-87E0-A8DBFA30BB22}">
      <dgm:prSet/>
      <dgm:spPr/>
      <dgm:t>
        <a:bodyPr/>
        <a:lstStyle/>
        <a:p>
          <a:endParaRPr lang="en-US"/>
        </a:p>
      </dgm:t>
    </dgm:pt>
    <dgm:pt modelId="{D5F683BB-D99A-4AE5-91EC-64B0BC4B5404}" type="parTrans" cxnId="{4E77D964-9CAC-4DA8-87E0-A8DBFA30BB22}">
      <dgm:prSet/>
      <dgm:spPr/>
      <dgm:t>
        <a:bodyPr/>
        <a:lstStyle/>
        <a:p>
          <a:endParaRPr lang="en-US"/>
        </a:p>
      </dgm:t>
    </dgm:pt>
    <dgm:pt modelId="{EBC78AAE-003A-4567-B2A4-2351684F44F1}">
      <dgm:prSet phldrT="[Text]" custT="1"/>
      <dgm:spPr/>
      <dgm:t>
        <a:bodyPr/>
        <a:lstStyle/>
        <a:p>
          <a:r>
            <a:rPr lang="en-US" sz="2400" b="1" dirty="0" err="1"/>
            <a:t>Ejercicios</a:t>
          </a:r>
          <a:endParaRPr lang="en-US" sz="2400" b="1" dirty="0"/>
        </a:p>
      </dgm:t>
    </dgm:pt>
    <dgm:pt modelId="{3D515569-2013-47AF-A3B9-83DFAEF1FB64}" type="sibTrans" cxnId="{2C57BBA0-C5C5-449D-968E-73CC279C918B}">
      <dgm:prSet/>
      <dgm:spPr/>
      <dgm:t>
        <a:bodyPr/>
        <a:lstStyle/>
        <a:p>
          <a:endParaRPr lang="en-US"/>
        </a:p>
      </dgm:t>
    </dgm:pt>
    <dgm:pt modelId="{12657A7A-4E60-4F43-8345-CDF42F28AC39}" type="parTrans" cxnId="{2C57BBA0-C5C5-449D-968E-73CC279C918B}">
      <dgm:prSet/>
      <dgm:spPr/>
      <dgm:t>
        <a:bodyPr/>
        <a:lstStyle/>
        <a:p>
          <a:endParaRPr lang="en-US"/>
        </a:p>
      </dgm:t>
    </dgm:pt>
    <dgm:pt modelId="{E3389DEF-7FCC-480F-AA80-6E2494AE88C5}" type="pres">
      <dgm:prSet presAssocID="{C4927084-0B25-4C15-8866-B167A0377DFD}" presName="linear" presStyleCnt="0">
        <dgm:presLayoutVars>
          <dgm:dir/>
          <dgm:animLvl val="lvl"/>
          <dgm:resizeHandles val="exact"/>
        </dgm:presLayoutVars>
      </dgm:prSet>
      <dgm:spPr/>
    </dgm:pt>
    <dgm:pt modelId="{8188AB12-EE7D-4CDE-9F42-ABD653B2A19F}" type="pres">
      <dgm:prSet presAssocID="{77E1621F-D688-4831-9DF3-10E5ED4D9E57}" presName="parentLin" presStyleCnt="0"/>
      <dgm:spPr/>
    </dgm:pt>
    <dgm:pt modelId="{59A3F93E-D32F-49F2-BFB3-40B89BEF1FA7}" type="pres">
      <dgm:prSet presAssocID="{77E1621F-D688-4831-9DF3-10E5ED4D9E57}" presName="parentLeftMargin" presStyleLbl="node1" presStyleIdx="0" presStyleCnt="5"/>
      <dgm:spPr/>
    </dgm:pt>
    <dgm:pt modelId="{5C1AF32C-6D10-46F2-BD51-81FD028A8679}" type="pres">
      <dgm:prSet presAssocID="{77E1621F-D688-4831-9DF3-10E5ED4D9E57}" presName="parentText" presStyleLbl="node1" presStyleIdx="0" presStyleCnt="5" custLinFactNeighborX="-7241" custLinFactNeighborY="3227">
        <dgm:presLayoutVars>
          <dgm:chMax val="0"/>
          <dgm:bulletEnabled val="1"/>
        </dgm:presLayoutVars>
      </dgm:prSet>
      <dgm:spPr/>
    </dgm:pt>
    <dgm:pt modelId="{3A8314DA-7715-40D0-AA65-A15C4C0885FC}" type="pres">
      <dgm:prSet presAssocID="{77E1621F-D688-4831-9DF3-10E5ED4D9E57}" presName="negativeSpace" presStyleCnt="0"/>
      <dgm:spPr/>
    </dgm:pt>
    <dgm:pt modelId="{90F420EC-57CC-4154-B113-4648AC89921E}" type="pres">
      <dgm:prSet presAssocID="{77E1621F-D688-4831-9DF3-10E5ED4D9E57}" presName="childText" presStyleLbl="conFgAcc1" presStyleIdx="0" presStyleCnt="5">
        <dgm:presLayoutVars>
          <dgm:bulletEnabled val="1"/>
        </dgm:presLayoutVars>
      </dgm:prSet>
      <dgm:spPr/>
    </dgm:pt>
    <dgm:pt modelId="{3C55D3F8-A541-4F00-95D6-2777683BA684}" type="pres">
      <dgm:prSet presAssocID="{A8A05BE9-DECA-48DD-98C6-5FD5FAEF4AF0}" presName="spaceBetweenRectangles" presStyleCnt="0"/>
      <dgm:spPr/>
    </dgm:pt>
    <dgm:pt modelId="{5CA82C42-903C-4E9D-9CF7-20B24B739EA2}" type="pres">
      <dgm:prSet presAssocID="{3E01E6E1-8450-4010-B5F2-5B2B11899EF9}" presName="parentLin" presStyleCnt="0"/>
      <dgm:spPr/>
    </dgm:pt>
    <dgm:pt modelId="{39F19BE8-7EF1-49C0-A934-1ED10D2636E5}" type="pres">
      <dgm:prSet presAssocID="{3E01E6E1-8450-4010-B5F2-5B2B11899EF9}" presName="parentLeftMargin" presStyleLbl="node1" presStyleIdx="0" presStyleCnt="5"/>
      <dgm:spPr/>
    </dgm:pt>
    <dgm:pt modelId="{4CB340BF-4912-4C14-8002-EA76C8E86751}" type="pres">
      <dgm:prSet presAssocID="{3E01E6E1-8450-4010-B5F2-5B2B11899EF9}" presName="parentText" presStyleLbl="node1" presStyleIdx="1" presStyleCnt="5">
        <dgm:presLayoutVars>
          <dgm:chMax val="0"/>
          <dgm:bulletEnabled val="1"/>
        </dgm:presLayoutVars>
      </dgm:prSet>
      <dgm:spPr/>
    </dgm:pt>
    <dgm:pt modelId="{542AC2BC-10A8-491A-A8DD-511F7B9EAFCD}" type="pres">
      <dgm:prSet presAssocID="{3E01E6E1-8450-4010-B5F2-5B2B11899EF9}" presName="negativeSpace" presStyleCnt="0"/>
      <dgm:spPr/>
    </dgm:pt>
    <dgm:pt modelId="{16768045-A375-4A27-ABE0-5C1EEA9FF7A8}" type="pres">
      <dgm:prSet presAssocID="{3E01E6E1-8450-4010-B5F2-5B2B11899EF9}" presName="childText" presStyleLbl="conFgAcc1" presStyleIdx="1" presStyleCnt="5">
        <dgm:presLayoutVars>
          <dgm:bulletEnabled val="1"/>
        </dgm:presLayoutVars>
      </dgm:prSet>
      <dgm:spPr/>
    </dgm:pt>
    <dgm:pt modelId="{AFD7F316-B0F0-4676-952B-E9CB8C47C42D}" type="pres">
      <dgm:prSet presAssocID="{EC8635CB-8162-48BB-AE8A-D99C7C018D8A}" presName="spaceBetweenRectangles" presStyleCnt="0"/>
      <dgm:spPr/>
    </dgm:pt>
    <dgm:pt modelId="{9A8FC012-991A-4F83-BDF6-964900A88642}" type="pres">
      <dgm:prSet presAssocID="{A1A3B1F5-BF06-41D0-AE3D-E5F80813967B}" presName="parentLin" presStyleCnt="0"/>
      <dgm:spPr/>
    </dgm:pt>
    <dgm:pt modelId="{9418B554-3093-4806-B84C-3D16A7FF1E08}" type="pres">
      <dgm:prSet presAssocID="{A1A3B1F5-BF06-41D0-AE3D-E5F80813967B}" presName="parentLeftMargin" presStyleLbl="node1" presStyleIdx="1" presStyleCnt="5"/>
      <dgm:spPr/>
    </dgm:pt>
    <dgm:pt modelId="{7673221E-3B43-4D8E-B1DA-CFF04A30A8F7}" type="pres">
      <dgm:prSet presAssocID="{A1A3B1F5-BF06-41D0-AE3D-E5F80813967B}" presName="parentText" presStyleLbl="node1" presStyleIdx="2" presStyleCnt="5">
        <dgm:presLayoutVars>
          <dgm:chMax val="0"/>
          <dgm:bulletEnabled val="1"/>
        </dgm:presLayoutVars>
      </dgm:prSet>
      <dgm:spPr/>
    </dgm:pt>
    <dgm:pt modelId="{A23150D9-5EC6-493C-9A08-3FD4B41D76CA}" type="pres">
      <dgm:prSet presAssocID="{A1A3B1F5-BF06-41D0-AE3D-E5F80813967B}" presName="negativeSpace" presStyleCnt="0"/>
      <dgm:spPr/>
    </dgm:pt>
    <dgm:pt modelId="{CF021F32-4587-4D3A-996E-FA0F0D0388D9}" type="pres">
      <dgm:prSet presAssocID="{A1A3B1F5-BF06-41D0-AE3D-E5F80813967B}" presName="childText" presStyleLbl="conFgAcc1" presStyleIdx="2" presStyleCnt="5">
        <dgm:presLayoutVars>
          <dgm:bulletEnabled val="1"/>
        </dgm:presLayoutVars>
      </dgm:prSet>
      <dgm:spPr/>
    </dgm:pt>
    <dgm:pt modelId="{560BAE80-A78A-4745-8EB0-CA90A02C3ABD}" type="pres">
      <dgm:prSet presAssocID="{7D3490FF-F256-4F13-B22B-9C189FB3E151}" presName="spaceBetweenRectangles" presStyleCnt="0"/>
      <dgm:spPr/>
    </dgm:pt>
    <dgm:pt modelId="{1164F278-BD12-46D7-80A4-6B4539473DC8}" type="pres">
      <dgm:prSet presAssocID="{EBC78AAE-003A-4567-B2A4-2351684F44F1}" presName="parentLin" presStyleCnt="0"/>
      <dgm:spPr/>
    </dgm:pt>
    <dgm:pt modelId="{9B60F99B-FC4F-49CF-BE88-20B4D6B62D78}" type="pres">
      <dgm:prSet presAssocID="{EBC78AAE-003A-4567-B2A4-2351684F44F1}" presName="parentLeftMargin" presStyleLbl="node1" presStyleIdx="2" presStyleCnt="5"/>
      <dgm:spPr/>
    </dgm:pt>
    <dgm:pt modelId="{E0F2004D-2A64-4EAA-B2A1-68D8F26AA76D}" type="pres">
      <dgm:prSet presAssocID="{EBC78AAE-003A-4567-B2A4-2351684F44F1}" presName="parentText" presStyleLbl="node1" presStyleIdx="3" presStyleCnt="5">
        <dgm:presLayoutVars>
          <dgm:chMax val="0"/>
          <dgm:bulletEnabled val="1"/>
        </dgm:presLayoutVars>
      </dgm:prSet>
      <dgm:spPr/>
    </dgm:pt>
    <dgm:pt modelId="{9B0E2A31-90EF-4618-9B26-15FBA8554088}" type="pres">
      <dgm:prSet presAssocID="{EBC78AAE-003A-4567-B2A4-2351684F44F1}" presName="negativeSpace" presStyleCnt="0"/>
      <dgm:spPr/>
    </dgm:pt>
    <dgm:pt modelId="{AA174E06-4F1E-47CD-AE0D-CD911C05D599}" type="pres">
      <dgm:prSet presAssocID="{EBC78AAE-003A-4567-B2A4-2351684F44F1}" presName="childText" presStyleLbl="conFgAcc1" presStyleIdx="3" presStyleCnt="5">
        <dgm:presLayoutVars>
          <dgm:bulletEnabled val="1"/>
        </dgm:presLayoutVars>
      </dgm:prSet>
      <dgm:spPr/>
    </dgm:pt>
    <dgm:pt modelId="{29347507-B9A0-4AB2-B268-31BCEA02568C}" type="pres">
      <dgm:prSet presAssocID="{3D515569-2013-47AF-A3B9-83DFAEF1FB64}" presName="spaceBetweenRectangles" presStyleCnt="0"/>
      <dgm:spPr/>
    </dgm:pt>
    <dgm:pt modelId="{6C52404F-B423-44FE-B5A1-30D6F68B5C3D}" type="pres">
      <dgm:prSet presAssocID="{FCF8BF40-951B-4A48-B0D8-D913786BD7DA}" presName="parentLin" presStyleCnt="0"/>
      <dgm:spPr/>
    </dgm:pt>
    <dgm:pt modelId="{54933BFF-AEA7-4A65-B615-DE88DA63F0D9}" type="pres">
      <dgm:prSet presAssocID="{FCF8BF40-951B-4A48-B0D8-D913786BD7DA}" presName="parentLeftMargin" presStyleLbl="node1" presStyleIdx="3" presStyleCnt="5"/>
      <dgm:spPr/>
    </dgm:pt>
    <dgm:pt modelId="{6589EE20-4EC1-45E3-9401-7CF579330A25}" type="pres">
      <dgm:prSet presAssocID="{FCF8BF40-951B-4A48-B0D8-D913786BD7DA}" presName="parentText" presStyleLbl="node1" presStyleIdx="4" presStyleCnt="5">
        <dgm:presLayoutVars>
          <dgm:chMax val="0"/>
          <dgm:bulletEnabled val="1"/>
        </dgm:presLayoutVars>
      </dgm:prSet>
      <dgm:spPr/>
    </dgm:pt>
    <dgm:pt modelId="{CEE0295F-1E05-4424-9B84-B275974845BD}" type="pres">
      <dgm:prSet presAssocID="{FCF8BF40-951B-4A48-B0D8-D913786BD7DA}" presName="negativeSpace" presStyleCnt="0"/>
      <dgm:spPr/>
    </dgm:pt>
    <dgm:pt modelId="{A07CA72E-B3A7-439E-A017-66DABF80A5AC}" type="pres">
      <dgm:prSet presAssocID="{FCF8BF40-951B-4A48-B0D8-D913786BD7DA}" presName="childText" presStyleLbl="conFgAcc1" presStyleIdx="4" presStyleCnt="5">
        <dgm:presLayoutVars>
          <dgm:bulletEnabled val="1"/>
        </dgm:presLayoutVars>
      </dgm:prSet>
      <dgm:spPr/>
    </dgm:pt>
  </dgm:ptLst>
  <dgm:cxnLst>
    <dgm:cxn modelId="{3AB92806-B24C-403D-9137-71EDE52F404B}" type="presOf" srcId="{A1A3B1F5-BF06-41D0-AE3D-E5F80813967B}" destId="{7673221E-3B43-4D8E-B1DA-CFF04A30A8F7}" srcOrd="1" destOrd="0" presId="urn:microsoft.com/office/officeart/2005/8/layout/list1"/>
    <dgm:cxn modelId="{01880311-E908-4AE1-B12F-0D53F4EFFA26}" srcId="{C4927084-0B25-4C15-8866-B167A0377DFD}" destId="{77E1621F-D688-4831-9DF3-10E5ED4D9E57}" srcOrd="0" destOrd="0" parTransId="{116D9496-E903-48ED-8DFF-479C6FA9AA1C}" sibTransId="{A8A05BE9-DECA-48DD-98C6-5FD5FAEF4AF0}"/>
    <dgm:cxn modelId="{2AB08B12-0775-4AC4-B0FF-1EC454BBC455}" type="presOf" srcId="{FCF8BF40-951B-4A48-B0D8-D913786BD7DA}" destId="{6589EE20-4EC1-45E3-9401-7CF579330A25}" srcOrd="1" destOrd="0" presId="urn:microsoft.com/office/officeart/2005/8/layout/list1"/>
    <dgm:cxn modelId="{1FDB0F18-D8DE-46B9-9528-E6F34AC3825E}" type="presOf" srcId="{FCF8BF40-951B-4A48-B0D8-D913786BD7DA}" destId="{54933BFF-AEA7-4A65-B615-DE88DA63F0D9}" srcOrd="0" destOrd="0" presId="urn:microsoft.com/office/officeart/2005/8/layout/list1"/>
    <dgm:cxn modelId="{B2D46019-3514-482D-A7E0-8315F2C0F83F}" type="presOf" srcId="{3E01E6E1-8450-4010-B5F2-5B2B11899EF9}" destId="{39F19BE8-7EF1-49C0-A934-1ED10D2636E5}" srcOrd="0" destOrd="0" presId="urn:microsoft.com/office/officeart/2005/8/layout/list1"/>
    <dgm:cxn modelId="{CFB65B25-3AAF-4A3D-9091-21C6ADF20497}" type="presOf" srcId="{3E01E6E1-8450-4010-B5F2-5B2B11899EF9}" destId="{4CB340BF-4912-4C14-8002-EA76C8E86751}" srcOrd="1" destOrd="0" presId="urn:microsoft.com/office/officeart/2005/8/layout/list1"/>
    <dgm:cxn modelId="{BF413929-2D91-4106-9978-5545AE7C118C}" srcId="{C4927084-0B25-4C15-8866-B167A0377DFD}" destId="{FCF8BF40-951B-4A48-B0D8-D913786BD7DA}" srcOrd="4" destOrd="0" parTransId="{9714FDDA-7AE0-4BAC-9E26-38958DE0D683}" sibTransId="{F24B304C-2DCE-4B73-BFA2-8691BB8D7D2B}"/>
    <dgm:cxn modelId="{4E77D964-9CAC-4DA8-87E0-A8DBFA30BB22}" srcId="{C4927084-0B25-4C15-8866-B167A0377DFD}" destId="{A1A3B1F5-BF06-41D0-AE3D-E5F80813967B}" srcOrd="2" destOrd="0" parTransId="{D5F683BB-D99A-4AE5-91EC-64B0BC4B5404}" sibTransId="{7D3490FF-F256-4F13-B22B-9C189FB3E151}"/>
    <dgm:cxn modelId="{4A295446-4A3B-4BFA-86E0-87C11D8D3F27}" type="presOf" srcId="{77E1621F-D688-4831-9DF3-10E5ED4D9E57}" destId="{59A3F93E-D32F-49F2-BFB3-40B89BEF1FA7}" srcOrd="0" destOrd="0" presId="urn:microsoft.com/office/officeart/2005/8/layout/list1"/>
    <dgm:cxn modelId="{E2DE8D51-6651-4FB8-A312-30137E5540B8}" type="presOf" srcId="{EBC78AAE-003A-4567-B2A4-2351684F44F1}" destId="{E0F2004D-2A64-4EAA-B2A1-68D8F26AA76D}" srcOrd="1" destOrd="0" presId="urn:microsoft.com/office/officeart/2005/8/layout/list1"/>
    <dgm:cxn modelId="{BA1AB053-122B-4778-857F-350D90A2BDCB}" type="presOf" srcId="{EBC78AAE-003A-4567-B2A4-2351684F44F1}" destId="{9B60F99B-FC4F-49CF-BE88-20B4D6B62D78}" srcOrd="0" destOrd="0" presId="urn:microsoft.com/office/officeart/2005/8/layout/list1"/>
    <dgm:cxn modelId="{42E4367E-D95D-4AD2-A8C9-B58E4D2FFCBB}" type="presOf" srcId="{77E1621F-D688-4831-9DF3-10E5ED4D9E57}" destId="{5C1AF32C-6D10-46F2-BD51-81FD028A8679}" srcOrd="1" destOrd="0" presId="urn:microsoft.com/office/officeart/2005/8/layout/list1"/>
    <dgm:cxn modelId="{2C57BBA0-C5C5-449D-968E-73CC279C918B}" srcId="{C4927084-0B25-4C15-8866-B167A0377DFD}" destId="{EBC78AAE-003A-4567-B2A4-2351684F44F1}" srcOrd="3" destOrd="0" parTransId="{12657A7A-4E60-4F43-8345-CDF42F28AC39}" sibTransId="{3D515569-2013-47AF-A3B9-83DFAEF1FB64}"/>
    <dgm:cxn modelId="{736A75B0-BC69-4AFD-8003-65AAFE80D201}" type="presOf" srcId="{A1A3B1F5-BF06-41D0-AE3D-E5F80813967B}" destId="{9418B554-3093-4806-B84C-3D16A7FF1E08}" srcOrd="0" destOrd="0" presId="urn:microsoft.com/office/officeart/2005/8/layout/list1"/>
    <dgm:cxn modelId="{F8F22FE1-B113-434B-8ECF-924C8580E2A9}" type="presOf" srcId="{C4927084-0B25-4C15-8866-B167A0377DFD}" destId="{E3389DEF-7FCC-480F-AA80-6E2494AE88C5}" srcOrd="0" destOrd="0" presId="urn:microsoft.com/office/officeart/2005/8/layout/list1"/>
    <dgm:cxn modelId="{7F77E3FF-E8FA-4A6C-8595-8C712BF8A908}" srcId="{C4927084-0B25-4C15-8866-B167A0377DFD}" destId="{3E01E6E1-8450-4010-B5F2-5B2B11899EF9}" srcOrd="1" destOrd="0" parTransId="{D3F3FA10-0022-4E86-9F18-66ED7B37E8EA}" sibTransId="{EC8635CB-8162-48BB-AE8A-D99C7C018D8A}"/>
    <dgm:cxn modelId="{060D39AE-E80C-4A2B-B51F-D49A4BBFCAF8}" type="presParOf" srcId="{E3389DEF-7FCC-480F-AA80-6E2494AE88C5}" destId="{8188AB12-EE7D-4CDE-9F42-ABD653B2A19F}" srcOrd="0" destOrd="0" presId="urn:microsoft.com/office/officeart/2005/8/layout/list1"/>
    <dgm:cxn modelId="{B5535048-6A2E-45E7-9219-D1213C9EC787}" type="presParOf" srcId="{8188AB12-EE7D-4CDE-9F42-ABD653B2A19F}" destId="{59A3F93E-D32F-49F2-BFB3-40B89BEF1FA7}" srcOrd="0" destOrd="0" presId="urn:microsoft.com/office/officeart/2005/8/layout/list1"/>
    <dgm:cxn modelId="{B057584D-AF34-4EC4-AC11-B9BF53E9DB20}" type="presParOf" srcId="{8188AB12-EE7D-4CDE-9F42-ABD653B2A19F}" destId="{5C1AF32C-6D10-46F2-BD51-81FD028A8679}" srcOrd="1" destOrd="0" presId="urn:microsoft.com/office/officeart/2005/8/layout/list1"/>
    <dgm:cxn modelId="{1BA4AD56-8971-466A-9E8A-EF807F40329D}" type="presParOf" srcId="{E3389DEF-7FCC-480F-AA80-6E2494AE88C5}" destId="{3A8314DA-7715-40D0-AA65-A15C4C0885FC}" srcOrd="1" destOrd="0" presId="urn:microsoft.com/office/officeart/2005/8/layout/list1"/>
    <dgm:cxn modelId="{0B37C36B-3C08-40C9-A65E-8C2D16411DE1}" type="presParOf" srcId="{E3389DEF-7FCC-480F-AA80-6E2494AE88C5}" destId="{90F420EC-57CC-4154-B113-4648AC89921E}" srcOrd="2" destOrd="0" presId="urn:microsoft.com/office/officeart/2005/8/layout/list1"/>
    <dgm:cxn modelId="{34311D73-9E1C-4A1A-A9AE-DE25FC936225}" type="presParOf" srcId="{E3389DEF-7FCC-480F-AA80-6E2494AE88C5}" destId="{3C55D3F8-A541-4F00-95D6-2777683BA684}" srcOrd="3" destOrd="0" presId="urn:microsoft.com/office/officeart/2005/8/layout/list1"/>
    <dgm:cxn modelId="{4039F72C-BC9E-462A-AED0-0C161904E199}" type="presParOf" srcId="{E3389DEF-7FCC-480F-AA80-6E2494AE88C5}" destId="{5CA82C42-903C-4E9D-9CF7-20B24B739EA2}" srcOrd="4" destOrd="0" presId="urn:microsoft.com/office/officeart/2005/8/layout/list1"/>
    <dgm:cxn modelId="{8F7F6D5C-5B5A-420F-97DD-387EE282116F}" type="presParOf" srcId="{5CA82C42-903C-4E9D-9CF7-20B24B739EA2}" destId="{39F19BE8-7EF1-49C0-A934-1ED10D2636E5}" srcOrd="0" destOrd="0" presId="urn:microsoft.com/office/officeart/2005/8/layout/list1"/>
    <dgm:cxn modelId="{33660058-6D48-4CFE-B7CC-56B171E13192}" type="presParOf" srcId="{5CA82C42-903C-4E9D-9CF7-20B24B739EA2}" destId="{4CB340BF-4912-4C14-8002-EA76C8E86751}" srcOrd="1" destOrd="0" presId="urn:microsoft.com/office/officeart/2005/8/layout/list1"/>
    <dgm:cxn modelId="{E9BC883B-CD75-4935-9EBA-B7166D8FCC3D}" type="presParOf" srcId="{E3389DEF-7FCC-480F-AA80-6E2494AE88C5}" destId="{542AC2BC-10A8-491A-A8DD-511F7B9EAFCD}" srcOrd="5" destOrd="0" presId="urn:microsoft.com/office/officeart/2005/8/layout/list1"/>
    <dgm:cxn modelId="{2D5728D6-A76C-4336-8C13-CB24A66359B3}" type="presParOf" srcId="{E3389DEF-7FCC-480F-AA80-6E2494AE88C5}" destId="{16768045-A375-4A27-ABE0-5C1EEA9FF7A8}" srcOrd="6" destOrd="0" presId="urn:microsoft.com/office/officeart/2005/8/layout/list1"/>
    <dgm:cxn modelId="{0872D2A0-403D-40FC-B067-160338FA2190}" type="presParOf" srcId="{E3389DEF-7FCC-480F-AA80-6E2494AE88C5}" destId="{AFD7F316-B0F0-4676-952B-E9CB8C47C42D}" srcOrd="7" destOrd="0" presId="urn:microsoft.com/office/officeart/2005/8/layout/list1"/>
    <dgm:cxn modelId="{46155EB2-DCA3-4997-A3C3-9BB3228A2DBC}" type="presParOf" srcId="{E3389DEF-7FCC-480F-AA80-6E2494AE88C5}" destId="{9A8FC012-991A-4F83-BDF6-964900A88642}" srcOrd="8" destOrd="0" presId="urn:microsoft.com/office/officeart/2005/8/layout/list1"/>
    <dgm:cxn modelId="{80F9FE39-8E78-4723-99F0-C8D755CC4AF2}" type="presParOf" srcId="{9A8FC012-991A-4F83-BDF6-964900A88642}" destId="{9418B554-3093-4806-B84C-3D16A7FF1E08}" srcOrd="0" destOrd="0" presId="urn:microsoft.com/office/officeart/2005/8/layout/list1"/>
    <dgm:cxn modelId="{D56DEA09-3241-47A3-A267-14831EEDAD63}" type="presParOf" srcId="{9A8FC012-991A-4F83-BDF6-964900A88642}" destId="{7673221E-3B43-4D8E-B1DA-CFF04A30A8F7}" srcOrd="1" destOrd="0" presId="urn:microsoft.com/office/officeart/2005/8/layout/list1"/>
    <dgm:cxn modelId="{7D265108-AFA9-4530-9CB1-BB756815EB55}" type="presParOf" srcId="{E3389DEF-7FCC-480F-AA80-6E2494AE88C5}" destId="{A23150D9-5EC6-493C-9A08-3FD4B41D76CA}" srcOrd="9" destOrd="0" presId="urn:microsoft.com/office/officeart/2005/8/layout/list1"/>
    <dgm:cxn modelId="{971D2F32-B2B1-4904-9B5E-3698944C6A26}" type="presParOf" srcId="{E3389DEF-7FCC-480F-AA80-6E2494AE88C5}" destId="{CF021F32-4587-4D3A-996E-FA0F0D0388D9}" srcOrd="10" destOrd="0" presId="urn:microsoft.com/office/officeart/2005/8/layout/list1"/>
    <dgm:cxn modelId="{91C67865-ACB3-47A7-AAB1-801E556EBE2F}" type="presParOf" srcId="{E3389DEF-7FCC-480F-AA80-6E2494AE88C5}" destId="{560BAE80-A78A-4745-8EB0-CA90A02C3ABD}" srcOrd="11" destOrd="0" presId="urn:microsoft.com/office/officeart/2005/8/layout/list1"/>
    <dgm:cxn modelId="{7D0E5642-FC2A-4D38-8610-5AD72489C229}" type="presParOf" srcId="{E3389DEF-7FCC-480F-AA80-6E2494AE88C5}" destId="{1164F278-BD12-46D7-80A4-6B4539473DC8}" srcOrd="12" destOrd="0" presId="urn:microsoft.com/office/officeart/2005/8/layout/list1"/>
    <dgm:cxn modelId="{9AC4D721-4D76-45C1-809E-6869277A60E7}" type="presParOf" srcId="{1164F278-BD12-46D7-80A4-6B4539473DC8}" destId="{9B60F99B-FC4F-49CF-BE88-20B4D6B62D78}" srcOrd="0" destOrd="0" presId="urn:microsoft.com/office/officeart/2005/8/layout/list1"/>
    <dgm:cxn modelId="{CA549652-16C6-4832-ACAA-2EFA534902F2}" type="presParOf" srcId="{1164F278-BD12-46D7-80A4-6B4539473DC8}" destId="{E0F2004D-2A64-4EAA-B2A1-68D8F26AA76D}" srcOrd="1" destOrd="0" presId="urn:microsoft.com/office/officeart/2005/8/layout/list1"/>
    <dgm:cxn modelId="{380115C5-AAC2-48E2-879C-9D4EAD062B02}" type="presParOf" srcId="{E3389DEF-7FCC-480F-AA80-6E2494AE88C5}" destId="{9B0E2A31-90EF-4618-9B26-15FBA8554088}" srcOrd="13" destOrd="0" presId="urn:microsoft.com/office/officeart/2005/8/layout/list1"/>
    <dgm:cxn modelId="{5D6362DC-D699-4C27-BCC2-A6787FBD3452}" type="presParOf" srcId="{E3389DEF-7FCC-480F-AA80-6E2494AE88C5}" destId="{AA174E06-4F1E-47CD-AE0D-CD911C05D599}" srcOrd="14" destOrd="0" presId="urn:microsoft.com/office/officeart/2005/8/layout/list1"/>
    <dgm:cxn modelId="{7EC046E5-30D8-46AA-BE89-29631D605972}" type="presParOf" srcId="{E3389DEF-7FCC-480F-AA80-6E2494AE88C5}" destId="{29347507-B9A0-4AB2-B268-31BCEA02568C}" srcOrd="15" destOrd="0" presId="urn:microsoft.com/office/officeart/2005/8/layout/list1"/>
    <dgm:cxn modelId="{D5EB0A39-D9F4-4A17-B62E-02ABEDA5806A}" type="presParOf" srcId="{E3389DEF-7FCC-480F-AA80-6E2494AE88C5}" destId="{6C52404F-B423-44FE-B5A1-30D6F68B5C3D}" srcOrd="16" destOrd="0" presId="urn:microsoft.com/office/officeart/2005/8/layout/list1"/>
    <dgm:cxn modelId="{DDC04862-3D12-4720-A253-2FD13BE5F5CD}" type="presParOf" srcId="{6C52404F-B423-44FE-B5A1-30D6F68B5C3D}" destId="{54933BFF-AEA7-4A65-B615-DE88DA63F0D9}" srcOrd="0" destOrd="0" presId="urn:microsoft.com/office/officeart/2005/8/layout/list1"/>
    <dgm:cxn modelId="{57E5A3C8-8C9C-4F35-9F6A-FAABDAA6B5AE}" type="presParOf" srcId="{6C52404F-B423-44FE-B5A1-30D6F68B5C3D}" destId="{6589EE20-4EC1-45E3-9401-7CF579330A25}" srcOrd="1" destOrd="0" presId="urn:microsoft.com/office/officeart/2005/8/layout/list1"/>
    <dgm:cxn modelId="{64C99447-8834-4B4B-9987-777C4CB6DAD2}" type="presParOf" srcId="{E3389DEF-7FCC-480F-AA80-6E2494AE88C5}" destId="{CEE0295F-1E05-4424-9B84-B275974845BD}" srcOrd="17" destOrd="0" presId="urn:microsoft.com/office/officeart/2005/8/layout/list1"/>
    <dgm:cxn modelId="{BB09A634-3484-42CF-9F0E-D02F6728C295}" type="presParOf" srcId="{E3389DEF-7FCC-480F-AA80-6E2494AE88C5}" destId="{A07CA72E-B3A7-439E-A017-66DABF80A5AC}"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1C74C88-937B-4EF2-B954-FA7FC201B89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42B43829-D0FB-4853-A72A-A66FD29A6CFD}">
      <dgm:prSet phldrT="[Text]" custT="1"/>
      <dgm:spPr/>
      <dgm:t>
        <a:bodyPr anchor="ctr"/>
        <a:lstStyle/>
        <a:p>
          <a:r>
            <a:rPr lang="es-ES" sz="2800" b="1" dirty="0"/>
            <a:t>Preguntar a la otra persona
</a:t>
          </a:r>
          <a:endParaRPr lang="en-US" sz="2800" b="1" dirty="0"/>
        </a:p>
      </dgm:t>
    </dgm:pt>
    <dgm:pt modelId="{F93FEE48-B664-4F47-AC18-303B4549853E}" type="parTrans" cxnId="{D39476DC-813C-414F-80C0-240B34D64DCF}">
      <dgm:prSet/>
      <dgm:spPr/>
      <dgm:t>
        <a:bodyPr/>
        <a:lstStyle/>
        <a:p>
          <a:endParaRPr lang="en-US"/>
        </a:p>
      </dgm:t>
    </dgm:pt>
    <dgm:pt modelId="{C80EF7F2-ECE7-4B12-859D-BEB3409472B3}" type="sibTrans" cxnId="{D39476DC-813C-414F-80C0-240B34D64DCF}">
      <dgm:prSet/>
      <dgm:spPr/>
      <dgm:t>
        <a:bodyPr/>
        <a:lstStyle/>
        <a:p>
          <a:endParaRPr lang="en-US"/>
        </a:p>
      </dgm:t>
    </dgm:pt>
    <dgm:pt modelId="{01730CA4-D362-4AE7-BAE5-A9C1882E2CC2}">
      <dgm:prSet phldrT="[Text]" custT="1"/>
      <dgm:spPr/>
      <dgm:t>
        <a:bodyPr/>
        <a:lstStyle/>
        <a:p>
          <a:pPr>
            <a:buFont typeface="Arial" panose="020B0604020202020204" pitchFamily="34" charset="0"/>
            <a:buChar char="•"/>
          </a:pPr>
          <a:r>
            <a:rPr lang="es-ES" sz="2000" b="0" i="0" dirty="0">
              <a:solidFill>
                <a:srgbClr val="2D2D2D"/>
              </a:solidFill>
              <a:effectLst/>
              <a:latin typeface="Noto Sans" panose="020B0502040504020204" pitchFamily="34" charset="0"/>
            </a:rPr>
            <a:t>Fomenta las conversaciones y explora los puntos de vista de otras personas preguntándoles activamente al respecto.
</a:t>
          </a:r>
          <a:endParaRPr lang="en-US" sz="2000" dirty="0"/>
        </a:p>
      </dgm:t>
    </dgm:pt>
    <dgm:pt modelId="{B6F7AA96-7821-4D81-91FE-8BF11C364DBE}" type="parTrans" cxnId="{E78BA705-13CC-49A5-A000-C66A769F08BA}">
      <dgm:prSet/>
      <dgm:spPr/>
      <dgm:t>
        <a:bodyPr/>
        <a:lstStyle/>
        <a:p>
          <a:endParaRPr lang="en-US"/>
        </a:p>
      </dgm:t>
    </dgm:pt>
    <dgm:pt modelId="{D76E7804-C98F-4A2F-B97D-2901F11EEC78}" type="sibTrans" cxnId="{E78BA705-13CC-49A5-A000-C66A769F08BA}">
      <dgm:prSet/>
      <dgm:spPr/>
      <dgm:t>
        <a:bodyPr/>
        <a:lstStyle/>
        <a:p>
          <a:endParaRPr lang="en-US"/>
        </a:p>
      </dgm:t>
    </dgm:pt>
    <dgm:pt modelId="{6AFA24D6-6E12-4E2D-B7DF-E5BB70932FDF}">
      <dgm:prSet/>
      <dgm:spPr/>
      <dgm:t>
        <a:bodyPr/>
        <a:lstStyle/>
        <a:p>
          <a:pPr>
            <a:buFont typeface="Arial" panose="020B0604020202020204" pitchFamily="34" charset="0"/>
            <a:buChar char="•"/>
          </a:pPr>
          <a:r>
            <a:rPr lang="es-ES" b="0" i="0" dirty="0">
              <a:solidFill>
                <a:srgbClr val="2D2D2D"/>
              </a:solidFill>
              <a:effectLst/>
              <a:latin typeface="Noto Sans" panose="020B0502040504020204" pitchFamily="34" charset="0"/>
            </a:rPr>
            <a:t>Parafrasea (en voz alta) lo que entiendes sobre lo que otros dicen, para que puedas asegurarte de que tu comprensión sea correcta.
</a:t>
          </a:r>
          <a:endParaRPr lang="en-US" b="0" i="0" dirty="0">
            <a:solidFill>
              <a:srgbClr val="2D2D2D"/>
            </a:solidFill>
            <a:effectLst/>
            <a:latin typeface="Noto Sans" panose="020B0502040504020204" pitchFamily="34" charset="0"/>
          </a:endParaRPr>
        </a:p>
      </dgm:t>
    </dgm:pt>
    <dgm:pt modelId="{CE5E6281-4EDF-4AC3-B107-410DD0298BBE}" type="parTrans" cxnId="{4E957001-B399-4B92-9C1E-6B17C5AA6497}">
      <dgm:prSet/>
      <dgm:spPr/>
      <dgm:t>
        <a:bodyPr/>
        <a:lstStyle/>
        <a:p>
          <a:endParaRPr lang="en-US"/>
        </a:p>
      </dgm:t>
    </dgm:pt>
    <dgm:pt modelId="{D81AF6DC-F0E2-4CC1-9DF1-706E73877DD4}" type="sibTrans" cxnId="{4E957001-B399-4B92-9C1E-6B17C5AA6497}">
      <dgm:prSet/>
      <dgm:spPr/>
      <dgm:t>
        <a:bodyPr/>
        <a:lstStyle/>
        <a:p>
          <a:endParaRPr lang="en-US"/>
        </a:p>
      </dgm:t>
    </dgm:pt>
    <dgm:pt modelId="{F36FE2B5-3C0C-4562-AED4-49EAB7F9D391}">
      <dgm:prSet/>
      <dgm:spPr/>
      <dgm:t>
        <a:bodyPr/>
        <a:lstStyle/>
        <a:p>
          <a:pPr>
            <a:buFont typeface="Arial" panose="020B0604020202020204" pitchFamily="34" charset="0"/>
            <a:buChar char="•"/>
          </a:pPr>
          <a:r>
            <a:rPr lang="es-ES" b="0" i="0" dirty="0">
              <a:solidFill>
                <a:srgbClr val="2D2D2D"/>
              </a:solidFill>
              <a:effectLst/>
              <a:latin typeface="Noto Sans" panose="020B0502040504020204" pitchFamily="34" charset="0"/>
            </a:rPr>
            <a:t>Deja en claro a los demás los pasos en tu pensamiento para que tengan una mejor comprensión de cómo funciona tu propio proceso de razonamiento.
</a:t>
          </a:r>
          <a:endParaRPr lang="en-US" b="0" i="0" dirty="0">
            <a:solidFill>
              <a:srgbClr val="2D2D2D"/>
            </a:solidFill>
            <a:effectLst/>
            <a:latin typeface="Noto Sans" panose="020B0502040504020204" pitchFamily="34" charset="0"/>
          </a:endParaRPr>
        </a:p>
      </dgm:t>
    </dgm:pt>
    <dgm:pt modelId="{8132B9FC-078E-425D-8AC7-3E988AF6D740}" type="parTrans" cxnId="{EED83503-52D7-400E-8160-CE86539E0092}">
      <dgm:prSet/>
      <dgm:spPr/>
      <dgm:t>
        <a:bodyPr/>
        <a:lstStyle/>
        <a:p>
          <a:endParaRPr lang="en-US"/>
        </a:p>
      </dgm:t>
    </dgm:pt>
    <dgm:pt modelId="{3EAAD642-E959-4EEC-8A66-31C3C6478F6B}" type="sibTrans" cxnId="{EED83503-52D7-400E-8160-CE86539E0092}">
      <dgm:prSet/>
      <dgm:spPr/>
      <dgm:t>
        <a:bodyPr/>
        <a:lstStyle/>
        <a:p>
          <a:endParaRPr lang="en-US"/>
        </a:p>
      </dgm:t>
    </dgm:pt>
    <dgm:pt modelId="{4CB77312-35D4-4E20-8634-152C406D0EB4}">
      <dgm:prSet/>
      <dgm:spPr/>
      <dgm:t>
        <a:bodyPr/>
        <a:lstStyle/>
        <a:p>
          <a:pPr>
            <a:buFont typeface="Arial" panose="020B0604020202020204" pitchFamily="34" charset="0"/>
            <a:buChar char="•"/>
          </a:pPr>
          <a:r>
            <a:rPr lang="es-ES" b="0" i="0" dirty="0">
              <a:solidFill>
                <a:srgbClr val="2D2D2D"/>
              </a:solidFill>
              <a:effectLst/>
              <a:latin typeface="Noto Sans" panose="020B0502040504020204" pitchFamily="34" charset="0"/>
            </a:rPr>
            <a:t>Si tienes que tomar alguna decisión crítica, tómate tu tiempo y piensa en todo el proceso antes de llegar a una conclusión.</a:t>
          </a:r>
          <a:endParaRPr lang="en-US" b="0" i="0" dirty="0">
            <a:solidFill>
              <a:srgbClr val="2D2D2D"/>
            </a:solidFill>
            <a:effectLst/>
            <a:latin typeface="Noto Sans" panose="020B0502040504020204" pitchFamily="34" charset="0"/>
          </a:endParaRPr>
        </a:p>
      </dgm:t>
    </dgm:pt>
    <dgm:pt modelId="{E01A69C6-3155-495B-A12C-46134616817E}" type="parTrans" cxnId="{6BF34C3C-DBFD-41DD-A343-5F19BE312EEB}">
      <dgm:prSet/>
      <dgm:spPr/>
      <dgm:t>
        <a:bodyPr/>
        <a:lstStyle/>
        <a:p>
          <a:endParaRPr lang="en-US"/>
        </a:p>
      </dgm:t>
    </dgm:pt>
    <dgm:pt modelId="{E143D9E3-EFDD-46D9-93AF-B5AB3D866E37}" type="sibTrans" cxnId="{6BF34C3C-DBFD-41DD-A343-5F19BE312EEB}">
      <dgm:prSet/>
      <dgm:spPr/>
      <dgm:t>
        <a:bodyPr/>
        <a:lstStyle/>
        <a:p>
          <a:endParaRPr lang="en-US"/>
        </a:p>
      </dgm:t>
    </dgm:pt>
    <dgm:pt modelId="{555C1E1C-1B9C-4F53-B255-4D46FC92BD6D}" type="pres">
      <dgm:prSet presAssocID="{21C74C88-937B-4EF2-B954-FA7FC201B891}" presName="vert0" presStyleCnt="0">
        <dgm:presLayoutVars>
          <dgm:dir/>
          <dgm:animOne val="branch"/>
          <dgm:animLvl val="lvl"/>
        </dgm:presLayoutVars>
      </dgm:prSet>
      <dgm:spPr/>
    </dgm:pt>
    <dgm:pt modelId="{49B296DC-730E-4E16-9D27-216CABAB2B69}" type="pres">
      <dgm:prSet presAssocID="{42B43829-D0FB-4853-A72A-A66FD29A6CFD}" presName="thickLine" presStyleLbl="alignNode1" presStyleIdx="0" presStyleCnt="1"/>
      <dgm:spPr/>
    </dgm:pt>
    <dgm:pt modelId="{38DCE38A-78D3-4A6F-905F-5F79F8AD4C51}" type="pres">
      <dgm:prSet presAssocID="{42B43829-D0FB-4853-A72A-A66FD29A6CFD}" presName="horz1" presStyleCnt="0"/>
      <dgm:spPr/>
    </dgm:pt>
    <dgm:pt modelId="{FB23F601-5360-4452-8801-20F7FF7E19FC}" type="pres">
      <dgm:prSet presAssocID="{42B43829-D0FB-4853-A72A-A66FD29A6CFD}" presName="tx1" presStyleLbl="revTx" presStyleIdx="0" presStyleCnt="5"/>
      <dgm:spPr/>
    </dgm:pt>
    <dgm:pt modelId="{AB86C0F9-35FB-4567-B929-83685F355BAC}" type="pres">
      <dgm:prSet presAssocID="{42B43829-D0FB-4853-A72A-A66FD29A6CFD}" presName="vert1" presStyleCnt="0"/>
      <dgm:spPr/>
    </dgm:pt>
    <dgm:pt modelId="{B5839945-6AA5-480E-8A17-DB97E968C765}" type="pres">
      <dgm:prSet presAssocID="{01730CA4-D362-4AE7-BAE5-A9C1882E2CC2}" presName="vertSpace2a" presStyleCnt="0"/>
      <dgm:spPr/>
    </dgm:pt>
    <dgm:pt modelId="{0B99AD47-A111-4115-90DF-2224CA702D7D}" type="pres">
      <dgm:prSet presAssocID="{01730CA4-D362-4AE7-BAE5-A9C1882E2CC2}" presName="horz2" presStyleCnt="0"/>
      <dgm:spPr/>
    </dgm:pt>
    <dgm:pt modelId="{0A739D0D-AB29-4D9A-961E-E94467CC4FD2}" type="pres">
      <dgm:prSet presAssocID="{01730CA4-D362-4AE7-BAE5-A9C1882E2CC2}" presName="horzSpace2" presStyleCnt="0"/>
      <dgm:spPr/>
    </dgm:pt>
    <dgm:pt modelId="{D94B585A-112B-444C-9C72-18396052C8C2}" type="pres">
      <dgm:prSet presAssocID="{01730CA4-D362-4AE7-BAE5-A9C1882E2CC2}" presName="tx2" presStyleLbl="revTx" presStyleIdx="1" presStyleCnt="5"/>
      <dgm:spPr/>
    </dgm:pt>
    <dgm:pt modelId="{68CC9E3F-D1E9-4ACE-B340-01317F254F4B}" type="pres">
      <dgm:prSet presAssocID="{01730CA4-D362-4AE7-BAE5-A9C1882E2CC2}" presName="vert2" presStyleCnt="0"/>
      <dgm:spPr/>
    </dgm:pt>
    <dgm:pt modelId="{E7735E0A-682B-417B-8A02-76BD25F7EC17}" type="pres">
      <dgm:prSet presAssocID="{01730CA4-D362-4AE7-BAE5-A9C1882E2CC2}" presName="thinLine2b" presStyleLbl="callout" presStyleIdx="0" presStyleCnt="4"/>
      <dgm:spPr/>
    </dgm:pt>
    <dgm:pt modelId="{2E94D442-44BF-42AC-9B8A-8EB3FBB713AC}" type="pres">
      <dgm:prSet presAssocID="{01730CA4-D362-4AE7-BAE5-A9C1882E2CC2}" presName="vertSpace2b" presStyleCnt="0"/>
      <dgm:spPr/>
    </dgm:pt>
    <dgm:pt modelId="{BB640C1B-10AA-4646-9DB7-6E21A4E251EB}" type="pres">
      <dgm:prSet presAssocID="{6AFA24D6-6E12-4E2D-B7DF-E5BB70932FDF}" presName="horz2" presStyleCnt="0"/>
      <dgm:spPr/>
    </dgm:pt>
    <dgm:pt modelId="{DBC13E62-4335-4685-BDB2-0AC8D2DFD81F}" type="pres">
      <dgm:prSet presAssocID="{6AFA24D6-6E12-4E2D-B7DF-E5BB70932FDF}" presName="horzSpace2" presStyleCnt="0"/>
      <dgm:spPr/>
    </dgm:pt>
    <dgm:pt modelId="{FC71ABD6-87A2-44A4-9418-7E9F0E04BB9A}" type="pres">
      <dgm:prSet presAssocID="{6AFA24D6-6E12-4E2D-B7DF-E5BB70932FDF}" presName="tx2" presStyleLbl="revTx" presStyleIdx="2" presStyleCnt="5"/>
      <dgm:spPr/>
    </dgm:pt>
    <dgm:pt modelId="{DFF50730-DBBC-411D-8D01-CC21CF6CE102}" type="pres">
      <dgm:prSet presAssocID="{6AFA24D6-6E12-4E2D-B7DF-E5BB70932FDF}" presName="vert2" presStyleCnt="0"/>
      <dgm:spPr/>
    </dgm:pt>
    <dgm:pt modelId="{8C12C94D-BB54-4A4F-8C31-793EB0C20372}" type="pres">
      <dgm:prSet presAssocID="{6AFA24D6-6E12-4E2D-B7DF-E5BB70932FDF}" presName="thinLine2b" presStyleLbl="callout" presStyleIdx="1" presStyleCnt="4"/>
      <dgm:spPr/>
    </dgm:pt>
    <dgm:pt modelId="{1B88A60E-7E90-4050-B711-FD6FF2F80A5C}" type="pres">
      <dgm:prSet presAssocID="{6AFA24D6-6E12-4E2D-B7DF-E5BB70932FDF}" presName="vertSpace2b" presStyleCnt="0"/>
      <dgm:spPr/>
    </dgm:pt>
    <dgm:pt modelId="{DAE77C25-F33A-46F4-A58F-C1F9C6346D25}" type="pres">
      <dgm:prSet presAssocID="{F36FE2B5-3C0C-4562-AED4-49EAB7F9D391}" presName="horz2" presStyleCnt="0"/>
      <dgm:spPr/>
    </dgm:pt>
    <dgm:pt modelId="{35F4639B-B41A-48A3-9B10-7C1F7E3C8777}" type="pres">
      <dgm:prSet presAssocID="{F36FE2B5-3C0C-4562-AED4-49EAB7F9D391}" presName="horzSpace2" presStyleCnt="0"/>
      <dgm:spPr/>
    </dgm:pt>
    <dgm:pt modelId="{0FB9713C-B5C1-4354-B6A8-50A228DBFFD4}" type="pres">
      <dgm:prSet presAssocID="{F36FE2B5-3C0C-4562-AED4-49EAB7F9D391}" presName="tx2" presStyleLbl="revTx" presStyleIdx="3" presStyleCnt="5"/>
      <dgm:spPr/>
    </dgm:pt>
    <dgm:pt modelId="{73829492-33D3-48D9-AF69-F74982BF39F7}" type="pres">
      <dgm:prSet presAssocID="{F36FE2B5-3C0C-4562-AED4-49EAB7F9D391}" presName="vert2" presStyleCnt="0"/>
      <dgm:spPr/>
    </dgm:pt>
    <dgm:pt modelId="{0323B368-6917-4700-AFB1-90FE03BE97DA}" type="pres">
      <dgm:prSet presAssocID="{F36FE2B5-3C0C-4562-AED4-49EAB7F9D391}" presName="thinLine2b" presStyleLbl="callout" presStyleIdx="2" presStyleCnt="4"/>
      <dgm:spPr/>
    </dgm:pt>
    <dgm:pt modelId="{2E7C62C5-EFD0-42F7-B58D-6E9BDC5519FE}" type="pres">
      <dgm:prSet presAssocID="{F36FE2B5-3C0C-4562-AED4-49EAB7F9D391}" presName="vertSpace2b" presStyleCnt="0"/>
      <dgm:spPr/>
    </dgm:pt>
    <dgm:pt modelId="{8F446124-B31D-49E6-9AB0-BEC4094C1FE8}" type="pres">
      <dgm:prSet presAssocID="{4CB77312-35D4-4E20-8634-152C406D0EB4}" presName="horz2" presStyleCnt="0"/>
      <dgm:spPr/>
    </dgm:pt>
    <dgm:pt modelId="{5BA19E2E-D8A3-4156-89AD-D551BCB3CC1A}" type="pres">
      <dgm:prSet presAssocID="{4CB77312-35D4-4E20-8634-152C406D0EB4}" presName="horzSpace2" presStyleCnt="0"/>
      <dgm:spPr/>
    </dgm:pt>
    <dgm:pt modelId="{7EE99556-ADAD-4F1C-B6B4-C2C1D054F2D0}" type="pres">
      <dgm:prSet presAssocID="{4CB77312-35D4-4E20-8634-152C406D0EB4}" presName="tx2" presStyleLbl="revTx" presStyleIdx="4" presStyleCnt="5"/>
      <dgm:spPr/>
    </dgm:pt>
    <dgm:pt modelId="{9ED7F704-CCAB-40EA-BDE5-AE57D34FAB65}" type="pres">
      <dgm:prSet presAssocID="{4CB77312-35D4-4E20-8634-152C406D0EB4}" presName="vert2" presStyleCnt="0"/>
      <dgm:spPr/>
    </dgm:pt>
    <dgm:pt modelId="{E316A6EC-3387-4BE6-8CAD-A0647681CB2E}" type="pres">
      <dgm:prSet presAssocID="{4CB77312-35D4-4E20-8634-152C406D0EB4}" presName="thinLine2b" presStyleLbl="callout" presStyleIdx="3" presStyleCnt="4"/>
      <dgm:spPr/>
    </dgm:pt>
    <dgm:pt modelId="{5D6EA5C7-2844-4B01-996A-EFA0D4E2E52D}" type="pres">
      <dgm:prSet presAssocID="{4CB77312-35D4-4E20-8634-152C406D0EB4}" presName="vertSpace2b" presStyleCnt="0"/>
      <dgm:spPr/>
    </dgm:pt>
  </dgm:ptLst>
  <dgm:cxnLst>
    <dgm:cxn modelId="{4E957001-B399-4B92-9C1E-6B17C5AA6497}" srcId="{42B43829-D0FB-4853-A72A-A66FD29A6CFD}" destId="{6AFA24D6-6E12-4E2D-B7DF-E5BB70932FDF}" srcOrd="1" destOrd="0" parTransId="{CE5E6281-4EDF-4AC3-B107-410DD0298BBE}" sibTransId="{D81AF6DC-F0E2-4CC1-9DF1-706E73877DD4}"/>
    <dgm:cxn modelId="{EED83503-52D7-400E-8160-CE86539E0092}" srcId="{42B43829-D0FB-4853-A72A-A66FD29A6CFD}" destId="{F36FE2B5-3C0C-4562-AED4-49EAB7F9D391}" srcOrd="2" destOrd="0" parTransId="{8132B9FC-078E-425D-8AC7-3E988AF6D740}" sibTransId="{3EAAD642-E959-4EEC-8A66-31C3C6478F6B}"/>
    <dgm:cxn modelId="{E78BA705-13CC-49A5-A000-C66A769F08BA}" srcId="{42B43829-D0FB-4853-A72A-A66FD29A6CFD}" destId="{01730CA4-D362-4AE7-BAE5-A9C1882E2CC2}" srcOrd="0" destOrd="0" parTransId="{B6F7AA96-7821-4D81-91FE-8BF11C364DBE}" sibTransId="{D76E7804-C98F-4A2F-B97D-2901F11EEC78}"/>
    <dgm:cxn modelId="{73AD8D1B-EAF7-467D-A4A6-186A8C1EFAC7}" type="presOf" srcId="{4CB77312-35D4-4E20-8634-152C406D0EB4}" destId="{7EE99556-ADAD-4F1C-B6B4-C2C1D054F2D0}" srcOrd="0" destOrd="0" presId="urn:microsoft.com/office/officeart/2008/layout/LinedList"/>
    <dgm:cxn modelId="{6BF34C3C-DBFD-41DD-A343-5F19BE312EEB}" srcId="{42B43829-D0FB-4853-A72A-A66FD29A6CFD}" destId="{4CB77312-35D4-4E20-8634-152C406D0EB4}" srcOrd="3" destOrd="0" parTransId="{E01A69C6-3155-495B-A12C-46134616817E}" sibTransId="{E143D9E3-EFDD-46D9-93AF-B5AB3D866E37}"/>
    <dgm:cxn modelId="{B2E9858F-16FB-4792-8B92-04228489A75A}" type="presOf" srcId="{01730CA4-D362-4AE7-BAE5-A9C1882E2CC2}" destId="{D94B585A-112B-444C-9C72-18396052C8C2}" srcOrd="0" destOrd="0" presId="urn:microsoft.com/office/officeart/2008/layout/LinedList"/>
    <dgm:cxn modelId="{E56C7192-420F-449A-88D0-54D9B308CF8F}" type="presOf" srcId="{21C74C88-937B-4EF2-B954-FA7FC201B891}" destId="{555C1E1C-1B9C-4F53-B255-4D46FC92BD6D}" srcOrd="0" destOrd="0" presId="urn:microsoft.com/office/officeart/2008/layout/LinedList"/>
    <dgm:cxn modelId="{470EC4AB-79AB-4298-B74F-0C1EA7323E16}" type="presOf" srcId="{42B43829-D0FB-4853-A72A-A66FD29A6CFD}" destId="{FB23F601-5360-4452-8801-20F7FF7E19FC}" srcOrd="0" destOrd="0" presId="urn:microsoft.com/office/officeart/2008/layout/LinedList"/>
    <dgm:cxn modelId="{F7B05FC9-0595-4D3B-A288-28F7D48BE057}" type="presOf" srcId="{F36FE2B5-3C0C-4562-AED4-49EAB7F9D391}" destId="{0FB9713C-B5C1-4354-B6A8-50A228DBFFD4}" srcOrd="0" destOrd="0" presId="urn:microsoft.com/office/officeart/2008/layout/LinedList"/>
    <dgm:cxn modelId="{D39476DC-813C-414F-80C0-240B34D64DCF}" srcId="{21C74C88-937B-4EF2-B954-FA7FC201B891}" destId="{42B43829-D0FB-4853-A72A-A66FD29A6CFD}" srcOrd="0" destOrd="0" parTransId="{F93FEE48-B664-4F47-AC18-303B4549853E}" sibTransId="{C80EF7F2-ECE7-4B12-859D-BEB3409472B3}"/>
    <dgm:cxn modelId="{A7046FE8-275C-41AA-9A25-FF92CE821E04}" type="presOf" srcId="{6AFA24D6-6E12-4E2D-B7DF-E5BB70932FDF}" destId="{FC71ABD6-87A2-44A4-9418-7E9F0E04BB9A}" srcOrd="0" destOrd="0" presId="urn:microsoft.com/office/officeart/2008/layout/LinedList"/>
    <dgm:cxn modelId="{B5BABC4A-AC76-4143-AE53-C91E703004FD}" type="presParOf" srcId="{555C1E1C-1B9C-4F53-B255-4D46FC92BD6D}" destId="{49B296DC-730E-4E16-9D27-216CABAB2B69}" srcOrd="0" destOrd="0" presId="urn:microsoft.com/office/officeart/2008/layout/LinedList"/>
    <dgm:cxn modelId="{D8BD7B76-1227-4B1A-84E5-20EBC99AAF5D}" type="presParOf" srcId="{555C1E1C-1B9C-4F53-B255-4D46FC92BD6D}" destId="{38DCE38A-78D3-4A6F-905F-5F79F8AD4C51}" srcOrd="1" destOrd="0" presId="urn:microsoft.com/office/officeart/2008/layout/LinedList"/>
    <dgm:cxn modelId="{5FF4ECDC-04DD-470A-8342-ECC9EBBF4D59}" type="presParOf" srcId="{38DCE38A-78D3-4A6F-905F-5F79F8AD4C51}" destId="{FB23F601-5360-4452-8801-20F7FF7E19FC}" srcOrd="0" destOrd="0" presId="urn:microsoft.com/office/officeart/2008/layout/LinedList"/>
    <dgm:cxn modelId="{86CC567E-D42D-4C7B-A436-3D24074FFC45}" type="presParOf" srcId="{38DCE38A-78D3-4A6F-905F-5F79F8AD4C51}" destId="{AB86C0F9-35FB-4567-B929-83685F355BAC}" srcOrd="1" destOrd="0" presId="urn:microsoft.com/office/officeart/2008/layout/LinedList"/>
    <dgm:cxn modelId="{CC70656F-6FD8-4151-BCB3-2F25F2E29038}" type="presParOf" srcId="{AB86C0F9-35FB-4567-B929-83685F355BAC}" destId="{B5839945-6AA5-480E-8A17-DB97E968C765}" srcOrd="0" destOrd="0" presId="urn:microsoft.com/office/officeart/2008/layout/LinedList"/>
    <dgm:cxn modelId="{131B579B-16CA-4E2C-9E60-C6BA4CDB01B5}" type="presParOf" srcId="{AB86C0F9-35FB-4567-B929-83685F355BAC}" destId="{0B99AD47-A111-4115-90DF-2224CA702D7D}" srcOrd="1" destOrd="0" presId="urn:microsoft.com/office/officeart/2008/layout/LinedList"/>
    <dgm:cxn modelId="{A41DDC70-370D-4C12-A793-D6192E2CB6B6}" type="presParOf" srcId="{0B99AD47-A111-4115-90DF-2224CA702D7D}" destId="{0A739D0D-AB29-4D9A-961E-E94467CC4FD2}" srcOrd="0" destOrd="0" presId="urn:microsoft.com/office/officeart/2008/layout/LinedList"/>
    <dgm:cxn modelId="{0DB3E768-E535-4C49-98AD-4BDEB92940B1}" type="presParOf" srcId="{0B99AD47-A111-4115-90DF-2224CA702D7D}" destId="{D94B585A-112B-444C-9C72-18396052C8C2}" srcOrd="1" destOrd="0" presId="urn:microsoft.com/office/officeart/2008/layout/LinedList"/>
    <dgm:cxn modelId="{2351FE8F-2CFC-4CDD-BBD8-B26D62E3C452}" type="presParOf" srcId="{0B99AD47-A111-4115-90DF-2224CA702D7D}" destId="{68CC9E3F-D1E9-4ACE-B340-01317F254F4B}" srcOrd="2" destOrd="0" presId="urn:microsoft.com/office/officeart/2008/layout/LinedList"/>
    <dgm:cxn modelId="{E5AE106B-2D1F-4942-A0D6-6D7ADE4C249E}" type="presParOf" srcId="{AB86C0F9-35FB-4567-B929-83685F355BAC}" destId="{E7735E0A-682B-417B-8A02-76BD25F7EC17}" srcOrd="2" destOrd="0" presId="urn:microsoft.com/office/officeart/2008/layout/LinedList"/>
    <dgm:cxn modelId="{25D95D18-997F-4992-A4DC-940EEF66DF7C}" type="presParOf" srcId="{AB86C0F9-35FB-4567-B929-83685F355BAC}" destId="{2E94D442-44BF-42AC-9B8A-8EB3FBB713AC}" srcOrd="3" destOrd="0" presId="urn:microsoft.com/office/officeart/2008/layout/LinedList"/>
    <dgm:cxn modelId="{7670019E-6880-4E67-9D71-0C84B2CD9EC1}" type="presParOf" srcId="{AB86C0F9-35FB-4567-B929-83685F355BAC}" destId="{BB640C1B-10AA-4646-9DB7-6E21A4E251EB}" srcOrd="4" destOrd="0" presId="urn:microsoft.com/office/officeart/2008/layout/LinedList"/>
    <dgm:cxn modelId="{FD479E33-B48A-424D-B55D-E58337924135}" type="presParOf" srcId="{BB640C1B-10AA-4646-9DB7-6E21A4E251EB}" destId="{DBC13E62-4335-4685-BDB2-0AC8D2DFD81F}" srcOrd="0" destOrd="0" presId="urn:microsoft.com/office/officeart/2008/layout/LinedList"/>
    <dgm:cxn modelId="{F24E3602-53DA-46E9-AA43-2D9CE988E4D9}" type="presParOf" srcId="{BB640C1B-10AA-4646-9DB7-6E21A4E251EB}" destId="{FC71ABD6-87A2-44A4-9418-7E9F0E04BB9A}" srcOrd="1" destOrd="0" presId="urn:microsoft.com/office/officeart/2008/layout/LinedList"/>
    <dgm:cxn modelId="{820EAAB3-EBAE-4BEB-B575-36FF22E9C304}" type="presParOf" srcId="{BB640C1B-10AA-4646-9DB7-6E21A4E251EB}" destId="{DFF50730-DBBC-411D-8D01-CC21CF6CE102}" srcOrd="2" destOrd="0" presId="urn:microsoft.com/office/officeart/2008/layout/LinedList"/>
    <dgm:cxn modelId="{1652F59D-4FE3-48FB-BC6E-7D66542B54C6}" type="presParOf" srcId="{AB86C0F9-35FB-4567-B929-83685F355BAC}" destId="{8C12C94D-BB54-4A4F-8C31-793EB0C20372}" srcOrd="5" destOrd="0" presId="urn:microsoft.com/office/officeart/2008/layout/LinedList"/>
    <dgm:cxn modelId="{BEAB5BE9-BC75-4B29-93DC-D6A4D7251945}" type="presParOf" srcId="{AB86C0F9-35FB-4567-B929-83685F355BAC}" destId="{1B88A60E-7E90-4050-B711-FD6FF2F80A5C}" srcOrd="6" destOrd="0" presId="urn:microsoft.com/office/officeart/2008/layout/LinedList"/>
    <dgm:cxn modelId="{31E9749A-E142-4E8F-9FB2-99FCBEEFC4EB}" type="presParOf" srcId="{AB86C0F9-35FB-4567-B929-83685F355BAC}" destId="{DAE77C25-F33A-46F4-A58F-C1F9C6346D25}" srcOrd="7" destOrd="0" presId="urn:microsoft.com/office/officeart/2008/layout/LinedList"/>
    <dgm:cxn modelId="{46E4E62D-0CC8-4F12-BC67-788045626E77}" type="presParOf" srcId="{DAE77C25-F33A-46F4-A58F-C1F9C6346D25}" destId="{35F4639B-B41A-48A3-9B10-7C1F7E3C8777}" srcOrd="0" destOrd="0" presId="urn:microsoft.com/office/officeart/2008/layout/LinedList"/>
    <dgm:cxn modelId="{C2B58DC8-82EC-40E7-990D-B1039D3A59B0}" type="presParOf" srcId="{DAE77C25-F33A-46F4-A58F-C1F9C6346D25}" destId="{0FB9713C-B5C1-4354-B6A8-50A228DBFFD4}" srcOrd="1" destOrd="0" presId="urn:microsoft.com/office/officeart/2008/layout/LinedList"/>
    <dgm:cxn modelId="{A296A47A-AE07-4A8E-889A-2BC43709D2A7}" type="presParOf" srcId="{DAE77C25-F33A-46F4-A58F-C1F9C6346D25}" destId="{73829492-33D3-48D9-AF69-F74982BF39F7}" srcOrd="2" destOrd="0" presId="urn:microsoft.com/office/officeart/2008/layout/LinedList"/>
    <dgm:cxn modelId="{D8AA30DE-6B0A-43FB-959E-C7F46768CD5C}" type="presParOf" srcId="{AB86C0F9-35FB-4567-B929-83685F355BAC}" destId="{0323B368-6917-4700-AFB1-90FE03BE97DA}" srcOrd="8" destOrd="0" presId="urn:microsoft.com/office/officeart/2008/layout/LinedList"/>
    <dgm:cxn modelId="{5E886ACE-CD35-48A3-B372-213AF076FBEB}" type="presParOf" srcId="{AB86C0F9-35FB-4567-B929-83685F355BAC}" destId="{2E7C62C5-EFD0-42F7-B58D-6E9BDC5519FE}" srcOrd="9" destOrd="0" presId="urn:microsoft.com/office/officeart/2008/layout/LinedList"/>
    <dgm:cxn modelId="{E05FE55A-FC5C-4A4F-A646-B4D25BE1329F}" type="presParOf" srcId="{AB86C0F9-35FB-4567-B929-83685F355BAC}" destId="{8F446124-B31D-49E6-9AB0-BEC4094C1FE8}" srcOrd="10" destOrd="0" presId="urn:microsoft.com/office/officeart/2008/layout/LinedList"/>
    <dgm:cxn modelId="{555D3535-9A9D-4FD5-B022-F5D50F70C76B}" type="presParOf" srcId="{8F446124-B31D-49E6-9AB0-BEC4094C1FE8}" destId="{5BA19E2E-D8A3-4156-89AD-D551BCB3CC1A}" srcOrd="0" destOrd="0" presId="urn:microsoft.com/office/officeart/2008/layout/LinedList"/>
    <dgm:cxn modelId="{2D4F0200-97B1-42E9-815C-B10AEE64FD4F}" type="presParOf" srcId="{8F446124-B31D-49E6-9AB0-BEC4094C1FE8}" destId="{7EE99556-ADAD-4F1C-B6B4-C2C1D054F2D0}" srcOrd="1" destOrd="0" presId="urn:microsoft.com/office/officeart/2008/layout/LinedList"/>
    <dgm:cxn modelId="{65294F9C-B714-46AD-9DDC-05B569A16D1C}" type="presParOf" srcId="{8F446124-B31D-49E6-9AB0-BEC4094C1FE8}" destId="{9ED7F704-CCAB-40EA-BDE5-AE57D34FAB65}" srcOrd="2" destOrd="0" presId="urn:microsoft.com/office/officeart/2008/layout/LinedList"/>
    <dgm:cxn modelId="{D9650D9D-61F6-430C-925D-BE149653C139}" type="presParOf" srcId="{AB86C0F9-35FB-4567-B929-83685F355BAC}" destId="{E316A6EC-3387-4BE6-8CAD-A0647681CB2E}" srcOrd="11" destOrd="0" presId="urn:microsoft.com/office/officeart/2008/layout/LinedList"/>
    <dgm:cxn modelId="{382BBE39-EFD9-4739-B1A7-FEAA155C2CD1}" type="presParOf" srcId="{AB86C0F9-35FB-4567-B929-83685F355BAC}" destId="{5D6EA5C7-2844-4B01-996A-EFA0D4E2E52D}"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58D915D-92B6-4C93-909E-0A2F9CEEE521}" type="doc">
      <dgm:prSet loTypeId="urn:microsoft.com/office/officeart/2005/8/layout/process1" loCatId="process" qsTypeId="urn:microsoft.com/office/officeart/2005/8/quickstyle/simple1" qsCatId="simple" csTypeId="urn:microsoft.com/office/officeart/2005/8/colors/colorful4" csCatId="colorful" phldr="1"/>
      <dgm:spPr/>
      <dgm:t>
        <a:bodyPr/>
        <a:lstStyle/>
        <a:p>
          <a:endParaRPr lang="en-US"/>
        </a:p>
      </dgm:t>
    </dgm:pt>
    <dgm:pt modelId="{614E89D2-73C1-47C4-8376-866FBC10E044}">
      <dgm:prSet phldrT="[Text]"/>
      <dgm:spPr/>
      <dgm:t>
        <a:bodyPr/>
        <a:lstStyle/>
        <a:p>
          <a:r>
            <a:rPr lang="es-ES" noProof="0" dirty="0">
              <a:latin typeface="Calibri" panose="020F0502020204030204" pitchFamily="34" charset="0"/>
              <a:cs typeface="Calibri" panose="020F0502020204030204" pitchFamily="34" charset="0"/>
            </a:rPr>
            <a:t>Las emociones varían tremendamente según la cultura, tanto en términos de su expresión como de su significado.</a:t>
          </a:r>
        </a:p>
      </dgm:t>
    </dgm:pt>
    <dgm:pt modelId="{BC5A4FAF-537A-4F23-A507-2AF2AE59D153}" type="parTrans" cxnId="{837B025B-6D08-4CA3-B43F-3D64280C227F}">
      <dgm:prSet/>
      <dgm:spPr/>
      <dgm:t>
        <a:bodyPr/>
        <a:lstStyle/>
        <a:p>
          <a:endParaRPr lang="en-US"/>
        </a:p>
      </dgm:t>
    </dgm:pt>
    <dgm:pt modelId="{485DC721-F889-45A7-9099-EAB8DC12EA02}" type="sibTrans" cxnId="{837B025B-6D08-4CA3-B43F-3D64280C227F}">
      <dgm:prSet/>
      <dgm:spPr/>
      <dgm:t>
        <a:bodyPr/>
        <a:lstStyle/>
        <a:p>
          <a:endParaRPr lang="en-US"/>
        </a:p>
      </dgm:t>
    </dgm:pt>
    <dgm:pt modelId="{FA7E3CC7-1C39-43A2-8DD7-850F8A66A9DC}">
      <dgm:prSet phldrT="[Text]"/>
      <dgm:spPr/>
      <dgm:t>
        <a:bodyPr/>
        <a:lstStyle/>
        <a:p>
          <a:r>
            <a:rPr lang="es-ES" noProof="0" dirty="0">
              <a:latin typeface="Calibri" panose="020F0502020204030204" pitchFamily="34" charset="0"/>
              <a:cs typeface="Calibri" panose="020F0502020204030204" pitchFamily="34" charset="0"/>
            </a:rPr>
            <a:t>Sin una comprensión adecuada de estos paisajes emocionales, el cruce de culturas puede convertirse en un campo minado de comunicación. </a:t>
          </a:r>
        </a:p>
      </dgm:t>
    </dgm:pt>
    <dgm:pt modelId="{D0D00A6D-D8EA-4B3E-8DA7-AA724206BDD4}" type="parTrans" cxnId="{05A6EB35-94E9-4814-862C-8FA61CB2DFB2}">
      <dgm:prSet/>
      <dgm:spPr/>
      <dgm:t>
        <a:bodyPr/>
        <a:lstStyle/>
        <a:p>
          <a:endParaRPr lang="en-US"/>
        </a:p>
      </dgm:t>
    </dgm:pt>
    <dgm:pt modelId="{827BF60A-3762-47A5-A38B-60F5320A0C8F}" type="sibTrans" cxnId="{05A6EB35-94E9-4814-862C-8FA61CB2DFB2}">
      <dgm:prSet/>
      <dgm:spPr/>
      <dgm:t>
        <a:bodyPr/>
        <a:lstStyle/>
        <a:p>
          <a:endParaRPr lang="en-US"/>
        </a:p>
      </dgm:t>
    </dgm:pt>
    <dgm:pt modelId="{728D5A9A-982B-41D2-8E38-7BE5A5CB23FE}">
      <dgm:prSet phldrT="[Text]"/>
      <dgm:spPr/>
      <dgm:t>
        <a:bodyPr/>
        <a:lstStyle/>
        <a:p>
          <a:r>
            <a:rPr lang="es-ES" b="1" noProof="0" dirty="0">
              <a:latin typeface="Calibri" panose="020F0502020204030204" pitchFamily="34" charset="0"/>
              <a:cs typeface="Calibri" panose="020F0502020204030204" pitchFamily="34" charset="0"/>
            </a:rPr>
            <a:t>Entusiasmo</a:t>
          </a:r>
        </a:p>
      </dgm:t>
    </dgm:pt>
    <dgm:pt modelId="{60621B6A-ADE5-495A-96DE-B7DDB0BA7FB1}" type="parTrans" cxnId="{AD8B7416-D12D-4E33-B283-3D8666987931}">
      <dgm:prSet/>
      <dgm:spPr/>
      <dgm:t>
        <a:bodyPr/>
        <a:lstStyle/>
        <a:p>
          <a:endParaRPr lang="en-US"/>
        </a:p>
      </dgm:t>
    </dgm:pt>
    <dgm:pt modelId="{FA20530A-5329-4568-9F0A-9CF1B22AABF7}" type="sibTrans" cxnId="{AD8B7416-D12D-4E33-B283-3D8666987931}">
      <dgm:prSet/>
      <dgm:spPr/>
      <dgm:t>
        <a:bodyPr/>
        <a:lstStyle/>
        <a:p>
          <a:endParaRPr lang="en-US"/>
        </a:p>
      </dgm:t>
    </dgm:pt>
    <dgm:pt modelId="{480B2052-85A7-46CB-B416-21FBB9CFF179}" type="pres">
      <dgm:prSet presAssocID="{C58D915D-92B6-4C93-909E-0A2F9CEEE521}" presName="Name0" presStyleCnt="0">
        <dgm:presLayoutVars>
          <dgm:dir/>
          <dgm:resizeHandles val="exact"/>
        </dgm:presLayoutVars>
      </dgm:prSet>
      <dgm:spPr/>
    </dgm:pt>
    <dgm:pt modelId="{CD8096C5-6536-4BBC-97E0-5DC494FC43CC}" type="pres">
      <dgm:prSet presAssocID="{614E89D2-73C1-47C4-8376-866FBC10E044}" presName="node" presStyleLbl="node1" presStyleIdx="0" presStyleCnt="3">
        <dgm:presLayoutVars>
          <dgm:bulletEnabled val="1"/>
        </dgm:presLayoutVars>
      </dgm:prSet>
      <dgm:spPr/>
    </dgm:pt>
    <dgm:pt modelId="{8058F341-0722-4662-A0D3-E047554A75F8}" type="pres">
      <dgm:prSet presAssocID="{485DC721-F889-45A7-9099-EAB8DC12EA02}" presName="sibTrans" presStyleLbl="sibTrans2D1" presStyleIdx="0" presStyleCnt="2"/>
      <dgm:spPr/>
    </dgm:pt>
    <dgm:pt modelId="{BDC7902C-60B4-4458-953C-EBC4FA0C2F49}" type="pres">
      <dgm:prSet presAssocID="{485DC721-F889-45A7-9099-EAB8DC12EA02}" presName="connectorText" presStyleLbl="sibTrans2D1" presStyleIdx="0" presStyleCnt="2"/>
      <dgm:spPr/>
    </dgm:pt>
    <dgm:pt modelId="{3653F2F2-EF54-414B-9F13-B627A8CA3D8B}" type="pres">
      <dgm:prSet presAssocID="{FA7E3CC7-1C39-43A2-8DD7-850F8A66A9DC}" presName="node" presStyleLbl="node1" presStyleIdx="1" presStyleCnt="3">
        <dgm:presLayoutVars>
          <dgm:bulletEnabled val="1"/>
        </dgm:presLayoutVars>
      </dgm:prSet>
      <dgm:spPr/>
    </dgm:pt>
    <dgm:pt modelId="{CB2378F9-9C9E-496A-8598-DC828786ED2F}" type="pres">
      <dgm:prSet presAssocID="{827BF60A-3762-47A5-A38B-60F5320A0C8F}" presName="sibTrans" presStyleLbl="sibTrans2D1" presStyleIdx="1" presStyleCnt="2"/>
      <dgm:spPr/>
    </dgm:pt>
    <dgm:pt modelId="{D68C5D51-FDC1-4AA6-B42F-FC07464DD9C0}" type="pres">
      <dgm:prSet presAssocID="{827BF60A-3762-47A5-A38B-60F5320A0C8F}" presName="connectorText" presStyleLbl="sibTrans2D1" presStyleIdx="1" presStyleCnt="2"/>
      <dgm:spPr/>
    </dgm:pt>
    <dgm:pt modelId="{D1DA0C1B-9045-4CB9-8B0D-7ADDFBBF2476}" type="pres">
      <dgm:prSet presAssocID="{728D5A9A-982B-41D2-8E38-7BE5A5CB23FE}" presName="node" presStyleLbl="node1" presStyleIdx="2" presStyleCnt="3">
        <dgm:presLayoutVars>
          <dgm:bulletEnabled val="1"/>
        </dgm:presLayoutVars>
      </dgm:prSet>
      <dgm:spPr/>
    </dgm:pt>
  </dgm:ptLst>
  <dgm:cxnLst>
    <dgm:cxn modelId="{AD8B7416-D12D-4E33-B283-3D8666987931}" srcId="{C58D915D-92B6-4C93-909E-0A2F9CEEE521}" destId="{728D5A9A-982B-41D2-8E38-7BE5A5CB23FE}" srcOrd="2" destOrd="0" parTransId="{60621B6A-ADE5-495A-96DE-B7DDB0BA7FB1}" sibTransId="{FA20530A-5329-4568-9F0A-9CF1B22AABF7}"/>
    <dgm:cxn modelId="{05A6EB35-94E9-4814-862C-8FA61CB2DFB2}" srcId="{C58D915D-92B6-4C93-909E-0A2F9CEEE521}" destId="{FA7E3CC7-1C39-43A2-8DD7-850F8A66A9DC}" srcOrd="1" destOrd="0" parTransId="{D0D00A6D-D8EA-4B3E-8DA7-AA724206BDD4}" sibTransId="{827BF60A-3762-47A5-A38B-60F5320A0C8F}"/>
    <dgm:cxn modelId="{5CE6E640-8989-493E-85CB-DA0D4670F22E}" type="presOf" srcId="{728D5A9A-982B-41D2-8E38-7BE5A5CB23FE}" destId="{D1DA0C1B-9045-4CB9-8B0D-7ADDFBBF2476}" srcOrd="0" destOrd="0" presId="urn:microsoft.com/office/officeart/2005/8/layout/process1"/>
    <dgm:cxn modelId="{837B025B-6D08-4CA3-B43F-3D64280C227F}" srcId="{C58D915D-92B6-4C93-909E-0A2F9CEEE521}" destId="{614E89D2-73C1-47C4-8376-866FBC10E044}" srcOrd="0" destOrd="0" parTransId="{BC5A4FAF-537A-4F23-A507-2AF2AE59D153}" sibTransId="{485DC721-F889-45A7-9099-EAB8DC12EA02}"/>
    <dgm:cxn modelId="{B2283547-C6EF-4D07-90E4-B44B6AA5D43D}" type="presOf" srcId="{485DC721-F889-45A7-9099-EAB8DC12EA02}" destId="{BDC7902C-60B4-4458-953C-EBC4FA0C2F49}" srcOrd="1" destOrd="0" presId="urn:microsoft.com/office/officeart/2005/8/layout/process1"/>
    <dgm:cxn modelId="{52065B5A-7072-4913-AA6D-374912DFE070}" type="presOf" srcId="{485DC721-F889-45A7-9099-EAB8DC12EA02}" destId="{8058F341-0722-4662-A0D3-E047554A75F8}" srcOrd="0" destOrd="0" presId="urn:microsoft.com/office/officeart/2005/8/layout/process1"/>
    <dgm:cxn modelId="{4B5FFD83-CEB9-47A1-A75D-67A2CA32535C}" type="presOf" srcId="{827BF60A-3762-47A5-A38B-60F5320A0C8F}" destId="{D68C5D51-FDC1-4AA6-B42F-FC07464DD9C0}" srcOrd="1" destOrd="0" presId="urn:microsoft.com/office/officeart/2005/8/layout/process1"/>
    <dgm:cxn modelId="{75DEEE85-3884-4587-BD5B-1740EB49465E}" type="presOf" srcId="{C58D915D-92B6-4C93-909E-0A2F9CEEE521}" destId="{480B2052-85A7-46CB-B416-21FBB9CFF179}" srcOrd="0" destOrd="0" presId="urn:microsoft.com/office/officeart/2005/8/layout/process1"/>
    <dgm:cxn modelId="{60AB99B3-3783-4620-9854-3816B9CF151C}" type="presOf" srcId="{614E89D2-73C1-47C4-8376-866FBC10E044}" destId="{CD8096C5-6536-4BBC-97E0-5DC494FC43CC}" srcOrd="0" destOrd="0" presId="urn:microsoft.com/office/officeart/2005/8/layout/process1"/>
    <dgm:cxn modelId="{DB09DBBA-BC96-4A72-8426-09864C221678}" type="presOf" srcId="{827BF60A-3762-47A5-A38B-60F5320A0C8F}" destId="{CB2378F9-9C9E-496A-8598-DC828786ED2F}" srcOrd="0" destOrd="0" presId="urn:microsoft.com/office/officeart/2005/8/layout/process1"/>
    <dgm:cxn modelId="{ADD2DEF6-B379-404E-8390-950EBA422F3B}" type="presOf" srcId="{FA7E3CC7-1C39-43A2-8DD7-850F8A66A9DC}" destId="{3653F2F2-EF54-414B-9F13-B627A8CA3D8B}" srcOrd="0" destOrd="0" presId="urn:microsoft.com/office/officeart/2005/8/layout/process1"/>
    <dgm:cxn modelId="{362E1730-654A-4EF0-8C5C-F733155FA9C7}" type="presParOf" srcId="{480B2052-85A7-46CB-B416-21FBB9CFF179}" destId="{CD8096C5-6536-4BBC-97E0-5DC494FC43CC}" srcOrd="0" destOrd="0" presId="urn:microsoft.com/office/officeart/2005/8/layout/process1"/>
    <dgm:cxn modelId="{E0E0CA80-758F-46A6-9E1A-07B4D495F7CD}" type="presParOf" srcId="{480B2052-85A7-46CB-B416-21FBB9CFF179}" destId="{8058F341-0722-4662-A0D3-E047554A75F8}" srcOrd="1" destOrd="0" presId="urn:microsoft.com/office/officeart/2005/8/layout/process1"/>
    <dgm:cxn modelId="{865890B4-47FA-47BF-B67E-9DD398C0F334}" type="presParOf" srcId="{8058F341-0722-4662-A0D3-E047554A75F8}" destId="{BDC7902C-60B4-4458-953C-EBC4FA0C2F49}" srcOrd="0" destOrd="0" presId="urn:microsoft.com/office/officeart/2005/8/layout/process1"/>
    <dgm:cxn modelId="{DE4B702A-B84F-44D2-83AA-1EA24CD564B3}" type="presParOf" srcId="{480B2052-85A7-46CB-B416-21FBB9CFF179}" destId="{3653F2F2-EF54-414B-9F13-B627A8CA3D8B}" srcOrd="2" destOrd="0" presId="urn:microsoft.com/office/officeart/2005/8/layout/process1"/>
    <dgm:cxn modelId="{78FE4CF0-5337-4318-9024-630B5394FFF5}" type="presParOf" srcId="{480B2052-85A7-46CB-B416-21FBB9CFF179}" destId="{CB2378F9-9C9E-496A-8598-DC828786ED2F}" srcOrd="3" destOrd="0" presId="urn:microsoft.com/office/officeart/2005/8/layout/process1"/>
    <dgm:cxn modelId="{022FC3F6-5FA8-4B28-8DC9-3789CFB91696}" type="presParOf" srcId="{CB2378F9-9C9E-496A-8598-DC828786ED2F}" destId="{D68C5D51-FDC1-4AA6-B42F-FC07464DD9C0}" srcOrd="0" destOrd="0" presId="urn:microsoft.com/office/officeart/2005/8/layout/process1"/>
    <dgm:cxn modelId="{5719A862-4016-4464-9FDE-0C5985212A89}" type="presParOf" srcId="{480B2052-85A7-46CB-B416-21FBB9CFF179}" destId="{D1DA0C1B-9045-4CB9-8B0D-7ADDFBBF2476}"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3B4F1289-A98A-4E16-A8ED-4303F2FED5E3}" type="doc">
      <dgm:prSet loTypeId="urn:microsoft.com/office/officeart/2005/8/layout/vList4" loCatId="list" qsTypeId="urn:microsoft.com/office/officeart/2005/8/quickstyle/simple1" qsCatId="simple" csTypeId="urn:microsoft.com/office/officeart/2005/8/colors/colorful4" csCatId="colorful" phldr="1"/>
      <dgm:spPr/>
      <dgm:t>
        <a:bodyPr/>
        <a:lstStyle/>
        <a:p>
          <a:endParaRPr lang="en-US"/>
        </a:p>
      </dgm:t>
    </dgm:pt>
    <dgm:pt modelId="{398FBC3E-F339-4FB1-B73C-1940125E4A0D}">
      <dgm:prSet phldrT="[Text]" custT="1"/>
      <dgm:spPr/>
      <dgm:t>
        <a:bodyPr/>
        <a:lstStyle/>
        <a:p>
          <a:r>
            <a:rPr lang="en-US" sz="2100" i="1" dirty="0"/>
            <a:t>“</a:t>
          </a:r>
          <a:r>
            <a:rPr lang="es-AR" sz="2100" i="1" dirty="0"/>
            <a:t>La comunicación tiene el poder de tender puentes, posibilitar el encuentro y la inclusión, y enriquecer así la sociedad. Qué hermoso es cuando las personas seleccionan sus palabras y acciones con cuidado, en el esfuerzo por evitar malentendidos, sanar recuerdos heridos y construir la paz y la armonía."</a:t>
          </a:r>
          <a:r>
            <a:rPr lang="es-AR" sz="2800" i="1" dirty="0"/>
            <a:t> 
* </a:t>
          </a:r>
          <a:r>
            <a:rPr lang="es-AR" sz="1600" i="1" dirty="0"/>
            <a:t>Mensaje para la Jornada Mundial de las Comunicaciones Sociales 2016 - Papa Francisco</a:t>
          </a:r>
          <a:endParaRPr lang="en-US" sz="1600" i="1" dirty="0"/>
        </a:p>
      </dgm:t>
    </dgm:pt>
    <dgm:pt modelId="{3A83D0C8-AE50-43B7-BAA1-7BB3E61110CE}" type="parTrans" cxnId="{FAAE1426-8609-4FA1-8676-CC77002E8635}">
      <dgm:prSet/>
      <dgm:spPr/>
      <dgm:t>
        <a:bodyPr/>
        <a:lstStyle/>
        <a:p>
          <a:endParaRPr lang="en-US"/>
        </a:p>
      </dgm:t>
    </dgm:pt>
    <dgm:pt modelId="{26F0DED0-4D28-47CF-BB11-9D3C166B8922}" type="sibTrans" cxnId="{FAAE1426-8609-4FA1-8676-CC77002E8635}">
      <dgm:prSet/>
      <dgm:spPr/>
      <dgm:t>
        <a:bodyPr/>
        <a:lstStyle/>
        <a:p>
          <a:endParaRPr lang="en-US"/>
        </a:p>
      </dgm:t>
    </dgm:pt>
    <dgm:pt modelId="{BE670883-25C9-4419-8EC1-BE55DFCE061F}" type="pres">
      <dgm:prSet presAssocID="{3B4F1289-A98A-4E16-A8ED-4303F2FED5E3}" presName="linear" presStyleCnt="0">
        <dgm:presLayoutVars>
          <dgm:dir/>
          <dgm:resizeHandles val="exact"/>
        </dgm:presLayoutVars>
      </dgm:prSet>
      <dgm:spPr/>
    </dgm:pt>
    <dgm:pt modelId="{5357EC59-2299-4075-AE16-1579FF631FFD}" type="pres">
      <dgm:prSet presAssocID="{398FBC3E-F339-4FB1-B73C-1940125E4A0D}" presName="comp" presStyleCnt="0"/>
      <dgm:spPr/>
    </dgm:pt>
    <dgm:pt modelId="{85A70D99-4AD3-4D25-A18E-89862A7F3E01}" type="pres">
      <dgm:prSet presAssocID="{398FBC3E-F339-4FB1-B73C-1940125E4A0D}" presName="box" presStyleLbl="node1" presStyleIdx="0" presStyleCnt="1"/>
      <dgm:spPr/>
    </dgm:pt>
    <dgm:pt modelId="{B65B09A8-9B19-453B-85BD-112A5AEA355E}" type="pres">
      <dgm:prSet presAssocID="{398FBC3E-F339-4FB1-B73C-1940125E4A0D}" presName="img" presStyleLbl="fgImgPlace1" presStyleIdx="0" presStyleCnt="1"/>
      <dgm:spPr>
        <a:blipFill rotWithShape="1">
          <a:blip xmlns:r="http://schemas.openxmlformats.org/officeDocument/2006/relationships" r:embed="rId1"/>
          <a:srcRect/>
          <a:stretch>
            <a:fillRect l="-62000" r="-62000"/>
          </a:stretch>
        </a:blipFill>
      </dgm:spPr>
    </dgm:pt>
    <dgm:pt modelId="{0A2C2F24-790C-4FDF-80DC-9255E042BB5A}" type="pres">
      <dgm:prSet presAssocID="{398FBC3E-F339-4FB1-B73C-1940125E4A0D}" presName="text" presStyleLbl="node1" presStyleIdx="0" presStyleCnt="1">
        <dgm:presLayoutVars>
          <dgm:bulletEnabled val="1"/>
        </dgm:presLayoutVars>
      </dgm:prSet>
      <dgm:spPr/>
    </dgm:pt>
  </dgm:ptLst>
  <dgm:cxnLst>
    <dgm:cxn modelId="{B7D78B1B-9ECE-4C26-A791-AD43E8B461F3}" type="presOf" srcId="{398FBC3E-F339-4FB1-B73C-1940125E4A0D}" destId="{85A70D99-4AD3-4D25-A18E-89862A7F3E01}" srcOrd="0" destOrd="0" presId="urn:microsoft.com/office/officeart/2005/8/layout/vList4"/>
    <dgm:cxn modelId="{FAAE1426-8609-4FA1-8676-CC77002E8635}" srcId="{3B4F1289-A98A-4E16-A8ED-4303F2FED5E3}" destId="{398FBC3E-F339-4FB1-B73C-1940125E4A0D}" srcOrd="0" destOrd="0" parTransId="{3A83D0C8-AE50-43B7-BAA1-7BB3E61110CE}" sibTransId="{26F0DED0-4D28-47CF-BB11-9D3C166B8922}"/>
    <dgm:cxn modelId="{29692A6C-863A-4094-804C-B65CF06E04BF}" type="presOf" srcId="{398FBC3E-F339-4FB1-B73C-1940125E4A0D}" destId="{0A2C2F24-790C-4FDF-80DC-9255E042BB5A}" srcOrd="1" destOrd="0" presId="urn:microsoft.com/office/officeart/2005/8/layout/vList4"/>
    <dgm:cxn modelId="{8BFCF6DA-026D-4588-A39F-23787CC3069C}" type="presOf" srcId="{3B4F1289-A98A-4E16-A8ED-4303F2FED5E3}" destId="{BE670883-25C9-4419-8EC1-BE55DFCE061F}" srcOrd="0" destOrd="0" presId="urn:microsoft.com/office/officeart/2005/8/layout/vList4"/>
    <dgm:cxn modelId="{C40AE880-B853-4D69-BF50-42D37E38FD5B}" type="presParOf" srcId="{BE670883-25C9-4419-8EC1-BE55DFCE061F}" destId="{5357EC59-2299-4075-AE16-1579FF631FFD}" srcOrd="0" destOrd="0" presId="urn:microsoft.com/office/officeart/2005/8/layout/vList4"/>
    <dgm:cxn modelId="{0855648A-F42C-476F-A5A3-81ED1AC8C5EA}" type="presParOf" srcId="{5357EC59-2299-4075-AE16-1579FF631FFD}" destId="{85A70D99-4AD3-4D25-A18E-89862A7F3E01}" srcOrd="0" destOrd="0" presId="urn:microsoft.com/office/officeart/2005/8/layout/vList4"/>
    <dgm:cxn modelId="{D889CA5D-0476-400A-ADD3-DAA91D7C83E5}" type="presParOf" srcId="{5357EC59-2299-4075-AE16-1579FF631FFD}" destId="{B65B09A8-9B19-453B-85BD-112A5AEA355E}" srcOrd="1" destOrd="0" presId="urn:microsoft.com/office/officeart/2005/8/layout/vList4"/>
    <dgm:cxn modelId="{F1A38F54-8E1A-44AE-81A7-7E28993494EC}" type="presParOf" srcId="{5357EC59-2299-4075-AE16-1579FF631FFD}" destId="{0A2C2F24-790C-4FDF-80DC-9255E042BB5A}"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855CC9-CE9A-441B-A0EE-8D822B3251C7}" type="doc">
      <dgm:prSet loTypeId="urn:microsoft.com/office/officeart/2005/8/layout/hList7" loCatId="list" qsTypeId="urn:microsoft.com/office/officeart/2005/8/quickstyle/simple1" qsCatId="simple" csTypeId="urn:microsoft.com/office/officeart/2005/8/colors/colorful4" csCatId="colorful" phldr="1"/>
      <dgm:spPr/>
      <dgm:t>
        <a:bodyPr/>
        <a:lstStyle/>
        <a:p>
          <a:endParaRPr lang="en-US"/>
        </a:p>
      </dgm:t>
    </dgm:pt>
    <dgm:pt modelId="{272EB6CB-9D83-4695-94A9-A29060509ED2}">
      <dgm:prSet phldrT="[Text]"/>
      <dgm:spPr/>
      <dgm:t>
        <a:bodyPr/>
        <a:lstStyle/>
        <a:p>
          <a:pPr>
            <a:buSzPct val="100000"/>
            <a:buFont typeface="Arial" panose="020B0604020202020204" pitchFamily="34" charset="0"/>
            <a:buChar char="•"/>
          </a:pPr>
          <a:r>
            <a:rPr lang="es-AR" b="1" dirty="0">
              <a:solidFill>
                <a:schemeClr val="tx1"/>
              </a:solidFill>
            </a:rPr>
            <a:t>Dotarle</a:t>
          </a:r>
          <a:r>
            <a:rPr lang="es-AR" dirty="0">
              <a:solidFill>
                <a:schemeClr val="tx1"/>
              </a:solidFill>
            </a:rPr>
            <a:t> de un lenguaje estructural para describir patrones comunes de interacción dentro de los demás y de sus equipos.</a:t>
          </a:r>
          <a:endParaRPr lang="en-US" dirty="0">
            <a:solidFill>
              <a:schemeClr val="tx1"/>
            </a:solidFill>
          </a:endParaRPr>
        </a:p>
      </dgm:t>
    </dgm:pt>
    <dgm:pt modelId="{DA171E1F-32CD-44C1-9DCE-93CFC78300DE}" type="parTrans" cxnId="{0795F7D9-9D63-4FD3-B555-47BFECE5A1FB}">
      <dgm:prSet/>
      <dgm:spPr/>
      <dgm:t>
        <a:bodyPr/>
        <a:lstStyle/>
        <a:p>
          <a:endParaRPr lang="en-US"/>
        </a:p>
      </dgm:t>
    </dgm:pt>
    <dgm:pt modelId="{CCD3FCEE-E91E-4E1A-ADF2-ABAC6C91C1FA}" type="sibTrans" cxnId="{0795F7D9-9D63-4FD3-B555-47BFECE5A1FB}">
      <dgm:prSet/>
      <dgm:spPr/>
      <dgm:t>
        <a:bodyPr/>
        <a:lstStyle/>
        <a:p>
          <a:endParaRPr lang="en-US"/>
        </a:p>
      </dgm:t>
    </dgm:pt>
    <dgm:pt modelId="{2F3AE7AE-5304-460F-9264-030D921DFA3B}">
      <dgm:prSet/>
      <dgm:spPr/>
      <dgm:t>
        <a:bodyPr/>
        <a:lstStyle/>
        <a:p>
          <a:r>
            <a:rPr lang="es-AR" dirty="0">
              <a:solidFill>
                <a:schemeClr val="tx1"/>
              </a:solidFill>
              <a:latin typeface="+mn-lt"/>
            </a:rPr>
            <a:t>Identificar las </a:t>
          </a:r>
          <a:r>
            <a:rPr lang="es-AR" b="1" dirty="0">
              <a:solidFill>
                <a:schemeClr val="tx1"/>
              </a:solidFill>
              <a:latin typeface="+mn-lt"/>
            </a:rPr>
            <a:t>implicaciones</a:t>
          </a:r>
          <a:r>
            <a:rPr lang="es-AR" dirty="0">
              <a:solidFill>
                <a:schemeClr val="tx1"/>
              </a:solidFill>
              <a:latin typeface="+mn-lt"/>
            </a:rPr>
            <a:t> de su perfil dominante y comprender los posibles puntos ciegos que crea.</a:t>
          </a:r>
          <a:endParaRPr lang="en-US" dirty="0">
            <a:solidFill>
              <a:schemeClr val="tx1"/>
            </a:solidFill>
            <a:latin typeface="+mn-lt"/>
          </a:endParaRPr>
        </a:p>
      </dgm:t>
    </dgm:pt>
    <dgm:pt modelId="{59E3D95A-2F92-47DC-92ED-FBAE3E37AF9E}" type="parTrans" cxnId="{637799C8-8011-42F3-8F38-398DC4ACE059}">
      <dgm:prSet/>
      <dgm:spPr/>
      <dgm:t>
        <a:bodyPr/>
        <a:lstStyle/>
        <a:p>
          <a:endParaRPr lang="en-US"/>
        </a:p>
      </dgm:t>
    </dgm:pt>
    <dgm:pt modelId="{4BD3B6E7-9962-4EAF-B6AF-542F3323C521}" type="sibTrans" cxnId="{637799C8-8011-42F3-8F38-398DC4ACE059}">
      <dgm:prSet/>
      <dgm:spPr/>
      <dgm:t>
        <a:bodyPr/>
        <a:lstStyle/>
        <a:p>
          <a:endParaRPr lang="en-US"/>
        </a:p>
      </dgm:t>
    </dgm:pt>
    <dgm:pt modelId="{FDE224A2-7F7B-4E4E-BADE-3D14E7B739D9}">
      <dgm:prSet/>
      <dgm:spPr/>
      <dgm:t>
        <a:bodyPr/>
        <a:lstStyle/>
        <a:p>
          <a:r>
            <a:rPr lang="es-AR" dirty="0">
              <a:solidFill>
                <a:schemeClr val="tx1"/>
              </a:solidFill>
              <a:latin typeface="+mn-lt"/>
            </a:rPr>
            <a:t>Aportar ideas sobre cómo las personas de su grupo/equipo podrían </a:t>
          </a:r>
          <a:r>
            <a:rPr lang="es-AR" b="1" dirty="0">
              <a:solidFill>
                <a:schemeClr val="tx1"/>
              </a:solidFill>
              <a:latin typeface="+mn-lt"/>
            </a:rPr>
            <a:t>cambiar su comportamiento </a:t>
          </a:r>
          <a:r>
            <a:rPr lang="es-AR" dirty="0">
              <a:solidFill>
                <a:schemeClr val="tx1"/>
              </a:solidFill>
              <a:latin typeface="+mn-lt"/>
            </a:rPr>
            <a:t>para ayudar al grupo a funcionar de forma </a:t>
          </a:r>
          <a:r>
            <a:rPr lang="es-AR" b="1" dirty="0">
              <a:solidFill>
                <a:schemeClr val="tx1"/>
              </a:solidFill>
              <a:latin typeface="+mn-lt"/>
            </a:rPr>
            <a:t>más eficaz </a:t>
          </a:r>
          <a:r>
            <a:rPr lang="es-AR" dirty="0">
              <a:solidFill>
                <a:schemeClr val="tx1"/>
              </a:solidFill>
              <a:latin typeface="+mn-lt"/>
            </a:rPr>
            <a:t>en general.</a:t>
          </a:r>
          <a:endParaRPr lang="en-US" dirty="0">
            <a:solidFill>
              <a:schemeClr val="tx1"/>
            </a:solidFill>
            <a:latin typeface="+mn-lt"/>
          </a:endParaRPr>
        </a:p>
      </dgm:t>
    </dgm:pt>
    <dgm:pt modelId="{5B60E909-873F-4A58-83E3-CAEF26BA7485}" type="parTrans" cxnId="{C46971BC-80E9-497C-A2E1-DD44849D9190}">
      <dgm:prSet/>
      <dgm:spPr/>
      <dgm:t>
        <a:bodyPr/>
        <a:lstStyle/>
        <a:p>
          <a:endParaRPr lang="en-US"/>
        </a:p>
      </dgm:t>
    </dgm:pt>
    <dgm:pt modelId="{325178DA-10BF-46E6-8B5C-ACBF8BA5CA42}" type="sibTrans" cxnId="{C46971BC-80E9-497C-A2E1-DD44849D9190}">
      <dgm:prSet/>
      <dgm:spPr/>
      <dgm:t>
        <a:bodyPr/>
        <a:lstStyle/>
        <a:p>
          <a:endParaRPr lang="en-US"/>
        </a:p>
      </dgm:t>
    </dgm:pt>
    <dgm:pt modelId="{9F2A0899-94A9-4B5B-83E3-8C8C8389576C}" type="pres">
      <dgm:prSet presAssocID="{88855CC9-CE9A-441B-A0EE-8D822B3251C7}" presName="Name0" presStyleCnt="0">
        <dgm:presLayoutVars>
          <dgm:dir/>
          <dgm:resizeHandles val="exact"/>
        </dgm:presLayoutVars>
      </dgm:prSet>
      <dgm:spPr/>
    </dgm:pt>
    <dgm:pt modelId="{8733A736-5A78-4F88-AF45-E1F6C169E647}" type="pres">
      <dgm:prSet presAssocID="{88855CC9-CE9A-441B-A0EE-8D822B3251C7}" presName="fgShape" presStyleLbl="fgShp" presStyleIdx="0" presStyleCnt="1"/>
      <dgm:spPr/>
    </dgm:pt>
    <dgm:pt modelId="{325A712D-C0BF-4E07-9819-B6EE2CF717C4}" type="pres">
      <dgm:prSet presAssocID="{88855CC9-CE9A-441B-A0EE-8D822B3251C7}" presName="linComp" presStyleCnt="0"/>
      <dgm:spPr/>
    </dgm:pt>
    <dgm:pt modelId="{F51E708B-88A2-4F88-AFE3-166EF2443F42}" type="pres">
      <dgm:prSet presAssocID="{272EB6CB-9D83-4695-94A9-A29060509ED2}" presName="compNode" presStyleCnt="0"/>
      <dgm:spPr/>
    </dgm:pt>
    <dgm:pt modelId="{BF35C3E0-9077-422B-9709-97609CFCFD6D}" type="pres">
      <dgm:prSet presAssocID="{272EB6CB-9D83-4695-94A9-A29060509ED2}" presName="bkgdShape" presStyleLbl="node1" presStyleIdx="0" presStyleCnt="3"/>
      <dgm:spPr/>
    </dgm:pt>
    <dgm:pt modelId="{CA26C348-2FDA-40C8-9E3B-525775C9F652}" type="pres">
      <dgm:prSet presAssocID="{272EB6CB-9D83-4695-94A9-A29060509ED2}" presName="nodeTx" presStyleLbl="node1" presStyleIdx="0" presStyleCnt="3">
        <dgm:presLayoutVars>
          <dgm:bulletEnabled val="1"/>
        </dgm:presLayoutVars>
      </dgm:prSet>
      <dgm:spPr/>
    </dgm:pt>
    <dgm:pt modelId="{70ACDA95-D9A0-4523-8775-8657BBE23F66}" type="pres">
      <dgm:prSet presAssocID="{272EB6CB-9D83-4695-94A9-A29060509ED2}" presName="invisiNode" presStyleLbl="node1" presStyleIdx="0" presStyleCnt="3"/>
      <dgm:spPr/>
    </dgm:pt>
    <dgm:pt modelId="{DFAC4A1E-3A98-48EB-B9BC-8880DCE82F74}" type="pres">
      <dgm:prSet presAssocID="{272EB6CB-9D83-4695-94A9-A29060509ED2}" presName="imagNode" presStyleLbl="fgImgPlac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at outline"/>
        </a:ext>
      </dgm:extLst>
    </dgm:pt>
    <dgm:pt modelId="{9EFEBFBC-2EDB-4B1F-88F2-DEA421B77983}" type="pres">
      <dgm:prSet presAssocID="{CCD3FCEE-E91E-4E1A-ADF2-ABAC6C91C1FA}" presName="sibTrans" presStyleLbl="sibTrans2D1" presStyleIdx="0" presStyleCnt="0"/>
      <dgm:spPr/>
    </dgm:pt>
    <dgm:pt modelId="{D402AC7B-594F-49DA-A918-3780059DD863}" type="pres">
      <dgm:prSet presAssocID="{2F3AE7AE-5304-460F-9264-030D921DFA3B}" presName="compNode" presStyleCnt="0"/>
      <dgm:spPr/>
    </dgm:pt>
    <dgm:pt modelId="{0B7761CF-09B5-4937-91AA-EF0D63F24DE8}" type="pres">
      <dgm:prSet presAssocID="{2F3AE7AE-5304-460F-9264-030D921DFA3B}" presName="bkgdShape" presStyleLbl="node1" presStyleIdx="1" presStyleCnt="3"/>
      <dgm:spPr/>
    </dgm:pt>
    <dgm:pt modelId="{43E99F15-F4A1-424D-AE7A-054DE79C65A8}" type="pres">
      <dgm:prSet presAssocID="{2F3AE7AE-5304-460F-9264-030D921DFA3B}" presName="nodeTx" presStyleLbl="node1" presStyleIdx="1" presStyleCnt="3">
        <dgm:presLayoutVars>
          <dgm:bulletEnabled val="1"/>
        </dgm:presLayoutVars>
      </dgm:prSet>
      <dgm:spPr/>
    </dgm:pt>
    <dgm:pt modelId="{43CEACAB-480D-463A-B958-C36B8467A575}" type="pres">
      <dgm:prSet presAssocID="{2F3AE7AE-5304-460F-9264-030D921DFA3B}" presName="invisiNode" presStyleLbl="node1" presStyleIdx="1" presStyleCnt="3"/>
      <dgm:spPr/>
    </dgm:pt>
    <dgm:pt modelId="{1460F6BF-5593-4F09-9EC3-C4BC737222DA}" type="pres">
      <dgm:prSet presAssocID="{2F3AE7AE-5304-460F-9264-030D921DFA3B}" presName="imagNode"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Marketing outline"/>
        </a:ext>
      </dgm:extLst>
    </dgm:pt>
    <dgm:pt modelId="{C47591C6-35EE-484B-8EFD-EFD62702F973}" type="pres">
      <dgm:prSet presAssocID="{4BD3B6E7-9962-4EAF-B6AF-542F3323C521}" presName="sibTrans" presStyleLbl="sibTrans2D1" presStyleIdx="0" presStyleCnt="0"/>
      <dgm:spPr/>
    </dgm:pt>
    <dgm:pt modelId="{76F2C1E4-E29B-4D4E-B06E-7273C5F5E83B}" type="pres">
      <dgm:prSet presAssocID="{FDE224A2-7F7B-4E4E-BADE-3D14E7B739D9}" presName="compNode" presStyleCnt="0"/>
      <dgm:spPr/>
    </dgm:pt>
    <dgm:pt modelId="{2F46C659-C8A3-4593-BB71-D788143838C9}" type="pres">
      <dgm:prSet presAssocID="{FDE224A2-7F7B-4E4E-BADE-3D14E7B739D9}" presName="bkgdShape" presStyleLbl="node1" presStyleIdx="2" presStyleCnt="3"/>
      <dgm:spPr/>
    </dgm:pt>
    <dgm:pt modelId="{2B0FBBA2-0BF2-4236-8520-F8BBD125141A}" type="pres">
      <dgm:prSet presAssocID="{FDE224A2-7F7B-4E4E-BADE-3D14E7B739D9}" presName="nodeTx" presStyleLbl="node1" presStyleIdx="2" presStyleCnt="3">
        <dgm:presLayoutVars>
          <dgm:bulletEnabled val="1"/>
        </dgm:presLayoutVars>
      </dgm:prSet>
      <dgm:spPr/>
    </dgm:pt>
    <dgm:pt modelId="{5A594719-2AF3-4225-8708-2F1D9FAFAEA7}" type="pres">
      <dgm:prSet presAssocID="{FDE224A2-7F7B-4E4E-BADE-3D14E7B739D9}" presName="invisiNode" presStyleLbl="node1" presStyleIdx="2" presStyleCnt="3"/>
      <dgm:spPr/>
    </dgm:pt>
    <dgm:pt modelId="{F2AD79D0-316D-4BC4-A9B9-C7320F622996}" type="pres">
      <dgm:prSet presAssocID="{FDE224A2-7F7B-4E4E-BADE-3D14E7B739D9}" presName="imagNode"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oardroom outline"/>
        </a:ext>
      </dgm:extLst>
    </dgm:pt>
  </dgm:ptLst>
  <dgm:cxnLst>
    <dgm:cxn modelId="{F6752C32-B616-4251-B154-BCF8C31970D2}" type="presOf" srcId="{CCD3FCEE-E91E-4E1A-ADF2-ABAC6C91C1FA}" destId="{9EFEBFBC-2EDB-4B1F-88F2-DEA421B77983}" srcOrd="0" destOrd="0" presId="urn:microsoft.com/office/officeart/2005/8/layout/hList7"/>
    <dgm:cxn modelId="{F5E8D343-ACAB-4C98-8E7A-6AD73C8DD480}" type="presOf" srcId="{88855CC9-CE9A-441B-A0EE-8D822B3251C7}" destId="{9F2A0899-94A9-4B5B-83E3-8C8C8389576C}" srcOrd="0" destOrd="0" presId="urn:microsoft.com/office/officeart/2005/8/layout/hList7"/>
    <dgm:cxn modelId="{905BBB92-FCF3-402B-9472-6297F837BE08}" type="presOf" srcId="{272EB6CB-9D83-4695-94A9-A29060509ED2}" destId="{CA26C348-2FDA-40C8-9E3B-525775C9F652}" srcOrd="1" destOrd="0" presId="urn:microsoft.com/office/officeart/2005/8/layout/hList7"/>
    <dgm:cxn modelId="{FF8D889F-BC54-4D42-ADBC-A5AC9EE28B99}" type="presOf" srcId="{FDE224A2-7F7B-4E4E-BADE-3D14E7B739D9}" destId="{2B0FBBA2-0BF2-4236-8520-F8BBD125141A}" srcOrd="1" destOrd="0" presId="urn:microsoft.com/office/officeart/2005/8/layout/hList7"/>
    <dgm:cxn modelId="{4D6D6EA1-4547-4EF8-BC4F-CAD44C3BFE79}" type="presOf" srcId="{FDE224A2-7F7B-4E4E-BADE-3D14E7B739D9}" destId="{2F46C659-C8A3-4593-BB71-D788143838C9}" srcOrd="0" destOrd="0" presId="urn:microsoft.com/office/officeart/2005/8/layout/hList7"/>
    <dgm:cxn modelId="{AACF8BA3-D50A-4AB1-8800-75A743F76849}" type="presOf" srcId="{272EB6CB-9D83-4695-94A9-A29060509ED2}" destId="{BF35C3E0-9077-422B-9709-97609CFCFD6D}" srcOrd="0" destOrd="0" presId="urn:microsoft.com/office/officeart/2005/8/layout/hList7"/>
    <dgm:cxn modelId="{C46971BC-80E9-497C-A2E1-DD44849D9190}" srcId="{88855CC9-CE9A-441B-A0EE-8D822B3251C7}" destId="{FDE224A2-7F7B-4E4E-BADE-3D14E7B739D9}" srcOrd="2" destOrd="0" parTransId="{5B60E909-873F-4A58-83E3-CAEF26BA7485}" sibTransId="{325178DA-10BF-46E6-8B5C-ACBF8BA5CA42}"/>
    <dgm:cxn modelId="{63F9D6C4-9142-4D65-B90A-77C112908DC4}" type="presOf" srcId="{4BD3B6E7-9962-4EAF-B6AF-542F3323C521}" destId="{C47591C6-35EE-484B-8EFD-EFD62702F973}" srcOrd="0" destOrd="0" presId="urn:microsoft.com/office/officeart/2005/8/layout/hList7"/>
    <dgm:cxn modelId="{637799C8-8011-42F3-8F38-398DC4ACE059}" srcId="{88855CC9-CE9A-441B-A0EE-8D822B3251C7}" destId="{2F3AE7AE-5304-460F-9264-030D921DFA3B}" srcOrd="1" destOrd="0" parTransId="{59E3D95A-2F92-47DC-92ED-FBAE3E37AF9E}" sibTransId="{4BD3B6E7-9962-4EAF-B6AF-542F3323C521}"/>
    <dgm:cxn modelId="{0795F7D9-9D63-4FD3-B555-47BFECE5A1FB}" srcId="{88855CC9-CE9A-441B-A0EE-8D822B3251C7}" destId="{272EB6CB-9D83-4695-94A9-A29060509ED2}" srcOrd="0" destOrd="0" parTransId="{DA171E1F-32CD-44C1-9DCE-93CFC78300DE}" sibTransId="{CCD3FCEE-E91E-4E1A-ADF2-ABAC6C91C1FA}"/>
    <dgm:cxn modelId="{078758DF-D16D-4ECD-8631-7F706E33279C}" type="presOf" srcId="{2F3AE7AE-5304-460F-9264-030D921DFA3B}" destId="{0B7761CF-09B5-4937-91AA-EF0D63F24DE8}" srcOrd="0" destOrd="0" presId="urn:microsoft.com/office/officeart/2005/8/layout/hList7"/>
    <dgm:cxn modelId="{BB2352FD-0A58-4CA2-B553-B035D66FA8AB}" type="presOf" srcId="{2F3AE7AE-5304-460F-9264-030D921DFA3B}" destId="{43E99F15-F4A1-424D-AE7A-054DE79C65A8}" srcOrd="1" destOrd="0" presId="urn:microsoft.com/office/officeart/2005/8/layout/hList7"/>
    <dgm:cxn modelId="{84E959E1-51EE-420D-BE92-E84BF342793C}" type="presParOf" srcId="{9F2A0899-94A9-4B5B-83E3-8C8C8389576C}" destId="{8733A736-5A78-4F88-AF45-E1F6C169E647}" srcOrd="0" destOrd="0" presId="urn:microsoft.com/office/officeart/2005/8/layout/hList7"/>
    <dgm:cxn modelId="{1B16B3FA-3F56-47EA-880E-DF6530192172}" type="presParOf" srcId="{9F2A0899-94A9-4B5B-83E3-8C8C8389576C}" destId="{325A712D-C0BF-4E07-9819-B6EE2CF717C4}" srcOrd="1" destOrd="0" presId="urn:microsoft.com/office/officeart/2005/8/layout/hList7"/>
    <dgm:cxn modelId="{C1838A23-D139-42E0-ABDE-5F72CEF2D1A4}" type="presParOf" srcId="{325A712D-C0BF-4E07-9819-B6EE2CF717C4}" destId="{F51E708B-88A2-4F88-AFE3-166EF2443F42}" srcOrd="0" destOrd="0" presId="urn:microsoft.com/office/officeart/2005/8/layout/hList7"/>
    <dgm:cxn modelId="{EF946414-7306-4EB7-8B62-3F23141922BF}" type="presParOf" srcId="{F51E708B-88A2-4F88-AFE3-166EF2443F42}" destId="{BF35C3E0-9077-422B-9709-97609CFCFD6D}" srcOrd="0" destOrd="0" presId="urn:microsoft.com/office/officeart/2005/8/layout/hList7"/>
    <dgm:cxn modelId="{81D1022F-E5CA-4AEF-871C-86230CE164C0}" type="presParOf" srcId="{F51E708B-88A2-4F88-AFE3-166EF2443F42}" destId="{CA26C348-2FDA-40C8-9E3B-525775C9F652}" srcOrd="1" destOrd="0" presId="urn:microsoft.com/office/officeart/2005/8/layout/hList7"/>
    <dgm:cxn modelId="{B6A86522-BA23-4CD4-80FE-220CE3C63C6E}" type="presParOf" srcId="{F51E708B-88A2-4F88-AFE3-166EF2443F42}" destId="{70ACDA95-D9A0-4523-8775-8657BBE23F66}" srcOrd="2" destOrd="0" presId="urn:microsoft.com/office/officeart/2005/8/layout/hList7"/>
    <dgm:cxn modelId="{230415D0-6590-4E02-BE4D-67F78595F8EC}" type="presParOf" srcId="{F51E708B-88A2-4F88-AFE3-166EF2443F42}" destId="{DFAC4A1E-3A98-48EB-B9BC-8880DCE82F74}" srcOrd="3" destOrd="0" presId="urn:microsoft.com/office/officeart/2005/8/layout/hList7"/>
    <dgm:cxn modelId="{83F36967-3243-465F-887D-070678564AF8}" type="presParOf" srcId="{325A712D-C0BF-4E07-9819-B6EE2CF717C4}" destId="{9EFEBFBC-2EDB-4B1F-88F2-DEA421B77983}" srcOrd="1" destOrd="0" presId="urn:microsoft.com/office/officeart/2005/8/layout/hList7"/>
    <dgm:cxn modelId="{BCC664D6-9A6C-49D0-A6C8-1C3D228915C1}" type="presParOf" srcId="{325A712D-C0BF-4E07-9819-B6EE2CF717C4}" destId="{D402AC7B-594F-49DA-A918-3780059DD863}" srcOrd="2" destOrd="0" presId="urn:microsoft.com/office/officeart/2005/8/layout/hList7"/>
    <dgm:cxn modelId="{09379668-F198-4466-83E0-86D0BE4AD80B}" type="presParOf" srcId="{D402AC7B-594F-49DA-A918-3780059DD863}" destId="{0B7761CF-09B5-4937-91AA-EF0D63F24DE8}" srcOrd="0" destOrd="0" presId="urn:microsoft.com/office/officeart/2005/8/layout/hList7"/>
    <dgm:cxn modelId="{65146C86-36E2-422B-9FE1-DAC84CC1A4F6}" type="presParOf" srcId="{D402AC7B-594F-49DA-A918-3780059DD863}" destId="{43E99F15-F4A1-424D-AE7A-054DE79C65A8}" srcOrd="1" destOrd="0" presId="urn:microsoft.com/office/officeart/2005/8/layout/hList7"/>
    <dgm:cxn modelId="{0B57C613-7424-4E5B-BE97-E1333F9D47FC}" type="presParOf" srcId="{D402AC7B-594F-49DA-A918-3780059DD863}" destId="{43CEACAB-480D-463A-B958-C36B8467A575}" srcOrd="2" destOrd="0" presId="urn:microsoft.com/office/officeart/2005/8/layout/hList7"/>
    <dgm:cxn modelId="{DD305933-30C3-4D98-A318-444AB286C0DA}" type="presParOf" srcId="{D402AC7B-594F-49DA-A918-3780059DD863}" destId="{1460F6BF-5593-4F09-9EC3-C4BC737222DA}" srcOrd="3" destOrd="0" presId="urn:microsoft.com/office/officeart/2005/8/layout/hList7"/>
    <dgm:cxn modelId="{49274095-EDAE-46E7-BEB7-6DC9FFACEA64}" type="presParOf" srcId="{325A712D-C0BF-4E07-9819-B6EE2CF717C4}" destId="{C47591C6-35EE-484B-8EFD-EFD62702F973}" srcOrd="3" destOrd="0" presId="urn:microsoft.com/office/officeart/2005/8/layout/hList7"/>
    <dgm:cxn modelId="{92B1379D-D4BC-425C-97D3-5B73ECFE6DCC}" type="presParOf" srcId="{325A712D-C0BF-4E07-9819-B6EE2CF717C4}" destId="{76F2C1E4-E29B-4D4E-B06E-7273C5F5E83B}" srcOrd="4" destOrd="0" presId="urn:microsoft.com/office/officeart/2005/8/layout/hList7"/>
    <dgm:cxn modelId="{52B53ED1-3993-4F21-A237-CF29D8BC1E42}" type="presParOf" srcId="{76F2C1E4-E29B-4D4E-B06E-7273C5F5E83B}" destId="{2F46C659-C8A3-4593-BB71-D788143838C9}" srcOrd="0" destOrd="0" presId="urn:microsoft.com/office/officeart/2005/8/layout/hList7"/>
    <dgm:cxn modelId="{89E2BECD-8BA1-4CA0-89B2-CF1F90ECFF88}" type="presParOf" srcId="{76F2C1E4-E29B-4D4E-B06E-7273C5F5E83B}" destId="{2B0FBBA2-0BF2-4236-8520-F8BBD125141A}" srcOrd="1" destOrd="0" presId="urn:microsoft.com/office/officeart/2005/8/layout/hList7"/>
    <dgm:cxn modelId="{78CE00AF-C906-47A1-8AC9-3B0246D4ABDC}" type="presParOf" srcId="{76F2C1E4-E29B-4D4E-B06E-7273C5F5E83B}" destId="{5A594719-2AF3-4225-8708-2F1D9FAFAEA7}" srcOrd="2" destOrd="0" presId="urn:microsoft.com/office/officeart/2005/8/layout/hList7"/>
    <dgm:cxn modelId="{393AA8E8-2FCB-4D29-9849-727467D18000}" type="presParOf" srcId="{76F2C1E4-E29B-4D4E-B06E-7273C5F5E83B}" destId="{F2AD79D0-316D-4BC4-A9B9-C7320F622996}"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34DC3D5-ACEE-4C34-B3C5-33DC9369EF71}"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US"/>
        </a:p>
      </dgm:t>
    </dgm:pt>
    <dgm:pt modelId="{C028556B-DF8C-4CDB-9B14-A197A4BE8919}">
      <dgm:prSet phldrT="[Text]" custT="1"/>
      <dgm:spPr/>
      <dgm:t>
        <a:bodyPr/>
        <a:lstStyle/>
        <a:p>
          <a:r>
            <a:rPr lang="es-AR" sz="2000" dirty="0"/>
            <a:t>Dado que pasas la mayor parte de tu vida interactuando con los demás, es esencial que comprendas tus propias </a:t>
          </a:r>
          <a:r>
            <a:rPr lang="es-AR" sz="2000" b="1" dirty="0">
              <a:solidFill>
                <a:schemeClr val="tx1"/>
              </a:solidFill>
            </a:rPr>
            <a:t>tendencias</a:t>
          </a:r>
          <a:r>
            <a:rPr lang="es-AR" sz="2000" dirty="0"/>
            <a:t> y seas capaz de reconocer las tendencias de los demás.</a:t>
          </a:r>
          <a:endParaRPr lang="en-US" sz="2000" dirty="0"/>
        </a:p>
      </dgm:t>
    </dgm:pt>
    <dgm:pt modelId="{4EE14145-C3CC-408E-8F3E-D2E94394462A}" type="parTrans" cxnId="{7529009E-3974-468F-BE61-313D9DCF7A80}">
      <dgm:prSet/>
      <dgm:spPr/>
      <dgm:t>
        <a:bodyPr/>
        <a:lstStyle/>
        <a:p>
          <a:endParaRPr lang="en-US"/>
        </a:p>
      </dgm:t>
    </dgm:pt>
    <dgm:pt modelId="{D5C7DBD5-C8DC-4039-978D-1D38E488CFE7}" type="sibTrans" cxnId="{7529009E-3974-468F-BE61-313D9DCF7A80}">
      <dgm:prSet/>
      <dgm:spPr/>
      <dgm:t>
        <a:bodyPr/>
        <a:lstStyle/>
        <a:p>
          <a:endParaRPr lang="en-US"/>
        </a:p>
      </dgm:t>
    </dgm:pt>
    <dgm:pt modelId="{335D975A-E467-4AB5-A2C2-4635884E7E7D}">
      <dgm:prSet custT="1"/>
      <dgm:spPr/>
      <dgm:t>
        <a:bodyPr/>
        <a:lstStyle/>
        <a:p>
          <a:r>
            <a:rPr lang="es-AR" sz="1900" dirty="0">
              <a:latin typeface="Calibri"/>
            </a:rPr>
            <a:t>De este modo, </a:t>
          </a:r>
          <a:r>
            <a:rPr lang="es-AR" sz="1900" b="1" dirty="0">
              <a:solidFill>
                <a:schemeClr val="tx1"/>
              </a:solidFill>
              <a:latin typeface="Calibri"/>
            </a:rPr>
            <a:t>ampliará su propio repertorio </a:t>
          </a:r>
          <a:r>
            <a:rPr lang="es-AR" sz="1900" dirty="0">
              <a:latin typeface="Calibri"/>
            </a:rPr>
            <a:t>de comportamientos -lo que significa que podrá participar cómodamente en una gama más amplia de acciones- y será más tolerante con las diferencias de comportamiento de los demás.</a:t>
          </a:r>
          <a:endParaRPr lang="en-US" sz="1900" dirty="0">
            <a:latin typeface="Calibri"/>
          </a:endParaRPr>
        </a:p>
      </dgm:t>
    </dgm:pt>
    <dgm:pt modelId="{B8933BD3-D38C-4B5B-ABBB-59F0B5237626}" type="parTrans" cxnId="{8C2DA17A-9E30-42FB-AE9B-5B55D7EE2862}">
      <dgm:prSet/>
      <dgm:spPr/>
      <dgm:t>
        <a:bodyPr/>
        <a:lstStyle/>
        <a:p>
          <a:endParaRPr lang="en-US"/>
        </a:p>
      </dgm:t>
    </dgm:pt>
    <dgm:pt modelId="{BC59D451-8602-40A3-A513-11F45F9A6135}" type="sibTrans" cxnId="{8C2DA17A-9E30-42FB-AE9B-5B55D7EE2862}">
      <dgm:prSet/>
      <dgm:spPr/>
      <dgm:t>
        <a:bodyPr/>
        <a:lstStyle/>
        <a:p>
          <a:endParaRPr lang="en-US"/>
        </a:p>
      </dgm:t>
    </dgm:pt>
    <dgm:pt modelId="{25E0D044-69AA-49CE-91C8-FBCD4AB04184}" type="pres">
      <dgm:prSet presAssocID="{534DC3D5-ACEE-4C34-B3C5-33DC9369EF71}" presName="diagram" presStyleCnt="0">
        <dgm:presLayoutVars>
          <dgm:dir/>
          <dgm:resizeHandles val="exact"/>
        </dgm:presLayoutVars>
      </dgm:prSet>
      <dgm:spPr/>
    </dgm:pt>
    <dgm:pt modelId="{C62277F4-E3F8-4FB6-8470-770849D83F2E}" type="pres">
      <dgm:prSet presAssocID="{C028556B-DF8C-4CDB-9B14-A197A4BE8919}" presName="node" presStyleLbl="node1" presStyleIdx="0" presStyleCnt="2">
        <dgm:presLayoutVars>
          <dgm:bulletEnabled val="1"/>
        </dgm:presLayoutVars>
      </dgm:prSet>
      <dgm:spPr/>
    </dgm:pt>
    <dgm:pt modelId="{16CEEFD6-63F5-4A84-802D-18E69457C396}" type="pres">
      <dgm:prSet presAssocID="{D5C7DBD5-C8DC-4039-978D-1D38E488CFE7}" presName="sibTrans" presStyleCnt="0"/>
      <dgm:spPr/>
    </dgm:pt>
    <dgm:pt modelId="{6CCB014F-A8A1-4AD3-9378-89232BE7EBCF}" type="pres">
      <dgm:prSet presAssocID="{335D975A-E467-4AB5-A2C2-4635884E7E7D}" presName="node" presStyleLbl="node1" presStyleIdx="1" presStyleCnt="2">
        <dgm:presLayoutVars>
          <dgm:bulletEnabled val="1"/>
        </dgm:presLayoutVars>
      </dgm:prSet>
      <dgm:spPr/>
    </dgm:pt>
  </dgm:ptLst>
  <dgm:cxnLst>
    <dgm:cxn modelId="{4151EA22-4EF2-4E81-AEA2-1F98CFF198AB}" type="presOf" srcId="{C028556B-DF8C-4CDB-9B14-A197A4BE8919}" destId="{C62277F4-E3F8-4FB6-8470-770849D83F2E}" srcOrd="0" destOrd="0" presId="urn:microsoft.com/office/officeart/2005/8/layout/default"/>
    <dgm:cxn modelId="{689BE96E-EC78-49D8-AB23-6EB265CEF776}" type="presOf" srcId="{335D975A-E467-4AB5-A2C2-4635884E7E7D}" destId="{6CCB014F-A8A1-4AD3-9378-89232BE7EBCF}" srcOrd="0" destOrd="0" presId="urn:microsoft.com/office/officeart/2005/8/layout/default"/>
    <dgm:cxn modelId="{8C2DA17A-9E30-42FB-AE9B-5B55D7EE2862}" srcId="{534DC3D5-ACEE-4C34-B3C5-33DC9369EF71}" destId="{335D975A-E467-4AB5-A2C2-4635884E7E7D}" srcOrd="1" destOrd="0" parTransId="{B8933BD3-D38C-4B5B-ABBB-59F0B5237626}" sibTransId="{BC59D451-8602-40A3-A513-11F45F9A6135}"/>
    <dgm:cxn modelId="{22B74588-AC10-4CF1-AEA0-14BCCC3E183E}" type="presOf" srcId="{534DC3D5-ACEE-4C34-B3C5-33DC9369EF71}" destId="{25E0D044-69AA-49CE-91C8-FBCD4AB04184}" srcOrd="0" destOrd="0" presId="urn:microsoft.com/office/officeart/2005/8/layout/default"/>
    <dgm:cxn modelId="{7529009E-3974-468F-BE61-313D9DCF7A80}" srcId="{534DC3D5-ACEE-4C34-B3C5-33DC9369EF71}" destId="{C028556B-DF8C-4CDB-9B14-A197A4BE8919}" srcOrd="0" destOrd="0" parTransId="{4EE14145-C3CC-408E-8F3E-D2E94394462A}" sibTransId="{D5C7DBD5-C8DC-4039-978D-1D38E488CFE7}"/>
    <dgm:cxn modelId="{81ED3609-56AA-4653-BCE7-078E4EC98E47}" type="presParOf" srcId="{25E0D044-69AA-49CE-91C8-FBCD4AB04184}" destId="{C62277F4-E3F8-4FB6-8470-770849D83F2E}" srcOrd="0" destOrd="0" presId="urn:microsoft.com/office/officeart/2005/8/layout/default"/>
    <dgm:cxn modelId="{3E95B5D6-8351-4275-B5D6-F03C53DDFF26}" type="presParOf" srcId="{25E0D044-69AA-49CE-91C8-FBCD4AB04184}" destId="{16CEEFD6-63F5-4A84-802D-18E69457C396}" srcOrd="1" destOrd="0" presId="urn:microsoft.com/office/officeart/2005/8/layout/default"/>
    <dgm:cxn modelId="{F947F779-AC15-4B3C-989B-A0C612D7D2A7}" type="presParOf" srcId="{25E0D044-69AA-49CE-91C8-FBCD4AB04184}" destId="{6CCB014F-A8A1-4AD3-9378-89232BE7EBCF}"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41450EE-39F3-41A7-8C3F-89F394387C31}" type="doc">
      <dgm:prSet loTypeId="urn:microsoft.com/office/officeart/2005/8/layout/vProcess5" loCatId="process" qsTypeId="urn:microsoft.com/office/officeart/2005/8/quickstyle/3d1" qsCatId="3D" csTypeId="urn:microsoft.com/office/officeart/2005/8/colors/colorful4" csCatId="colorful" phldr="1"/>
      <dgm:spPr/>
      <dgm:t>
        <a:bodyPr/>
        <a:lstStyle/>
        <a:p>
          <a:endParaRPr lang="en-US"/>
        </a:p>
      </dgm:t>
    </dgm:pt>
    <dgm:pt modelId="{396DBAA8-6DB5-441E-BCD9-9C4D7E00B0C3}">
      <dgm:prSet phldrT="[Text]"/>
      <dgm:spPr/>
      <dgm:t>
        <a:bodyPr/>
        <a:lstStyle/>
        <a:p>
          <a:pPr>
            <a:buFont typeface="Arial" panose="020B0604020202020204" pitchFamily="34" charset="0"/>
            <a:buChar char="•"/>
          </a:pPr>
          <a:r>
            <a:rPr lang="es-AR" dirty="0"/>
            <a:t>¿Cómo ves tu perfil en tu grupo hasta ahora, en tu trabajo o en tu vida personal?</a:t>
          </a:r>
          <a:endParaRPr lang="en-US" dirty="0"/>
        </a:p>
      </dgm:t>
    </dgm:pt>
    <dgm:pt modelId="{31A05666-A3C9-4264-9992-FD853E7329FF}" type="parTrans" cxnId="{C5A7207E-3B92-48EF-BB9B-2E17A53D5413}">
      <dgm:prSet/>
      <dgm:spPr/>
      <dgm:t>
        <a:bodyPr/>
        <a:lstStyle/>
        <a:p>
          <a:endParaRPr lang="en-US"/>
        </a:p>
      </dgm:t>
    </dgm:pt>
    <dgm:pt modelId="{EB1C3E40-327D-4F10-99B6-C214D0589722}" type="sibTrans" cxnId="{C5A7207E-3B92-48EF-BB9B-2E17A53D5413}">
      <dgm:prSet/>
      <dgm:spPr/>
      <dgm:t>
        <a:bodyPr/>
        <a:lstStyle/>
        <a:p>
          <a:endParaRPr lang="en-US"/>
        </a:p>
      </dgm:t>
    </dgm:pt>
    <dgm:pt modelId="{8D3B5E41-8DE9-4739-BCFE-1EE19A804E6B}">
      <dgm:prSet/>
      <dgm:spPr/>
      <dgm:t>
        <a:bodyPr/>
        <a:lstStyle/>
        <a:p>
          <a:r>
            <a:rPr lang="es-AR" dirty="0">
              <a:latin typeface="Arial"/>
              <a:cs typeface="Arial"/>
            </a:rPr>
            <a:t>¿Qué podrías hacer para experimentar, para ampliar tu perfil?</a:t>
          </a:r>
          <a:endParaRPr lang="en-US" dirty="0">
            <a:latin typeface="Arial"/>
            <a:cs typeface="Arial"/>
          </a:endParaRPr>
        </a:p>
      </dgm:t>
    </dgm:pt>
    <dgm:pt modelId="{79AA9BA5-7503-4546-9440-A8C082D27CA3}" type="parTrans" cxnId="{7BF1A75F-D455-4D79-8BE4-773B09F758C0}">
      <dgm:prSet/>
      <dgm:spPr/>
      <dgm:t>
        <a:bodyPr/>
        <a:lstStyle/>
        <a:p>
          <a:endParaRPr lang="en-US"/>
        </a:p>
      </dgm:t>
    </dgm:pt>
    <dgm:pt modelId="{2A4480DE-40D2-4C86-A7CE-6864CC971AEE}" type="sibTrans" cxnId="{7BF1A75F-D455-4D79-8BE4-773B09F758C0}">
      <dgm:prSet/>
      <dgm:spPr/>
      <dgm:t>
        <a:bodyPr/>
        <a:lstStyle/>
        <a:p>
          <a:endParaRPr lang="en-US"/>
        </a:p>
      </dgm:t>
    </dgm:pt>
    <dgm:pt modelId="{384C51FF-B87C-4934-AB3F-AC9CFEF1A260}">
      <dgm:prSet/>
      <dgm:spPr/>
      <dgm:t>
        <a:bodyPr/>
        <a:lstStyle/>
        <a:p>
          <a:r>
            <a:rPr lang="es-AR" dirty="0">
              <a:solidFill>
                <a:schemeClr val="bg1"/>
              </a:solidFill>
              <a:latin typeface="Arial"/>
              <a:cs typeface="Arial"/>
            </a:rPr>
            <a:t>¿Qué podrías hacer para experimentar y ampliar tu perfil en tu grupo?</a:t>
          </a:r>
          <a:endParaRPr lang="en-US" dirty="0">
            <a:solidFill>
              <a:schemeClr val="bg1"/>
            </a:solidFill>
            <a:latin typeface="Arial"/>
            <a:cs typeface="Arial"/>
          </a:endParaRPr>
        </a:p>
      </dgm:t>
    </dgm:pt>
    <dgm:pt modelId="{E4008C14-C6BF-4AB0-BED4-3D9C5164387B}" type="parTrans" cxnId="{46699CAB-AB6E-4C9F-9073-160C82707C02}">
      <dgm:prSet/>
      <dgm:spPr/>
      <dgm:t>
        <a:bodyPr/>
        <a:lstStyle/>
        <a:p>
          <a:endParaRPr lang="en-US"/>
        </a:p>
      </dgm:t>
    </dgm:pt>
    <dgm:pt modelId="{7F4A11B7-41CF-4DE3-982C-BE1FA32AA9C3}" type="sibTrans" cxnId="{46699CAB-AB6E-4C9F-9073-160C82707C02}">
      <dgm:prSet/>
      <dgm:spPr/>
      <dgm:t>
        <a:bodyPr/>
        <a:lstStyle/>
        <a:p>
          <a:endParaRPr lang="en-US"/>
        </a:p>
      </dgm:t>
    </dgm:pt>
    <dgm:pt modelId="{2B2F429A-9D30-4DA3-AA09-7001DA595976}" type="pres">
      <dgm:prSet presAssocID="{F41450EE-39F3-41A7-8C3F-89F394387C31}" presName="outerComposite" presStyleCnt="0">
        <dgm:presLayoutVars>
          <dgm:chMax val="5"/>
          <dgm:dir/>
          <dgm:resizeHandles val="exact"/>
        </dgm:presLayoutVars>
      </dgm:prSet>
      <dgm:spPr/>
    </dgm:pt>
    <dgm:pt modelId="{E6088272-0B13-4209-9D23-6D2862F24F4F}" type="pres">
      <dgm:prSet presAssocID="{F41450EE-39F3-41A7-8C3F-89F394387C31}" presName="dummyMaxCanvas" presStyleCnt="0">
        <dgm:presLayoutVars/>
      </dgm:prSet>
      <dgm:spPr/>
    </dgm:pt>
    <dgm:pt modelId="{77DCC5A7-031D-49C4-A26E-6CA73D77BF89}" type="pres">
      <dgm:prSet presAssocID="{F41450EE-39F3-41A7-8C3F-89F394387C31}" presName="ThreeNodes_1" presStyleLbl="node1" presStyleIdx="0" presStyleCnt="3">
        <dgm:presLayoutVars>
          <dgm:bulletEnabled val="1"/>
        </dgm:presLayoutVars>
      </dgm:prSet>
      <dgm:spPr/>
    </dgm:pt>
    <dgm:pt modelId="{DD54C166-A759-4637-9BF9-9AE909B054E2}" type="pres">
      <dgm:prSet presAssocID="{F41450EE-39F3-41A7-8C3F-89F394387C31}" presName="ThreeNodes_2" presStyleLbl="node1" presStyleIdx="1" presStyleCnt="3">
        <dgm:presLayoutVars>
          <dgm:bulletEnabled val="1"/>
        </dgm:presLayoutVars>
      </dgm:prSet>
      <dgm:spPr/>
    </dgm:pt>
    <dgm:pt modelId="{48145A61-BA5C-47BA-9E9A-107812206702}" type="pres">
      <dgm:prSet presAssocID="{F41450EE-39F3-41A7-8C3F-89F394387C31}" presName="ThreeNodes_3" presStyleLbl="node1" presStyleIdx="2" presStyleCnt="3">
        <dgm:presLayoutVars>
          <dgm:bulletEnabled val="1"/>
        </dgm:presLayoutVars>
      </dgm:prSet>
      <dgm:spPr/>
    </dgm:pt>
    <dgm:pt modelId="{BDA7AC8B-2B6A-4F24-8F99-D7533CCBC7E9}" type="pres">
      <dgm:prSet presAssocID="{F41450EE-39F3-41A7-8C3F-89F394387C31}" presName="ThreeConn_1-2" presStyleLbl="fgAccFollowNode1" presStyleIdx="0" presStyleCnt="2">
        <dgm:presLayoutVars>
          <dgm:bulletEnabled val="1"/>
        </dgm:presLayoutVars>
      </dgm:prSet>
      <dgm:spPr/>
    </dgm:pt>
    <dgm:pt modelId="{FE578A60-524A-42A5-A684-1D72AB6AC9B9}" type="pres">
      <dgm:prSet presAssocID="{F41450EE-39F3-41A7-8C3F-89F394387C31}" presName="ThreeConn_2-3" presStyleLbl="fgAccFollowNode1" presStyleIdx="1" presStyleCnt="2">
        <dgm:presLayoutVars>
          <dgm:bulletEnabled val="1"/>
        </dgm:presLayoutVars>
      </dgm:prSet>
      <dgm:spPr/>
    </dgm:pt>
    <dgm:pt modelId="{A461D794-9C4E-408D-BC55-6DBB7E98294D}" type="pres">
      <dgm:prSet presAssocID="{F41450EE-39F3-41A7-8C3F-89F394387C31}" presName="ThreeNodes_1_text" presStyleLbl="node1" presStyleIdx="2" presStyleCnt="3">
        <dgm:presLayoutVars>
          <dgm:bulletEnabled val="1"/>
        </dgm:presLayoutVars>
      </dgm:prSet>
      <dgm:spPr/>
    </dgm:pt>
    <dgm:pt modelId="{C6964AD2-F81D-4BD0-BDB4-7BE1F008F96E}" type="pres">
      <dgm:prSet presAssocID="{F41450EE-39F3-41A7-8C3F-89F394387C31}" presName="ThreeNodes_2_text" presStyleLbl="node1" presStyleIdx="2" presStyleCnt="3">
        <dgm:presLayoutVars>
          <dgm:bulletEnabled val="1"/>
        </dgm:presLayoutVars>
      </dgm:prSet>
      <dgm:spPr/>
    </dgm:pt>
    <dgm:pt modelId="{D5FA6A9D-EBA7-4103-93F0-C1FBABF1E122}" type="pres">
      <dgm:prSet presAssocID="{F41450EE-39F3-41A7-8C3F-89F394387C31}" presName="ThreeNodes_3_text" presStyleLbl="node1" presStyleIdx="2" presStyleCnt="3">
        <dgm:presLayoutVars>
          <dgm:bulletEnabled val="1"/>
        </dgm:presLayoutVars>
      </dgm:prSet>
      <dgm:spPr/>
    </dgm:pt>
  </dgm:ptLst>
  <dgm:cxnLst>
    <dgm:cxn modelId="{BC4C000E-4BF5-47B1-A03D-9F6092242EAF}" type="presOf" srcId="{396DBAA8-6DB5-441E-BCD9-9C4D7E00B0C3}" destId="{77DCC5A7-031D-49C4-A26E-6CA73D77BF89}" srcOrd="0" destOrd="0" presId="urn:microsoft.com/office/officeart/2005/8/layout/vProcess5"/>
    <dgm:cxn modelId="{574A6120-D3E0-442F-B84A-174289648C27}" type="presOf" srcId="{8D3B5E41-8DE9-4739-BCFE-1EE19A804E6B}" destId="{DD54C166-A759-4637-9BF9-9AE909B054E2}" srcOrd="0" destOrd="0" presId="urn:microsoft.com/office/officeart/2005/8/layout/vProcess5"/>
    <dgm:cxn modelId="{5E5E972F-7414-4DE8-8A74-40673C37C634}" type="presOf" srcId="{384C51FF-B87C-4934-AB3F-AC9CFEF1A260}" destId="{D5FA6A9D-EBA7-4103-93F0-C1FBABF1E122}" srcOrd="1" destOrd="0" presId="urn:microsoft.com/office/officeart/2005/8/layout/vProcess5"/>
    <dgm:cxn modelId="{C88C3930-DF09-4F91-AF2E-E4A76C86F19A}" type="presOf" srcId="{2A4480DE-40D2-4C86-A7CE-6864CC971AEE}" destId="{FE578A60-524A-42A5-A684-1D72AB6AC9B9}" srcOrd="0" destOrd="0" presId="urn:microsoft.com/office/officeart/2005/8/layout/vProcess5"/>
    <dgm:cxn modelId="{7BF1A75F-D455-4D79-8BE4-773B09F758C0}" srcId="{F41450EE-39F3-41A7-8C3F-89F394387C31}" destId="{8D3B5E41-8DE9-4739-BCFE-1EE19A804E6B}" srcOrd="1" destOrd="0" parTransId="{79AA9BA5-7503-4546-9440-A8C082D27CA3}" sibTransId="{2A4480DE-40D2-4C86-A7CE-6864CC971AEE}"/>
    <dgm:cxn modelId="{F53B8460-B8CD-4CC5-8214-9005962C3008}" type="presOf" srcId="{8D3B5E41-8DE9-4739-BCFE-1EE19A804E6B}" destId="{C6964AD2-F81D-4BD0-BDB4-7BE1F008F96E}" srcOrd="1" destOrd="0" presId="urn:microsoft.com/office/officeart/2005/8/layout/vProcess5"/>
    <dgm:cxn modelId="{70D1BF72-79DC-4AFD-B363-9746B334CA7D}" type="presOf" srcId="{EB1C3E40-327D-4F10-99B6-C214D0589722}" destId="{BDA7AC8B-2B6A-4F24-8F99-D7533CCBC7E9}" srcOrd="0" destOrd="0" presId="urn:microsoft.com/office/officeart/2005/8/layout/vProcess5"/>
    <dgm:cxn modelId="{C5A7207E-3B92-48EF-BB9B-2E17A53D5413}" srcId="{F41450EE-39F3-41A7-8C3F-89F394387C31}" destId="{396DBAA8-6DB5-441E-BCD9-9C4D7E00B0C3}" srcOrd="0" destOrd="0" parTransId="{31A05666-A3C9-4264-9992-FD853E7329FF}" sibTransId="{EB1C3E40-327D-4F10-99B6-C214D0589722}"/>
    <dgm:cxn modelId="{2BAF53A4-52DE-4795-BAD8-DAA6BC4C0A77}" type="presOf" srcId="{384C51FF-B87C-4934-AB3F-AC9CFEF1A260}" destId="{48145A61-BA5C-47BA-9E9A-107812206702}" srcOrd="0" destOrd="0" presId="urn:microsoft.com/office/officeart/2005/8/layout/vProcess5"/>
    <dgm:cxn modelId="{46699CAB-AB6E-4C9F-9073-160C82707C02}" srcId="{F41450EE-39F3-41A7-8C3F-89F394387C31}" destId="{384C51FF-B87C-4934-AB3F-AC9CFEF1A260}" srcOrd="2" destOrd="0" parTransId="{E4008C14-C6BF-4AB0-BED4-3D9C5164387B}" sibTransId="{7F4A11B7-41CF-4DE3-982C-BE1FA32AA9C3}"/>
    <dgm:cxn modelId="{DEC3FBF2-FD8C-4A20-91D1-3A083925112A}" type="presOf" srcId="{396DBAA8-6DB5-441E-BCD9-9C4D7E00B0C3}" destId="{A461D794-9C4E-408D-BC55-6DBB7E98294D}" srcOrd="1" destOrd="0" presId="urn:microsoft.com/office/officeart/2005/8/layout/vProcess5"/>
    <dgm:cxn modelId="{D58A16F7-F11B-44BA-9C0C-10131438984D}" type="presOf" srcId="{F41450EE-39F3-41A7-8C3F-89F394387C31}" destId="{2B2F429A-9D30-4DA3-AA09-7001DA595976}" srcOrd="0" destOrd="0" presId="urn:microsoft.com/office/officeart/2005/8/layout/vProcess5"/>
    <dgm:cxn modelId="{452A0642-CF1D-42A5-B2A9-EF6E2661834F}" type="presParOf" srcId="{2B2F429A-9D30-4DA3-AA09-7001DA595976}" destId="{E6088272-0B13-4209-9D23-6D2862F24F4F}" srcOrd="0" destOrd="0" presId="urn:microsoft.com/office/officeart/2005/8/layout/vProcess5"/>
    <dgm:cxn modelId="{A0B2DA2E-20AA-41F2-9FE0-F832533D3555}" type="presParOf" srcId="{2B2F429A-9D30-4DA3-AA09-7001DA595976}" destId="{77DCC5A7-031D-49C4-A26E-6CA73D77BF89}" srcOrd="1" destOrd="0" presId="urn:microsoft.com/office/officeart/2005/8/layout/vProcess5"/>
    <dgm:cxn modelId="{EBC99EF9-BE5E-4ECF-A31E-3DB7FCE2E37D}" type="presParOf" srcId="{2B2F429A-9D30-4DA3-AA09-7001DA595976}" destId="{DD54C166-A759-4637-9BF9-9AE909B054E2}" srcOrd="2" destOrd="0" presId="urn:microsoft.com/office/officeart/2005/8/layout/vProcess5"/>
    <dgm:cxn modelId="{87D70B72-CAF7-4A1A-86C1-4DECC81619B4}" type="presParOf" srcId="{2B2F429A-9D30-4DA3-AA09-7001DA595976}" destId="{48145A61-BA5C-47BA-9E9A-107812206702}" srcOrd="3" destOrd="0" presId="urn:microsoft.com/office/officeart/2005/8/layout/vProcess5"/>
    <dgm:cxn modelId="{C7D14C32-9517-4943-87A5-603BEED66CB6}" type="presParOf" srcId="{2B2F429A-9D30-4DA3-AA09-7001DA595976}" destId="{BDA7AC8B-2B6A-4F24-8F99-D7533CCBC7E9}" srcOrd="4" destOrd="0" presId="urn:microsoft.com/office/officeart/2005/8/layout/vProcess5"/>
    <dgm:cxn modelId="{B54BE039-F74E-4CA1-9940-63B371A00B53}" type="presParOf" srcId="{2B2F429A-9D30-4DA3-AA09-7001DA595976}" destId="{FE578A60-524A-42A5-A684-1D72AB6AC9B9}" srcOrd="5" destOrd="0" presId="urn:microsoft.com/office/officeart/2005/8/layout/vProcess5"/>
    <dgm:cxn modelId="{4C02CA10-F011-4079-8A7D-EC40FA53BA61}" type="presParOf" srcId="{2B2F429A-9D30-4DA3-AA09-7001DA595976}" destId="{A461D794-9C4E-408D-BC55-6DBB7E98294D}" srcOrd="6" destOrd="0" presId="urn:microsoft.com/office/officeart/2005/8/layout/vProcess5"/>
    <dgm:cxn modelId="{332E173E-3059-4A4C-8480-46C79099F228}" type="presParOf" srcId="{2B2F429A-9D30-4DA3-AA09-7001DA595976}" destId="{C6964AD2-F81D-4BD0-BDB4-7BE1F008F96E}" srcOrd="7" destOrd="0" presId="urn:microsoft.com/office/officeart/2005/8/layout/vProcess5"/>
    <dgm:cxn modelId="{37576DEF-08CF-4C8B-892D-6C2F08CCC10B}" type="presParOf" srcId="{2B2F429A-9D30-4DA3-AA09-7001DA595976}" destId="{D5FA6A9D-EBA7-4103-93F0-C1FBABF1E122}"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180FCC6-12FE-4688-84FF-F35D69C4B21F}"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60CEFE4B-FBDD-44F5-A9BC-3AB12DBA21A8}">
      <dgm:prSet phldrT="[Text]"/>
      <dgm:spPr/>
      <dgm:t>
        <a:bodyPr/>
        <a:lstStyle/>
        <a:p>
          <a:r>
            <a:rPr lang="en-US" dirty="0" err="1"/>
            <a:t>Confianza</a:t>
          </a:r>
          <a:r>
            <a:rPr lang="en-US" dirty="0"/>
            <a:t> 
</a:t>
          </a:r>
        </a:p>
      </dgm:t>
    </dgm:pt>
    <dgm:pt modelId="{40FEA89B-F7AB-4344-8527-27C253994566}" type="parTrans" cxnId="{880A1AEB-0996-4B01-8742-D630C1BA63F0}">
      <dgm:prSet/>
      <dgm:spPr/>
      <dgm:t>
        <a:bodyPr/>
        <a:lstStyle/>
        <a:p>
          <a:endParaRPr lang="en-US"/>
        </a:p>
      </dgm:t>
    </dgm:pt>
    <dgm:pt modelId="{B2EAEFCF-52A0-4887-AE8A-1DC0C066BDA0}" type="sibTrans" cxnId="{880A1AEB-0996-4B01-8742-D630C1BA63F0}">
      <dgm:prSet/>
      <dgm:spPr/>
      <dgm:t>
        <a:bodyPr/>
        <a:lstStyle/>
        <a:p>
          <a:endParaRPr lang="en-US"/>
        </a:p>
      </dgm:t>
    </dgm:pt>
    <dgm:pt modelId="{FA44CF68-B02C-47EC-AEDE-54E346AC12BC}">
      <dgm:prSet phldrT="[Text]"/>
      <dgm:spPr/>
      <dgm:t>
        <a:bodyPr/>
        <a:lstStyle/>
        <a:p>
          <a:r>
            <a:rPr lang="en-US" dirty="0" err="1"/>
            <a:t>Seguridad</a:t>
          </a:r>
          <a:r>
            <a:rPr lang="en-US" dirty="0"/>
            <a:t> </a:t>
          </a:r>
          <a:r>
            <a:rPr lang="en-US" dirty="0" err="1"/>
            <a:t>psicológica</a:t>
          </a:r>
          <a:r>
            <a:rPr lang="en-US" dirty="0"/>
            <a:t>
</a:t>
          </a:r>
        </a:p>
      </dgm:t>
    </dgm:pt>
    <dgm:pt modelId="{AEF29A20-3766-4008-B352-660CC3ABAFDB}" type="parTrans" cxnId="{AA57E2C4-7820-49BF-812D-CDE4BB1D9F6A}">
      <dgm:prSet/>
      <dgm:spPr/>
      <dgm:t>
        <a:bodyPr/>
        <a:lstStyle/>
        <a:p>
          <a:endParaRPr lang="en-US"/>
        </a:p>
      </dgm:t>
    </dgm:pt>
    <dgm:pt modelId="{904A5C17-2982-4C59-812F-7CAB2CF363CF}" type="sibTrans" cxnId="{AA57E2C4-7820-49BF-812D-CDE4BB1D9F6A}">
      <dgm:prSet/>
      <dgm:spPr/>
      <dgm:t>
        <a:bodyPr/>
        <a:lstStyle/>
        <a:p>
          <a:endParaRPr lang="en-US"/>
        </a:p>
      </dgm:t>
    </dgm:pt>
    <dgm:pt modelId="{FFC4C4E0-E130-4DB5-BB96-C54755D0F0EE}">
      <dgm:prSet phldrT="[Text]"/>
      <dgm:spPr/>
      <dgm:t>
        <a:bodyPr/>
        <a:lstStyle/>
        <a:p>
          <a:r>
            <a:rPr lang="en-US" dirty="0" err="1"/>
            <a:t>Escucha</a:t>
          </a:r>
          <a:r>
            <a:rPr lang="en-US" dirty="0"/>
            <a:t> </a:t>
          </a:r>
          <a:r>
            <a:rPr lang="en-US" dirty="0" err="1"/>
            <a:t>activa</a:t>
          </a:r>
          <a:r>
            <a:rPr lang="en-US" dirty="0"/>
            <a:t> 
</a:t>
          </a:r>
        </a:p>
      </dgm:t>
    </dgm:pt>
    <dgm:pt modelId="{881F12D6-B3B5-40C6-8E5D-CBBF726E09F2}" type="parTrans" cxnId="{D2E7E758-3049-4C63-A66C-BC111B9B1957}">
      <dgm:prSet/>
      <dgm:spPr/>
      <dgm:t>
        <a:bodyPr/>
        <a:lstStyle/>
        <a:p>
          <a:endParaRPr lang="en-US"/>
        </a:p>
      </dgm:t>
    </dgm:pt>
    <dgm:pt modelId="{0D4313A5-730E-4B75-A750-81BF8EA60145}" type="sibTrans" cxnId="{D2E7E758-3049-4C63-A66C-BC111B9B1957}">
      <dgm:prSet/>
      <dgm:spPr/>
      <dgm:t>
        <a:bodyPr/>
        <a:lstStyle/>
        <a:p>
          <a:endParaRPr lang="en-US"/>
        </a:p>
      </dgm:t>
    </dgm:pt>
    <dgm:pt modelId="{FF35FD5D-C7C1-4B1B-AA08-3CD7DF21E3D2}">
      <dgm:prSet phldrT="[Text]"/>
      <dgm:spPr/>
      <dgm:t>
        <a:bodyPr/>
        <a:lstStyle/>
        <a:p>
          <a:r>
            <a:rPr lang="en-US" dirty="0" err="1"/>
            <a:t>Empatía</a:t>
          </a:r>
          <a:r>
            <a:rPr lang="en-US" dirty="0"/>
            <a:t>
</a:t>
          </a:r>
        </a:p>
      </dgm:t>
    </dgm:pt>
    <dgm:pt modelId="{AC418BA5-7D22-4A7C-9CDC-3AAE7DEA1080}" type="parTrans" cxnId="{48467415-2D2F-4F7A-B225-B8EFDC9268DC}">
      <dgm:prSet/>
      <dgm:spPr/>
      <dgm:t>
        <a:bodyPr/>
        <a:lstStyle/>
        <a:p>
          <a:endParaRPr lang="en-US"/>
        </a:p>
      </dgm:t>
    </dgm:pt>
    <dgm:pt modelId="{A00FB626-2845-4611-9731-F3421EEC2BC5}" type="sibTrans" cxnId="{48467415-2D2F-4F7A-B225-B8EFDC9268DC}">
      <dgm:prSet/>
      <dgm:spPr/>
      <dgm:t>
        <a:bodyPr/>
        <a:lstStyle/>
        <a:p>
          <a:endParaRPr lang="en-US"/>
        </a:p>
      </dgm:t>
    </dgm:pt>
    <dgm:pt modelId="{8362020D-8B28-473A-831D-5C778DFDB2B9}" type="pres">
      <dgm:prSet presAssocID="{F180FCC6-12FE-4688-84FF-F35D69C4B21F}" presName="Name0" presStyleCnt="0">
        <dgm:presLayoutVars>
          <dgm:dir/>
          <dgm:animLvl val="lvl"/>
          <dgm:resizeHandles val="exact"/>
        </dgm:presLayoutVars>
      </dgm:prSet>
      <dgm:spPr/>
    </dgm:pt>
    <dgm:pt modelId="{F320AD20-DD19-4C50-8343-14D592D1DB4D}" type="pres">
      <dgm:prSet presAssocID="{60CEFE4B-FBDD-44F5-A9BC-3AB12DBA21A8}" presName="linNode" presStyleCnt="0"/>
      <dgm:spPr/>
    </dgm:pt>
    <dgm:pt modelId="{881DCFD3-5993-41E4-BF65-B6F832F7C090}" type="pres">
      <dgm:prSet presAssocID="{60CEFE4B-FBDD-44F5-A9BC-3AB12DBA21A8}" presName="parTx" presStyleLbl="revTx" presStyleIdx="0" presStyleCnt="2">
        <dgm:presLayoutVars>
          <dgm:chMax val="1"/>
          <dgm:bulletEnabled val="1"/>
        </dgm:presLayoutVars>
      </dgm:prSet>
      <dgm:spPr/>
    </dgm:pt>
    <dgm:pt modelId="{192FDB54-759E-4F53-AD11-85AAF092FC89}" type="pres">
      <dgm:prSet presAssocID="{60CEFE4B-FBDD-44F5-A9BC-3AB12DBA21A8}" presName="bracket" presStyleLbl="parChTrans1D1" presStyleIdx="0" presStyleCnt="2"/>
      <dgm:spPr/>
    </dgm:pt>
    <dgm:pt modelId="{DB4B6B8D-7196-4395-A3C7-E56AD604FA73}" type="pres">
      <dgm:prSet presAssocID="{60CEFE4B-FBDD-44F5-A9BC-3AB12DBA21A8}" presName="spH" presStyleCnt="0"/>
      <dgm:spPr/>
    </dgm:pt>
    <dgm:pt modelId="{3D5C1FA1-D566-49DC-80B2-FC832C530C8A}" type="pres">
      <dgm:prSet presAssocID="{60CEFE4B-FBDD-44F5-A9BC-3AB12DBA21A8}" presName="desTx" presStyleLbl="node1" presStyleIdx="0" presStyleCnt="2">
        <dgm:presLayoutVars>
          <dgm:bulletEnabled val="1"/>
        </dgm:presLayoutVars>
      </dgm:prSet>
      <dgm:spPr/>
    </dgm:pt>
    <dgm:pt modelId="{DC358B0E-10D4-48DD-AF9E-EB41D18F5955}" type="pres">
      <dgm:prSet presAssocID="{B2EAEFCF-52A0-4887-AE8A-1DC0C066BDA0}" presName="spV" presStyleCnt="0"/>
      <dgm:spPr/>
    </dgm:pt>
    <dgm:pt modelId="{786E5577-07D4-44C0-859A-C3B48F08B634}" type="pres">
      <dgm:prSet presAssocID="{FFC4C4E0-E130-4DB5-BB96-C54755D0F0EE}" presName="linNode" presStyleCnt="0"/>
      <dgm:spPr/>
    </dgm:pt>
    <dgm:pt modelId="{692B3FB7-4670-4817-8B21-EE2756E82B7B}" type="pres">
      <dgm:prSet presAssocID="{FFC4C4E0-E130-4DB5-BB96-C54755D0F0EE}" presName="parTx" presStyleLbl="revTx" presStyleIdx="1" presStyleCnt="2">
        <dgm:presLayoutVars>
          <dgm:chMax val="1"/>
          <dgm:bulletEnabled val="1"/>
        </dgm:presLayoutVars>
      </dgm:prSet>
      <dgm:spPr/>
    </dgm:pt>
    <dgm:pt modelId="{B8B66BA8-5758-4799-BE19-363E7B27AB6B}" type="pres">
      <dgm:prSet presAssocID="{FFC4C4E0-E130-4DB5-BB96-C54755D0F0EE}" presName="bracket" presStyleLbl="parChTrans1D1" presStyleIdx="1" presStyleCnt="2"/>
      <dgm:spPr/>
    </dgm:pt>
    <dgm:pt modelId="{CB45F88F-BEE7-46AB-A2D7-9312DA59BBB5}" type="pres">
      <dgm:prSet presAssocID="{FFC4C4E0-E130-4DB5-BB96-C54755D0F0EE}" presName="spH" presStyleCnt="0"/>
      <dgm:spPr/>
    </dgm:pt>
    <dgm:pt modelId="{A8C0DAD9-191F-46D0-B8CB-85DC7CD1190F}" type="pres">
      <dgm:prSet presAssocID="{FFC4C4E0-E130-4DB5-BB96-C54755D0F0EE}" presName="desTx" presStyleLbl="node1" presStyleIdx="1" presStyleCnt="2">
        <dgm:presLayoutVars>
          <dgm:bulletEnabled val="1"/>
        </dgm:presLayoutVars>
      </dgm:prSet>
      <dgm:spPr/>
    </dgm:pt>
  </dgm:ptLst>
  <dgm:cxnLst>
    <dgm:cxn modelId="{48467415-2D2F-4F7A-B225-B8EFDC9268DC}" srcId="{FFC4C4E0-E130-4DB5-BB96-C54755D0F0EE}" destId="{FF35FD5D-C7C1-4B1B-AA08-3CD7DF21E3D2}" srcOrd="0" destOrd="0" parTransId="{AC418BA5-7D22-4A7C-9CDC-3AAE7DEA1080}" sibTransId="{A00FB626-2845-4611-9731-F3421EEC2BC5}"/>
    <dgm:cxn modelId="{6A97EF53-FA87-4853-BD72-A8E0215D9451}" type="presOf" srcId="{FA44CF68-B02C-47EC-AEDE-54E346AC12BC}" destId="{3D5C1FA1-D566-49DC-80B2-FC832C530C8A}" srcOrd="0" destOrd="0" presId="urn:diagrams.loki3.com/BracketList"/>
    <dgm:cxn modelId="{9545BF54-6387-4AB5-B719-89F33EF4814D}" type="presOf" srcId="{F180FCC6-12FE-4688-84FF-F35D69C4B21F}" destId="{8362020D-8B28-473A-831D-5C778DFDB2B9}" srcOrd="0" destOrd="0" presId="urn:diagrams.loki3.com/BracketList"/>
    <dgm:cxn modelId="{D2E7E758-3049-4C63-A66C-BC111B9B1957}" srcId="{F180FCC6-12FE-4688-84FF-F35D69C4B21F}" destId="{FFC4C4E0-E130-4DB5-BB96-C54755D0F0EE}" srcOrd="1" destOrd="0" parTransId="{881F12D6-B3B5-40C6-8E5D-CBBF726E09F2}" sibTransId="{0D4313A5-730E-4B75-A750-81BF8EA60145}"/>
    <dgm:cxn modelId="{59A079C0-5168-43B5-BD5C-1DAEC5C06BA3}" type="presOf" srcId="{FFC4C4E0-E130-4DB5-BB96-C54755D0F0EE}" destId="{692B3FB7-4670-4817-8B21-EE2756E82B7B}" srcOrd="0" destOrd="0" presId="urn:diagrams.loki3.com/BracketList"/>
    <dgm:cxn modelId="{AA57E2C4-7820-49BF-812D-CDE4BB1D9F6A}" srcId="{60CEFE4B-FBDD-44F5-A9BC-3AB12DBA21A8}" destId="{FA44CF68-B02C-47EC-AEDE-54E346AC12BC}" srcOrd="0" destOrd="0" parTransId="{AEF29A20-3766-4008-B352-660CC3ABAFDB}" sibTransId="{904A5C17-2982-4C59-812F-7CAB2CF363CF}"/>
    <dgm:cxn modelId="{07F966C7-2479-4B32-9209-93C28CCCDF73}" type="presOf" srcId="{60CEFE4B-FBDD-44F5-A9BC-3AB12DBA21A8}" destId="{881DCFD3-5993-41E4-BF65-B6F832F7C090}" srcOrd="0" destOrd="0" presId="urn:diagrams.loki3.com/BracketList"/>
    <dgm:cxn modelId="{880A1AEB-0996-4B01-8742-D630C1BA63F0}" srcId="{F180FCC6-12FE-4688-84FF-F35D69C4B21F}" destId="{60CEFE4B-FBDD-44F5-A9BC-3AB12DBA21A8}" srcOrd="0" destOrd="0" parTransId="{40FEA89B-F7AB-4344-8527-27C253994566}" sibTransId="{B2EAEFCF-52A0-4887-AE8A-1DC0C066BDA0}"/>
    <dgm:cxn modelId="{99FA4EEF-3E6D-447A-A520-F603141CD876}" type="presOf" srcId="{FF35FD5D-C7C1-4B1B-AA08-3CD7DF21E3D2}" destId="{A8C0DAD9-191F-46D0-B8CB-85DC7CD1190F}" srcOrd="0" destOrd="0" presId="urn:diagrams.loki3.com/BracketList"/>
    <dgm:cxn modelId="{480940CC-1EA0-457F-A12E-34CF3ADEDC3F}" type="presParOf" srcId="{8362020D-8B28-473A-831D-5C778DFDB2B9}" destId="{F320AD20-DD19-4C50-8343-14D592D1DB4D}" srcOrd="0" destOrd="0" presId="urn:diagrams.loki3.com/BracketList"/>
    <dgm:cxn modelId="{8CC5ACB9-3889-4A4E-B549-A32F85C5B654}" type="presParOf" srcId="{F320AD20-DD19-4C50-8343-14D592D1DB4D}" destId="{881DCFD3-5993-41E4-BF65-B6F832F7C090}" srcOrd="0" destOrd="0" presId="urn:diagrams.loki3.com/BracketList"/>
    <dgm:cxn modelId="{BC68C0D4-6E14-476E-8E39-7BF6FF966D6B}" type="presParOf" srcId="{F320AD20-DD19-4C50-8343-14D592D1DB4D}" destId="{192FDB54-759E-4F53-AD11-85AAF092FC89}" srcOrd="1" destOrd="0" presId="urn:diagrams.loki3.com/BracketList"/>
    <dgm:cxn modelId="{A33B06DE-6D35-411A-9657-8202242AB116}" type="presParOf" srcId="{F320AD20-DD19-4C50-8343-14D592D1DB4D}" destId="{DB4B6B8D-7196-4395-A3C7-E56AD604FA73}" srcOrd="2" destOrd="0" presId="urn:diagrams.loki3.com/BracketList"/>
    <dgm:cxn modelId="{C2ED8D4A-4C29-4B0E-A11F-DFEA6D450CA0}" type="presParOf" srcId="{F320AD20-DD19-4C50-8343-14D592D1DB4D}" destId="{3D5C1FA1-D566-49DC-80B2-FC832C530C8A}" srcOrd="3" destOrd="0" presId="urn:diagrams.loki3.com/BracketList"/>
    <dgm:cxn modelId="{A667F802-11E8-4D9D-9477-1820DA902690}" type="presParOf" srcId="{8362020D-8B28-473A-831D-5C778DFDB2B9}" destId="{DC358B0E-10D4-48DD-AF9E-EB41D18F5955}" srcOrd="1" destOrd="0" presId="urn:diagrams.loki3.com/BracketList"/>
    <dgm:cxn modelId="{DBB5516F-D0BB-4EF1-A42E-304B53499987}" type="presParOf" srcId="{8362020D-8B28-473A-831D-5C778DFDB2B9}" destId="{786E5577-07D4-44C0-859A-C3B48F08B634}" srcOrd="2" destOrd="0" presId="urn:diagrams.loki3.com/BracketList"/>
    <dgm:cxn modelId="{9BDB44D1-E359-45C6-8812-0D04B91F162B}" type="presParOf" srcId="{786E5577-07D4-44C0-859A-C3B48F08B634}" destId="{692B3FB7-4670-4817-8B21-EE2756E82B7B}" srcOrd="0" destOrd="0" presId="urn:diagrams.loki3.com/BracketList"/>
    <dgm:cxn modelId="{9F81EA2E-2177-44C6-B6A0-D3A97F0EC4C0}" type="presParOf" srcId="{786E5577-07D4-44C0-859A-C3B48F08B634}" destId="{B8B66BA8-5758-4799-BE19-363E7B27AB6B}" srcOrd="1" destOrd="0" presId="urn:diagrams.loki3.com/BracketList"/>
    <dgm:cxn modelId="{433C761E-46DA-4C12-9E57-EB74F6DD7D53}" type="presParOf" srcId="{786E5577-07D4-44C0-859A-C3B48F08B634}" destId="{CB45F88F-BEE7-46AB-A2D7-9312DA59BBB5}" srcOrd="2" destOrd="0" presId="urn:diagrams.loki3.com/BracketList"/>
    <dgm:cxn modelId="{135BBE0A-F036-4D1D-8421-25EFDAFBF10D}" type="presParOf" srcId="{786E5577-07D4-44C0-859A-C3B48F08B634}" destId="{A8C0DAD9-191F-46D0-B8CB-85DC7CD1190F}"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19FA6CB-E7A9-4901-BFD6-2FE857E34D13}" type="doc">
      <dgm:prSet loTypeId="urn:microsoft.com/office/officeart/2005/8/layout/default" loCatId="list" qsTypeId="urn:microsoft.com/office/officeart/2005/8/quickstyle/simple1" qsCatId="simple" csTypeId="urn:microsoft.com/office/officeart/2005/8/colors/accent5_5" csCatId="accent5" phldr="1"/>
      <dgm:spPr/>
      <dgm:t>
        <a:bodyPr/>
        <a:lstStyle/>
        <a:p>
          <a:endParaRPr lang="en-US"/>
        </a:p>
      </dgm:t>
    </dgm:pt>
    <dgm:pt modelId="{F54BE4DB-5AC2-443B-BE62-D1BF56BE2436}">
      <dgm:prSet phldrT="[Text]" custT="1"/>
      <dgm:spPr>
        <a:solidFill>
          <a:schemeClr val="bg2">
            <a:lumMod val="50000"/>
            <a:alpha val="90000"/>
          </a:schemeClr>
        </a:solidFill>
      </dgm:spPr>
      <dgm:t>
        <a:bodyPr/>
        <a:lstStyle/>
        <a:p>
          <a:pPr>
            <a:spcAft>
              <a:spcPct val="35000"/>
            </a:spcAft>
          </a:pPr>
          <a:r>
            <a:rPr lang="en-US" sz="3700" dirty="0"/>
            <a:t>“</a:t>
          </a:r>
          <a:r>
            <a:rPr lang="es-ES" sz="3700" dirty="0"/>
            <a:t>La seguridad psicológica es la creencia de que uno no será castigado o humillado por hablar con ideas, preguntas, preocupaciones o errores.</a:t>
          </a:r>
          <a:r>
            <a:rPr lang="en-US" sz="3700" dirty="0"/>
            <a:t>.” </a:t>
          </a:r>
        </a:p>
        <a:p>
          <a:pPr>
            <a:spcAft>
              <a:spcPts val="0"/>
            </a:spcAft>
          </a:pPr>
          <a:r>
            <a:rPr lang="en-US" sz="2000" dirty="0"/>
            <a:t>Amy Edmondson</a:t>
          </a:r>
        </a:p>
        <a:p>
          <a:pPr>
            <a:spcAft>
              <a:spcPts val="0"/>
            </a:spcAft>
          </a:pPr>
          <a:r>
            <a:rPr lang="en-US" sz="2000" dirty="0"/>
            <a:t>HBS Professor   </a:t>
          </a:r>
        </a:p>
      </dgm:t>
    </dgm:pt>
    <dgm:pt modelId="{8637382B-1FEB-4A44-9F1D-2BCB4BC9A7B4}" type="parTrans" cxnId="{B07CF3A3-8AF1-41E1-A209-6477BDA97D3B}">
      <dgm:prSet/>
      <dgm:spPr/>
      <dgm:t>
        <a:bodyPr/>
        <a:lstStyle/>
        <a:p>
          <a:endParaRPr lang="en-US"/>
        </a:p>
      </dgm:t>
    </dgm:pt>
    <dgm:pt modelId="{AE43490F-2611-40DB-934B-77BB43C82472}" type="sibTrans" cxnId="{B07CF3A3-8AF1-41E1-A209-6477BDA97D3B}">
      <dgm:prSet/>
      <dgm:spPr/>
      <dgm:t>
        <a:bodyPr/>
        <a:lstStyle/>
        <a:p>
          <a:endParaRPr lang="en-US"/>
        </a:p>
      </dgm:t>
    </dgm:pt>
    <dgm:pt modelId="{56C3DED2-0A42-4492-A214-99DE8524382E}" type="pres">
      <dgm:prSet presAssocID="{719FA6CB-E7A9-4901-BFD6-2FE857E34D13}" presName="diagram" presStyleCnt="0">
        <dgm:presLayoutVars>
          <dgm:dir/>
          <dgm:resizeHandles val="exact"/>
        </dgm:presLayoutVars>
      </dgm:prSet>
      <dgm:spPr/>
    </dgm:pt>
    <dgm:pt modelId="{F5033C54-1EBA-4AB0-B77B-15296F8C6C3E}" type="pres">
      <dgm:prSet presAssocID="{F54BE4DB-5AC2-443B-BE62-D1BF56BE2436}" presName="node" presStyleLbl="node1" presStyleIdx="0" presStyleCnt="1" custScaleX="110179">
        <dgm:presLayoutVars>
          <dgm:bulletEnabled val="1"/>
        </dgm:presLayoutVars>
      </dgm:prSet>
      <dgm:spPr/>
    </dgm:pt>
  </dgm:ptLst>
  <dgm:cxnLst>
    <dgm:cxn modelId="{D6ACF927-FAF1-47B6-A61D-E0DCA4379334}" type="presOf" srcId="{F54BE4DB-5AC2-443B-BE62-D1BF56BE2436}" destId="{F5033C54-1EBA-4AB0-B77B-15296F8C6C3E}" srcOrd="0" destOrd="0" presId="urn:microsoft.com/office/officeart/2005/8/layout/default"/>
    <dgm:cxn modelId="{B07CF3A3-8AF1-41E1-A209-6477BDA97D3B}" srcId="{719FA6CB-E7A9-4901-BFD6-2FE857E34D13}" destId="{F54BE4DB-5AC2-443B-BE62-D1BF56BE2436}" srcOrd="0" destOrd="0" parTransId="{8637382B-1FEB-4A44-9F1D-2BCB4BC9A7B4}" sibTransId="{AE43490F-2611-40DB-934B-77BB43C82472}"/>
    <dgm:cxn modelId="{329534D6-8DC8-404C-9DB3-8DD8DE67D22E}" type="presOf" srcId="{719FA6CB-E7A9-4901-BFD6-2FE857E34D13}" destId="{56C3DED2-0A42-4492-A214-99DE8524382E}" srcOrd="0" destOrd="0" presId="urn:microsoft.com/office/officeart/2005/8/layout/default"/>
    <dgm:cxn modelId="{A5EAD487-4BCE-4F67-A3F6-E006578F5ABA}" type="presParOf" srcId="{56C3DED2-0A42-4492-A214-99DE8524382E}" destId="{F5033C54-1EBA-4AB0-B77B-15296F8C6C3E}"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D2660CC-343D-4759-BF6A-040FBDEBDA08}"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US"/>
        </a:p>
      </dgm:t>
    </dgm:pt>
    <dgm:pt modelId="{0BC030FB-BE3B-4B6B-BFA3-BC9A42E26C08}">
      <dgm:prSet phldrT="[Text]"/>
      <dgm:spPr/>
      <dgm:t>
        <a:bodyPr/>
        <a:lstStyle/>
        <a:p>
          <a:r>
            <a:rPr lang="en-US" dirty="0" err="1"/>
            <a:t>Incidencia</a:t>
          </a:r>
          <a:endParaRPr lang="en-US" dirty="0"/>
        </a:p>
      </dgm:t>
    </dgm:pt>
    <dgm:pt modelId="{934376F8-27BB-450E-9C1F-7F0619275F98}" type="parTrans" cxnId="{D1AB0843-E106-4613-AE98-E89643C61977}">
      <dgm:prSet/>
      <dgm:spPr/>
      <dgm:t>
        <a:bodyPr/>
        <a:lstStyle/>
        <a:p>
          <a:endParaRPr lang="en-US"/>
        </a:p>
      </dgm:t>
    </dgm:pt>
    <dgm:pt modelId="{E8B9B762-6568-4BA7-B0EE-CB899606C22A}" type="sibTrans" cxnId="{D1AB0843-E106-4613-AE98-E89643C61977}">
      <dgm:prSet/>
      <dgm:spPr/>
      <dgm:t>
        <a:bodyPr/>
        <a:lstStyle/>
        <a:p>
          <a:endParaRPr lang="en-US"/>
        </a:p>
      </dgm:t>
    </dgm:pt>
    <dgm:pt modelId="{C4B75A2A-6BBA-45B5-B480-5E1BFBA6B0BA}">
      <dgm:prSet phldrT="[Text]"/>
      <dgm:spPr/>
      <dgm:t>
        <a:bodyPr/>
        <a:lstStyle/>
        <a:p>
          <a:r>
            <a:rPr lang="en-US" dirty="0" err="1"/>
            <a:t>Indagación</a:t>
          </a:r>
          <a:r>
            <a:rPr lang="en-US" dirty="0"/>
            <a:t>
</a:t>
          </a:r>
        </a:p>
      </dgm:t>
    </dgm:pt>
    <dgm:pt modelId="{1C6E5B67-86B3-47DD-A299-9D4244F922C9}" type="parTrans" cxnId="{D3EE16FE-FAE1-477C-9CE3-B78B71577ADC}">
      <dgm:prSet/>
      <dgm:spPr/>
      <dgm:t>
        <a:bodyPr/>
        <a:lstStyle/>
        <a:p>
          <a:endParaRPr lang="en-US"/>
        </a:p>
      </dgm:t>
    </dgm:pt>
    <dgm:pt modelId="{08668C2A-5E25-4C30-BEA2-26279B0AEE20}" type="sibTrans" cxnId="{D3EE16FE-FAE1-477C-9CE3-B78B71577ADC}">
      <dgm:prSet/>
      <dgm:spPr/>
      <dgm:t>
        <a:bodyPr/>
        <a:lstStyle/>
        <a:p>
          <a:endParaRPr lang="en-US"/>
        </a:p>
      </dgm:t>
    </dgm:pt>
    <dgm:pt modelId="{BA37B2DE-018C-402A-BDE3-737A4DE865F8}" type="pres">
      <dgm:prSet presAssocID="{0D2660CC-343D-4759-BF6A-040FBDEBDA08}" presName="compositeShape" presStyleCnt="0">
        <dgm:presLayoutVars>
          <dgm:chMax val="2"/>
          <dgm:dir/>
          <dgm:resizeHandles val="exact"/>
        </dgm:presLayoutVars>
      </dgm:prSet>
      <dgm:spPr/>
    </dgm:pt>
    <dgm:pt modelId="{B8797E4D-A405-47B5-8B10-99E354691AB6}" type="pres">
      <dgm:prSet presAssocID="{0D2660CC-343D-4759-BF6A-040FBDEBDA08}" presName="divider" presStyleLbl="fgShp" presStyleIdx="0" presStyleCnt="1"/>
      <dgm:spPr/>
    </dgm:pt>
    <dgm:pt modelId="{AD849332-B51F-4057-91B0-51A3AE59CEC3}" type="pres">
      <dgm:prSet presAssocID="{0BC030FB-BE3B-4B6B-BFA3-BC9A42E26C08}" presName="downArrow" presStyleLbl="node1" presStyleIdx="0" presStyleCnt="2"/>
      <dgm:spPr/>
    </dgm:pt>
    <dgm:pt modelId="{B75F1D25-9AB4-4F54-A9B9-0F2533DC62AC}" type="pres">
      <dgm:prSet presAssocID="{0BC030FB-BE3B-4B6B-BFA3-BC9A42E26C08}" presName="downArrowText" presStyleLbl="revTx" presStyleIdx="0" presStyleCnt="2">
        <dgm:presLayoutVars>
          <dgm:bulletEnabled val="1"/>
        </dgm:presLayoutVars>
      </dgm:prSet>
      <dgm:spPr/>
    </dgm:pt>
    <dgm:pt modelId="{C3E7005A-95FA-43A7-AC71-82E74AD43E82}" type="pres">
      <dgm:prSet presAssocID="{C4B75A2A-6BBA-45B5-B480-5E1BFBA6B0BA}" presName="upArrow" presStyleLbl="node1" presStyleIdx="1" presStyleCnt="2"/>
      <dgm:spPr/>
    </dgm:pt>
    <dgm:pt modelId="{D14D9EC1-CF84-444F-8778-4A911343B5B1}" type="pres">
      <dgm:prSet presAssocID="{C4B75A2A-6BBA-45B5-B480-5E1BFBA6B0BA}" presName="upArrowText" presStyleLbl="revTx" presStyleIdx="1" presStyleCnt="2">
        <dgm:presLayoutVars>
          <dgm:bulletEnabled val="1"/>
        </dgm:presLayoutVars>
      </dgm:prSet>
      <dgm:spPr/>
    </dgm:pt>
  </dgm:ptLst>
  <dgm:cxnLst>
    <dgm:cxn modelId="{14AF332E-5FA2-4513-A61B-DB0C02262C02}" type="presOf" srcId="{0BC030FB-BE3B-4B6B-BFA3-BC9A42E26C08}" destId="{B75F1D25-9AB4-4F54-A9B9-0F2533DC62AC}" srcOrd="0" destOrd="0" presId="urn:microsoft.com/office/officeart/2005/8/layout/arrow3"/>
    <dgm:cxn modelId="{D1AB0843-E106-4613-AE98-E89643C61977}" srcId="{0D2660CC-343D-4759-BF6A-040FBDEBDA08}" destId="{0BC030FB-BE3B-4B6B-BFA3-BC9A42E26C08}" srcOrd="0" destOrd="0" parTransId="{934376F8-27BB-450E-9C1F-7F0619275F98}" sibTransId="{E8B9B762-6568-4BA7-B0EE-CB899606C22A}"/>
    <dgm:cxn modelId="{469D9E98-DBB3-4B62-B7E0-E2B65D798375}" type="presOf" srcId="{0D2660CC-343D-4759-BF6A-040FBDEBDA08}" destId="{BA37B2DE-018C-402A-BDE3-737A4DE865F8}" srcOrd="0" destOrd="0" presId="urn:microsoft.com/office/officeart/2005/8/layout/arrow3"/>
    <dgm:cxn modelId="{B53C54E9-9EA1-431C-A02B-531AB9177EF2}" type="presOf" srcId="{C4B75A2A-6BBA-45B5-B480-5E1BFBA6B0BA}" destId="{D14D9EC1-CF84-444F-8778-4A911343B5B1}" srcOrd="0" destOrd="0" presId="urn:microsoft.com/office/officeart/2005/8/layout/arrow3"/>
    <dgm:cxn modelId="{D3EE16FE-FAE1-477C-9CE3-B78B71577ADC}" srcId="{0D2660CC-343D-4759-BF6A-040FBDEBDA08}" destId="{C4B75A2A-6BBA-45B5-B480-5E1BFBA6B0BA}" srcOrd="1" destOrd="0" parTransId="{1C6E5B67-86B3-47DD-A299-9D4244F922C9}" sibTransId="{08668C2A-5E25-4C30-BEA2-26279B0AEE20}"/>
    <dgm:cxn modelId="{DFD5923C-0531-4BEC-861D-D254E05CF6C5}" type="presParOf" srcId="{BA37B2DE-018C-402A-BDE3-737A4DE865F8}" destId="{B8797E4D-A405-47B5-8B10-99E354691AB6}" srcOrd="0" destOrd="0" presId="urn:microsoft.com/office/officeart/2005/8/layout/arrow3"/>
    <dgm:cxn modelId="{FA7D35BD-745D-4494-876A-990CA60F0B95}" type="presParOf" srcId="{BA37B2DE-018C-402A-BDE3-737A4DE865F8}" destId="{AD849332-B51F-4057-91B0-51A3AE59CEC3}" srcOrd="1" destOrd="0" presId="urn:microsoft.com/office/officeart/2005/8/layout/arrow3"/>
    <dgm:cxn modelId="{F2D02891-A063-456D-8971-DB824193630A}" type="presParOf" srcId="{BA37B2DE-018C-402A-BDE3-737A4DE865F8}" destId="{B75F1D25-9AB4-4F54-A9B9-0F2533DC62AC}" srcOrd="2" destOrd="0" presId="urn:microsoft.com/office/officeart/2005/8/layout/arrow3"/>
    <dgm:cxn modelId="{C36D51A0-96D4-4782-A5DF-6006DAE1103B}" type="presParOf" srcId="{BA37B2DE-018C-402A-BDE3-737A4DE865F8}" destId="{C3E7005A-95FA-43A7-AC71-82E74AD43E82}" srcOrd="3" destOrd="0" presId="urn:microsoft.com/office/officeart/2005/8/layout/arrow3"/>
    <dgm:cxn modelId="{E0A198DB-8576-4DE4-BA19-6B7CB02DA09A}" type="presParOf" srcId="{BA37B2DE-018C-402A-BDE3-737A4DE865F8}" destId="{D14D9EC1-CF84-444F-8778-4A911343B5B1}"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1C74C88-937B-4EF2-B954-FA7FC201B89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42B43829-D0FB-4853-A72A-A66FD29A6CFD}">
      <dgm:prSet phldrT="[Text]" custT="1"/>
      <dgm:spPr/>
      <dgm:t>
        <a:bodyPr anchor="ctr"/>
        <a:lstStyle/>
        <a:p>
          <a:r>
            <a:rPr lang="en-US" sz="2800" b="1" dirty="0"/>
            <a:t>Auto-</a:t>
          </a:r>
          <a:r>
            <a:rPr lang="en-US" sz="2800" b="1" dirty="0" err="1"/>
            <a:t>indagación</a:t>
          </a:r>
          <a:r>
            <a:rPr lang="en-US" sz="2800" b="1" dirty="0"/>
            <a:t>
</a:t>
          </a:r>
        </a:p>
      </dgm:t>
    </dgm:pt>
    <dgm:pt modelId="{F93FEE48-B664-4F47-AC18-303B4549853E}" type="parTrans" cxnId="{D39476DC-813C-414F-80C0-240B34D64DCF}">
      <dgm:prSet/>
      <dgm:spPr/>
      <dgm:t>
        <a:bodyPr/>
        <a:lstStyle/>
        <a:p>
          <a:endParaRPr lang="en-US"/>
        </a:p>
      </dgm:t>
    </dgm:pt>
    <dgm:pt modelId="{C80EF7F2-ECE7-4B12-859D-BEB3409472B3}" type="sibTrans" cxnId="{D39476DC-813C-414F-80C0-240B34D64DCF}">
      <dgm:prSet/>
      <dgm:spPr/>
      <dgm:t>
        <a:bodyPr/>
        <a:lstStyle/>
        <a:p>
          <a:endParaRPr lang="en-US"/>
        </a:p>
      </dgm:t>
    </dgm:pt>
    <dgm:pt modelId="{01730CA4-D362-4AE7-BAE5-A9C1882E2CC2}">
      <dgm:prSet phldrT="[Text]" custT="1"/>
      <dgm:spPr/>
      <dgm:t>
        <a:bodyPr/>
        <a:lstStyle/>
        <a:p>
          <a:pPr>
            <a:buFont typeface="Arial" panose="020B0604020202020204" pitchFamily="34" charset="0"/>
            <a:buChar char="•"/>
          </a:pPr>
          <a:r>
            <a:rPr lang="es-ES" sz="2000" b="0" i="1" dirty="0">
              <a:solidFill>
                <a:srgbClr val="2D2D2D"/>
              </a:solidFill>
              <a:effectLst/>
              <a:latin typeface="Noto Sans" panose="020B0502040504020204" pitchFamily="34" charset="0"/>
            </a:rPr>
            <a:t>¿Soy selectivo al escuchar una conversación? 
</a:t>
          </a:r>
          <a:endParaRPr lang="en-US" sz="2000" dirty="0"/>
        </a:p>
      </dgm:t>
    </dgm:pt>
    <dgm:pt modelId="{B6F7AA96-7821-4D81-91FE-8BF11C364DBE}" type="parTrans" cxnId="{E78BA705-13CC-49A5-A000-C66A769F08BA}">
      <dgm:prSet/>
      <dgm:spPr/>
      <dgm:t>
        <a:bodyPr/>
        <a:lstStyle/>
        <a:p>
          <a:endParaRPr lang="en-US"/>
        </a:p>
      </dgm:t>
    </dgm:pt>
    <dgm:pt modelId="{D76E7804-C98F-4A2F-B97D-2901F11EEC78}" type="sibTrans" cxnId="{E78BA705-13CC-49A5-A000-C66A769F08BA}">
      <dgm:prSet/>
      <dgm:spPr/>
      <dgm:t>
        <a:bodyPr/>
        <a:lstStyle/>
        <a:p>
          <a:endParaRPr lang="en-US"/>
        </a:p>
      </dgm:t>
    </dgm:pt>
    <dgm:pt modelId="{7EBB0718-6470-444A-86F4-410EC274B2D8}">
      <dgm:prSet custT="1"/>
      <dgm:spPr/>
      <dgm:t>
        <a:bodyPr/>
        <a:lstStyle/>
        <a:p>
          <a:r>
            <a:rPr lang="es-ES" sz="2000" b="0" i="1" dirty="0">
              <a:solidFill>
                <a:srgbClr val="2D2D2D"/>
              </a:solidFill>
              <a:effectLst/>
              <a:latin typeface="Noto Sans" panose="020B0502040504020204" pitchFamily="34" charset="0"/>
            </a:rPr>
            <a:t>¿Estoy interpretando el significado correcto de los datos?
</a:t>
          </a:r>
          <a:endParaRPr lang="en-US" sz="2000" b="0" i="0" dirty="0">
            <a:solidFill>
              <a:srgbClr val="2D2D2D"/>
            </a:solidFill>
            <a:effectLst/>
            <a:latin typeface="Noto Sans" panose="020B0502040504020204" pitchFamily="34" charset="0"/>
          </a:endParaRPr>
        </a:p>
      </dgm:t>
    </dgm:pt>
    <dgm:pt modelId="{D1B7957A-FACD-4C93-9034-E5C4134D2CEF}" type="parTrans" cxnId="{FDEB405E-DBF6-42D3-B5CE-DB8016683B84}">
      <dgm:prSet/>
      <dgm:spPr/>
      <dgm:t>
        <a:bodyPr/>
        <a:lstStyle/>
        <a:p>
          <a:endParaRPr lang="en-US"/>
        </a:p>
      </dgm:t>
    </dgm:pt>
    <dgm:pt modelId="{29B6C1C4-517E-4E3E-9306-DE1D56BC1E85}" type="sibTrans" cxnId="{FDEB405E-DBF6-42D3-B5CE-DB8016683B84}">
      <dgm:prSet/>
      <dgm:spPr/>
      <dgm:t>
        <a:bodyPr/>
        <a:lstStyle/>
        <a:p>
          <a:endParaRPr lang="en-US"/>
        </a:p>
      </dgm:t>
    </dgm:pt>
    <dgm:pt modelId="{F2E01F4B-A2D9-467E-B7D6-0C722E03AD22}">
      <dgm:prSet custT="1"/>
      <dgm:spPr/>
      <dgm:t>
        <a:bodyPr/>
        <a:lstStyle/>
        <a:p>
          <a:r>
            <a:rPr lang="es-ES" sz="2000" b="0" i="1" dirty="0">
              <a:solidFill>
                <a:srgbClr val="2D2D2D"/>
              </a:solidFill>
              <a:effectLst/>
              <a:latin typeface="Noto Sans" panose="020B0502040504020204" pitchFamily="34" charset="0"/>
            </a:rPr>
            <a:t>¿Por qué hice esta suposición?
</a:t>
          </a:r>
          <a:endParaRPr lang="en-US" sz="2000" b="0" i="0" dirty="0">
            <a:solidFill>
              <a:srgbClr val="2D2D2D"/>
            </a:solidFill>
            <a:effectLst/>
            <a:latin typeface="Noto Sans" panose="020B0502040504020204" pitchFamily="34" charset="0"/>
          </a:endParaRPr>
        </a:p>
      </dgm:t>
    </dgm:pt>
    <dgm:pt modelId="{32B2B848-DE64-4384-B785-70568B6F037A}" type="parTrans" cxnId="{40CEF3CF-5D75-4312-B819-CB37AE4599DA}">
      <dgm:prSet/>
      <dgm:spPr/>
      <dgm:t>
        <a:bodyPr/>
        <a:lstStyle/>
        <a:p>
          <a:endParaRPr lang="en-US"/>
        </a:p>
      </dgm:t>
    </dgm:pt>
    <dgm:pt modelId="{67A5E8C9-A170-4CF9-8413-87689C00A45C}" type="sibTrans" cxnId="{40CEF3CF-5D75-4312-B819-CB37AE4599DA}">
      <dgm:prSet/>
      <dgm:spPr/>
      <dgm:t>
        <a:bodyPr/>
        <a:lstStyle/>
        <a:p>
          <a:endParaRPr lang="en-US"/>
        </a:p>
      </dgm:t>
    </dgm:pt>
    <dgm:pt modelId="{0A796753-C2E2-40FB-9DF3-F93C41097157}">
      <dgm:prSet custT="1"/>
      <dgm:spPr/>
      <dgm:t>
        <a:bodyPr/>
        <a:lstStyle/>
        <a:p>
          <a:r>
            <a:rPr lang="es-ES" sz="2000" b="0" i="1" dirty="0">
              <a:solidFill>
                <a:srgbClr val="2D2D2D"/>
              </a:solidFill>
              <a:effectLst/>
              <a:latin typeface="Noto Sans" panose="020B0502040504020204" pitchFamily="34" charset="0"/>
            </a:rPr>
            <a:t>¿Estoy sacando las conclusiones correctas?
</a:t>
          </a:r>
          <a:endParaRPr lang="en-US" sz="2000" b="0" i="0" dirty="0">
            <a:solidFill>
              <a:srgbClr val="2D2D2D"/>
            </a:solidFill>
            <a:effectLst/>
            <a:latin typeface="Noto Sans" panose="020B0502040504020204" pitchFamily="34" charset="0"/>
          </a:endParaRPr>
        </a:p>
      </dgm:t>
    </dgm:pt>
    <dgm:pt modelId="{01BF24CB-77DA-4D82-8538-EA3A7EC77938}" type="parTrans" cxnId="{569CD6C3-A895-4309-83E4-0B0F42E7D022}">
      <dgm:prSet/>
      <dgm:spPr/>
      <dgm:t>
        <a:bodyPr/>
        <a:lstStyle/>
        <a:p>
          <a:endParaRPr lang="en-US"/>
        </a:p>
      </dgm:t>
    </dgm:pt>
    <dgm:pt modelId="{5D8D5BC3-997C-44D9-B1C1-2C67525CC84F}" type="sibTrans" cxnId="{569CD6C3-A895-4309-83E4-0B0F42E7D022}">
      <dgm:prSet/>
      <dgm:spPr/>
      <dgm:t>
        <a:bodyPr/>
        <a:lstStyle/>
        <a:p>
          <a:endParaRPr lang="en-US"/>
        </a:p>
      </dgm:t>
    </dgm:pt>
    <dgm:pt modelId="{B604C7E2-99B2-4269-BC9E-E589852F59C3}">
      <dgm:prSet custT="1"/>
      <dgm:spPr/>
      <dgm:t>
        <a:bodyPr/>
        <a:lstStyle/>
        <a:p>
          <a:r>
            <a:rPr lang="es-ES" sz="2000" b="0" i="1" dirty="0">
              <a:solidFill>
                <a:srgbClr val="2D2D2D"/>
              </a:solidFill>
              <a:effectLst/>
              <a:latin typeface="Noto Sans" panose="020B0502040504020204" pitchFamily="34" charset="0"/>
            </a:rPr>
            <a:t>¿Cómo puedo actuar sobre esta información?
</a:t>
          </a:r>
          <a:endParaRPr lang="en-US" sz="2000" b="0" i="0" dirty="0">
            <a:solidFill>
              <a:srgbClr val="2D2D2D"/>
            </a:solidFill>
            <a:effectLst/>
            <a:latin typeface="Noto Sans" panose="020B0502040504020204" pitchFamily="34" charset="0"/>
          </a:endParaRPr>
        </a:p>
      </dgm:t>
    </dgm:pt>
    <dgm:pt modelId="{70B7B69A-DEC0-4B43-816F-E8CF93C81D63}" type="parTrans" cxnId="{35CADFC1-2775-47D0-9F0E-CBCCD85AAB34}">
      <dgm:prSet/>
      <dgm:spPr/>
      <dgm:t>
        <a:bodyPr/>
        <a:lstStyle/>
        <a:p>
          <a:endParaRPr lang="en-US"/>
        </a:p>
      </dgm:t>
    </dgm:pt>
    <dgm:pt modelId="{6B42421C-6F2F-496A-8656-80EE7C7085D8}" type="sibTrans" cxnId="{35CADFC1-2775-47D0-9F0E-CBCCD85AAB34}">
      <dgm:prSet/>
      <dgm:spPr/>
      <dgm:t>
        <a:bodyPr/>
        <a:lstStyle/>
        <a:p>
          <a:endParaRPr lang="en-US"/>
        </a:p>
      </dgm:t>
    </dgm:pt>
    <dgm:pt modelId="{D2F542F0-E704-4F78-9C6E-FEBF63380C38}">
      <dgm:prSet custT="1"/>
      <dgm:spPr/>
      <dgm:t>
        <a:bodyPr/>
        <a:lstStyle/>
        <a:p>
          <a:r>
            <a:rPr lang="es-ES" sz="2000" b="0" i="1" dirty="0">
              <a:solidFill>
                <a:srgbClr val="2D2D2D"/>
              </a:solidFill>
              <a:effectLst/>
              <a:latin typeface="Noto Sans" panose="020B0502040504020204" pitchFamily="34" charset="0"/>
            </a:rPr>
            <a:t>¿Hay otra manera de hacer esto o de minimizar esta situación?
</a:t>
          </a:r>
          <a:endParaRPr lang="en-US" sz="2000" b="0" i="1" dirty="0">
            <a:solidFill>
              <a:srgbClr val="2D2D2D"/>
            </a:solidFill>
            <a:effectLst/>
            <a:latin typeface="Noto Sans" panose="020B0502040504020204" pitchFamily="34" charset="0"/>
          </a:endParaRPr>
        </a:p>
      </dgm:t>
    </dgm:pt>
    <dgm:pt modelId="{42767D0F-D299-4AF8-A3CC-8A75242379A2}" type="parTrans" cxnId="{A3662741-0367-4D72-B765-6E671881D871}">
      <dgm:prSet/>
      <dgm:spPr/>
      <dgm:t>
        <a:bodyPr/>
        <a:lstStyle/>
        <a:p>
          <a:endParaRPr lang="en-US"/>
        </a:p>
      </dgm:t>
    </dgm:pt>
    <dgm:pt modelId="{9681A826-750E-4C99-8C98-ACDF57DC98C1}" type="sibTrans" cxnId="{A3662741-0367-4D72-B765-6E671881D871}">
      <dgm:prSet/>
      <dgm:spPr/>
      <dgm:t>
        <a:bodyPr/>
        <a:lstStyle/>
        <a:p>
          <a:endParaRPr lang="en-US"/>
        </a:p>
      </dgm:t>
    </dgm:pt>
    <dgm:pt modelId="{4A66D1A3-18D2-4AC8-9E54-DEA9A2E82A50}">
      <dgm:prSet phldrT="[Text]" custT="1"/>
      <dgm:spPr/>
      <dgm:t>
        <a:bodyPr/>
        <a:lstStyle/>
        <a:p>
          <a:pPr>
            <a:buFont typeface="Arial" panose="020B0604020202020204" pitchFamily="34" charset="0"/>
            <a:buChar char="•"/>
          </a:pPr>
          <a:r>
            <a:rPr lang="es-ES" sz="2000" b="0" i="1" dirty="0">
              <a:solidFill>
                <a:srgbClr val="2D2D2D"/>
              </a:solidFill>
              <a:effectLst/>
              <a:latin typeface="Noto Sans" panose="020B0502040504020204" pitchFamily="34" charset="0"/>
            </a:rPr>
            <a:t>¿Soy selectivo en la observación de una interacción?
</a:t>
          </a:r>
          <a:endParaRPr lang="en-US" sz="2000" dirty="0"/>
        </a:p>
      </dgm:t>
    </dgm:pt>
    <dgm:pt modelId="{EB8C40B2-14C6-417F-BB3D-D1589A353387}" type="parTrans" cxnId="{A6A75F54-06D9-4005-9399-37F9CABF7BFD}">
      <dgm:prSet/>
      <dgm:spPr/>
      <dgm:t>
        <a:bodyPr/>
        <a:lstStyle/>
        <a:p>
          <a:endParaRPr lang="en-US"/>
        </a:p>
      </dgm:t>
    </dgm:pt>
    <dgm:pt modelId="{F1C127FD-1CD7-495E-B103-30AD3F4EADCE}" type="sibTrans" cxnId="{A6A75F54-06D9-4005-9399-37F9CABF7BFD}">
      <dgm:prSet/>
      <dgm:spPr/>
      <dgm:t>
        <a:bodyPr/>
        <a:lstStyle/>
        <a:p>
          <a:endParaRPr lang="en-US"/>
        </a:p>
      </dgm:t>
    </dgm:pt>
    <dgm:pt modelId="{555C1E1C-1B9C-4F53-B255-4D46FC92BD6D}" type="pres">
      <dgm:prSet presAssocID="{21C74C88-937B-4EF2-B954-FA7FC201B891}" presName="vert0" presStyleCnt="0">
        <dgm:presLayoutVars>
          <dgm:dir/>
          <dgm:animOne val="branch"/>
          <dgm:animLvl val="lvl"/>
        </dgm:presLayoutVars>
      </dgm:prSet>
      <dgm:spPr/>
    </dgm:pt>
    <dgm:pt modelId="{49B296DC-730E-4E16-9D27-216CABAB2B69}" type="pres">
      <dgm:prSet presAssocID="{42B43829-D0FB-4853-A72A-A66FD29A6CFD}" presName="thickLine" presStyleLbl="alignNode1" presStyleIdx="0" presStyleCnt="1"/>
      <dgm:spPr/>
    </dgm:pt>
    <dgm:pt modelId="{38DCE38A-78D3-4A6F-905F-5F79F8AD4C51}" type="pres">
      <dgm:prSet presAssocID="{42B43829-D0FB-4853-A72A-A66FD29A6CFD}" presName="horz1" presStyleCnt="0"/>
      <dgm:spPr/>
    </dgm:pt>
    <dgm:pt modelId="{FB23F601-5360-4452-8801-20F7FF7E19FC}" type="pres">
      <dgm:prSet presAssocID="{42B43829-D0FB-4853-A72A-A66FD29A6CFD}" presName="tx1" presStyleLbl="revTx" presStyleIdx="0" presStyleCnt="8"/>
      <dgm:spPr/>
    </dgm:pt>
    <dgm:pt modelId="{AB86C0F9-35FB-4567-B929-83685F355BAC}" type="pres">
      <dgm:prSet presAssocID="{42B43829-D0FB-4853-A72A-A66FD29A6CFD}" presName="vert1" presStyleCnt="0"/>
      <dgm:spPr/>
    </dgm:pt>
    <dgm:pt modelId="{B5839945-6AA5-480E-8A17-DB97E968C765}" type="pres">
      <dgm:prSet presAssocID="{01730CA4-D362-4AE7-BAE5-A9C1882E2CC2}" presName="vertSpace2a" presStyleCnt="0"/>
      <dgm:spPr/>
    </dgm:pt>
    <dgm:pt modelId="{0B99AD47-A111-4115-90DF-2224CA702D7D}" type="pres">
      <dgm:prSet presAssocID="{01730CA4-D362-4AE7-BAE5-A9C1882E2CC2}" presName="horz2" presStyleCnt="0"/>
      <dgm:spPr/>
    </dgm:pt>
    <dgm:pt modelId="{0A739D0D-AB29-4D9A-961E-E94467CC4FD2}" type="pres">
      <dgm:prSet presAssocID="{01730CA4-D362-4AE7-BAE5-A9C1882E2CC2}" presName="horzSpace2" presStyleCnt="0"/>
      <dgm:spPr/>
    </dgm:pt>
    <dgm:pt modelId="{D94B585A-112B-444C-9C72-18396052C8C2}" type="pres">
      <dgm:prSet presAssocID="{01730CA4-D362-4AE7-BAE5-A9C1882E2CC2}" presName="tx2" presStyleLbl="revTx" presStyleIdx="1" presStyleCnt="8"/>
      <dgm:spPr/>
    </dgm:pt>
    <dgm:pt modelId="{68CC9E3F-D1E9-4ACE-B340-01317F254F4B}" type="pres">
      <dgm:prSet presAssocID="{01730CA4-D362-4AE7-BAE5-A9C1882E2CC2}" presName="vert2" presStyleCnt="0"/>
      <dgm:spPr/>
    </dgm:pt>
    <dgm:pt modelId="{E7735E0A-682B-417B-8A02-76BD25F7EC17}" type="pres">
      <dgm:prSet presAssocID="{01730CA4-D362-4AE7-BAE5-A9C1882E2CC2}" presName="thinLine2b" presStyleLbl="callout" presStyleIdx="0" presStyleCnt="7"/>
      <dgm:spPr/>
    </dgm:pt>
    <dgm:pt modelId="{2E94D442-44BF-42AC-9B8A-8EB3FBB713AC}" type="pres">
      <dgm:prSet presAssocID="{01730CA4-D362-4AE7-BAE5-A9C1882E2CC2}" presName="vertSpace2b" presStyleCnt="0"/>
      <dgm:spPr/>
    </dgm:pt>
    <dgm:pt modelId="{3EE559E1-FC83-4482-9003-16462761D089}" type="pres">
      <dgm:prSet presAssocID="{4A66D1A3-18D2-4AC8-9E54-DEA9A2E82A50}" presName="horz2" presStyleCnt="0"/>
      <dgm:spPr/>
    </dgm:pt>
    <dgm:pt modelId="{A5D214C0-BF26-4D62-BA35-553415B995D8}" type="pres">
      <dgm:prSet presAssocID="{4A66D1A3-18D2-4AC8-9E54-DEA9A2E82A50}" presName="horzSpace2" presStyleCnt="0"/>
      <dgm:spPr/>
    </dgm:pt>
    <dgm:pt modelId="{FB5CB7CB-8815-4DE8-BD0C-C4B80097A9DB}" type="pres">
      <dgm:prSet presAssocID="{4A66D1A3-18D2-4AC8-9E54-DEA9A2E82A50}" presName="tx2" presStyleLbl="revTx" presStyleIdx="2" presStyleCnt="8"/>
      <dgm:spPr/>
    </dgm:pt>
    <dgm:pt modelId="{A6BCDC77-6A2A-4F54-ADB6-AE2E4B36DF85}" type="pres">
      <dgm:prSet presAssocID="{4A66D1A3-18D2-4AC8-9E54-DEA9A2E82A50}" presName="vert2" presStyleCnt="0"/>
      <dgm:spPr/>
    </dgm:pt>
    <dgm:pt modelId="{C9D19091-BE98-458D-B6E0-39F2041EE9F1}" type="pres">
      <dgm:prSet presAssocID="{4A66D1A3-18D2-4AC8-9E54-DEA9A2E82A50}" presName="thinLine2b" presStyleLbl="callout" presStyleIdx="1" presStyleCnt="7"/>
      <dgm:spPr/>
    </dgm:pt>
    <dgm:pt modelId="{6669061E-FA25-44BB-A8CC-214CB0747B87}" type="pres">
      <dgm:prSet presAssocID="{4A66D1A3-18D2-4AC8-9E54-DEA9A2E82A50}" presName="vertSpace2b" presStyleCnt="0"/>
      <dgm:spPr/>
    </dgm:pt>
    <dgm:pt modelId="{3C660C36-50AA-4A37-91D9-C47178EF919E}" type="pres">
      <dgm:prSet presAssocID="{7EBB0718-6470-444A-86F4-410EC274B2D8}" presName="horz2" presStyleCnt="0"/>
      <dgm:spPr/>
    </dgm:pt>
    <dgm:pt modelId="{532C8205-5247-492C-A7FB-6107F65B207D}" type="pres">
      <dgm:prSet presAssocID="{7EBB0718-6470-444A-86F4-410EC274B2D8}" presName="horzSpace2" presStyleCnt="0"/>
      <dgm:spPr/>
    </dgm:pt>
    <dgm:pt modelId="{02617F4C-AF0A-4747-A2D9-4B1EF3B42415}" type="pres">
      <dgm:prSet presAssocID="{7EBB0718-6470-444A-86F4-410EC274B2D8}" presName="tx2" presStyleLbl="revTx" presStyleIdx="3" presStyleCnt="8"/>
      <dgm:spPr/>
    </dgm:pt>
    <dgm:pt modelId="{32A97EAE-8939-4E68-81D7-AA851672EB59}" type="pres">
      <dgm:prSet presAssocID="{7EBB0718-6470-444A-86F4-410EC274B2D8}" presName="vert2" presStyleCnt="0"/>
      <dgm:spPr/>
    </dgm:pt>
    <dgm:pt modelId="{75F1FBA9-2512-407A-BC7C-E20C213B26DA}" type="pres">
      <dgm:prSet presAssocID="{7EBB0718-6470-444A-86F4-410EC274B2D8}" presName="thinLine2b" presStyleLbl="callout" presStyleIdx="2" presStyleCnt="7"/>
      <dgm:spPr/>
    </dgm:pt>
    <dgm:pt modelId="{45677A3C-A33A-4086-85F8-63F43289E636}" type="pres">
      <dgm:prSet presAssocID="{7EBB0718-6470-444A-86F4-410EC274B2D8}" presName="vertSpace2b" presStyleCnt="0"/>
      <dgm:spPr/>
    </dgm:pt>
    <dgm:pt modelId="{71F3E8E4-5B81-4795-9C13-E7F650206E08}" type="pres">
      <dgm:prSet presAssocID="{F2E01F4B-A2D9-467E-B7D6-0C722E03AD22}" presName="horz2" presStyleCnt="0"/>
      <dgm:spPr/>
    </dgm:pt>
    <dgm:pt modelId="{31621D49-06FC-404F-9FBC-A0A6586356B5}" type="pres">
      <dgm:prSet presAssocID="{F2E01F4B-A2D9-467E-B7D6-0C722E03AD22}" presName="horzSpace2" presStyleCnt="0"/>
      <dgm:spPr/>
    </dgm:pt>
    <dgm:pt modelId="{0257AEE7-BE4C-4551-8D9F-81AE15B6C1D7}" type="pres">
      <dgm:prSet presAssocID="{F2E01F4B-A2D9-467E-B7D6-0C722E03AD22}" presName="tx2" presStyleLbl="revTx" presStyleIdx="4" presStyleCnt="8"/>
      <dgm:spPr/>
    </dgm:pt>
    <dgm:pt modelId="{B5D9972D-4261-4E05-94A0-60583954EF40}" type="pres">
      <dgm:prSet presAssocID="{F2E01F4B-A2D9-467E-B7D6-0C722E03AD22}" presName="vert2" presStyleCnt="0"/>
      <dgm:spPr/>
    </dgm:pt>
    <dgm:pt modelId="{96134877-7205-4DEB-8990-F27D01303AB2}" type="pres">
      <dgm:prSet presAssocID="{F2E01F4B-A2D9-467E-B7D6-0C722E03AD22}" presName="thinLine2b" presStyleLbl="callout" presStyleIdx="3" presStyleCnt="7"/>
      <dgm:spPr/>
    </dgm:pt>
    <dgm:pt modelId="{382E2C4B-B6B4-4369-A499-F8582021ECE0}" type="pres">
      <dgm:prSet presAssocID="{F2E01F4B-A2D9-467E-B7D6-0C722E03AD22}" presName="vertSpace2b" presStyleCnt="0"/>
      <dgm:spPr/>
    </dgm:pt>
    <dgm:pt modelId="{A36A82F6-D6A6-4383-A4A9-A285C34316EA}" type="pres">
      <dgm:prSet presAssocID="{0A796753-C2E2-40FB-9DF3-F93C41097157}" presName="horz2" presStyleCnt="0"/>
      <dgm:spPr/>
    </dgm:pt>
    <dgm:pt modelId="{AF67C4D8-89D3-4BC2-BECA-968E06C11405}" type="pres">
      <dgm:prSet presAssocID="{0A796753-C2E2-40FB-9DF3-F93C41097157}" presName="horzSpace2" presStyleCnt="0"/>
      <dgm:spPr/>
    </dgm:pt>
    <dgm:pt modelId="{F47E5147-1070-47B8-A682-73C3EFA26C59}" type="pres">
      <dgm:prSet presAssocID="{0A796753-C2E2-40FB-9DF3-F93C41097157}" presName="tx2" presStyleLbl="revTx" presStyleIdx="5" presStyleCnt="8"/>
      <dgm:spPr/>
    </dgm:pt>
    <dgm:pt modelId="{A6A217A6-30EB-4BC9-A4F8-05B1457F69E5}" type="pres">
      <dgm:prSet presAssocID="{0A796753-C2E2-40FB-9DF3-F93C41097157}" presName="vert2" presStyleCnt="0"/>
      <dgm:spPr/>
    </dgm:pt>
    <dgm:pt modelId="{EA8272AE-6D36-4733-A079-86110A922BD1}" type="pres">
      <dgm:prSet presAssocID="{0A796753-C2E2-40FB-9DF3-F93C41097157}" presName="thinLine2b" presStyleLbl="callout" presStyleIdx="4" presStyleCnt="7"/>
      <dgm:spPr/>
    </dgm:pt>
    <dgm:pt modelId="{B4AA9303-E866-4029-B259-F78729EB0A72}" type="pres">
      <dgm:prSet presAssocID="{0A796753-C2E2-40FB-9DF3-F93C41097157}" presName="vertSpace2b" presStyleCnt="0"/>
      <dgm:spPr/>
    </dgm:pt>
    <dgm:pt modelId="{D97F9EFD-59D7-461A-93B4-553D5FB893DA}" type="pres">
      <dgm:prSet presAssocID="{B604C7E2-99B2-4269-BC9E-E589852F59C3}" presName="horz2" presStyleCnt="0"/>
      <dgm:spPr/>
    </dgm:pt>
    <dgm:pt modelId="{37B50A3E-8148-4BA1-ACC5-5E0BE2D26508}" type="pres">
      <dgm:prSet presAssocID="{B604C7E2-99B2-4269-BC9E-E589852F59C3}" presName="horzSpace2" presStyleCnt="0"/>
      <dgm:spPr/>
    </dgm:pt>
    <dgm:pt modelId="{1EF4B1D2-AFAD-41DB-A23F-04DE728D0D20}" type="pres">
      <dgm:prSet presAssocID="{B604C7E2-99B2-4269-BC9E-E589852F59C3}" presName="tx2" presStyleLbl="revTx" presStyleIdx="6" presStyleCnt="8"/>
      <dgm:spPr/>
    </dgm:pt>
    <dgm:pt modelId="{69863C43-4555-4833-B477-7D5DA93B7430}" type="pres">
      <dgm:prSet presAssocID="{B604C7E2-99B2-4269-BC9E-E589852F59C3}" presName="vert2" presStyleCnt="0"/>
      <dgm:spPr/>
    </dgm:pt>
    <dgm:pt modelId="{644854FC-4BBD-44D7-8592-2DF43D732258}" type="pres">
      <dgm:prSet presAssocID="{B604C7E2-99B2-4269-BC9E-E589852F59C3}" presName="thinLine2b" presStyleLbl="callout" presStyleIdx="5" presStyleCnt="7"/>
      <dgm:spPr/>
    </dgm:pt>
    <dgm:pt modelId="{6F2AA177-7756-460B-88D8-D05395E8D896}" type="pres">
      <dgm:prSet presAssocID="{B604C7E2-99B2-4269-BC9E-E589852F59C3}" presName="vertSpace2b" presStyleCnt="0"/>
      <dgm:spPr/>
    </dgm:pt>
    <dgm:pt modelId="{028BA998-8722-433A-A942-2B9196904887}" type="pres">
      <dgm:prSet presAssocID="{D2F542F0-E704-4F78-9C6E-FEBF63380C38}" presName="horz2" presStyleCnt="0"/>
      <dgm:spPr/>
    </dgm:pt>
    <dgm:pt modelId="{6D8D7BEF-DE58-4459-845F-7E0E09FACAD2}" type="pres">
      <dgm:prSet presAssocID="{D2F542F0-E704-4F78-9C6E-FEBF63380C38}" presName="horzSpace2" presStyleCnt="0"/>
      <dgm:spPr/>
    </dgm:pt>
    <dgm:pt modelId="{DEF529A7-A183-44AE-AD3D-6E5C4646B46F}" type="pres">
      <dgm:prSet presAssocID="{D2F542F0-E704-4F78-9C6E-FEBF63380C38}" presName="tx2" presStyleLbl="revTx" presStyleIdx="7" presStyleCnt="8"/>
      <dgm:spPr/>
    </dgm:pt>
    <dgm:pt modelId="{5C9E3627-321F-4ABB-8B91-6082E8C0FC1D}" type="pres">
      <dgm:prSet presAssocID="{D2F542F0-E704-4F78-9C6E-FEBF63380C38}" presName="vert2" presStyleCnt="0"/>
      <dgm:spPr/>
    </dgm:pt>
    <dgm:pt modelId="{85A532A8-CD1C-405F-9A4B-088AFF10C98A}" type="pres">
      <dgm:prSet presAssocID="{D2F542F0-E704-4F78-9C6E-FEBF63380C38}" presName="thinLine2b" presStyleLbl="callout" presStyleIdx="6" presStyleCnt="7"/>
      <dgm:spPr/>
    </dgm:pt>
    <dgm:pt modelId="{F49693C2-28D5-45D7-B048-5851796EE19F}" type="pres">
      <dgm:prSet presAssocID="{D2F542F0-E704-4F78-9C6E-FEBF63380C38}" presName="vertSpace2b" presStyleCnt="0"/>
      <dgm:spPr/>
    </dgm:pt>
  </dgm:ptLst>
  <dgm:cxnLst>
    <dgm:cxn modelId="{77EA0900-894C-4A47-9C40-7328A006D95C}" type="presOf" srcId="{F2E01F4B-A2D9-467E-B7D6-0C722E03AD22}" destId="{0257AEE7-BE4C-4551-8D9F-81AE15B6C1D7}" srcOrd="0" destOrd="0" presId="urn:microsoft.com/office/officeart/2008/layout/LinedList"/>
    <dgm:cxn modelId="{E78BA705-13CC-49A5-A000-C66A769F08BA}" srcId="{42B43829-D0FB-4853-A72A-A66FD29A6CFD}" destId="{01730CA4-D362-4AE7-BAE5-A9C1882E2CC2}" srcOrd="0" destOrd="0" parTransId="{B6F7AA96-7821-4D81-91FE-8BF11C364DBE}" sibTransId="{D76E7804-C98F-4A2F-B97D-2901F11EEC78}"/>
    <dgm:cxn modelId="{544E4A16-217F-4CFD-B5C8-19B39D7CF3A6}" type="presOf" srcId="{B604C7E2-99B2-4269-BC9E-E589852F59C3}" destId="{1EF4B1D2-AFAD-41DB-A23F-04DE728D0D20}" srcOrd="0" destOrd="0" presId="urn:microsoft.com/office/officeart/2008/layout/LinedList"/>
    <dgm:cxn modelId="{631DB021-96C0-4DC9-B92B-757B6B7A2C2D}" type="presOf" srcId="{7EBB0718-6470-444A-86F4-410EC274B2D8}" destId="{02617F4C-AF0A-4747-A2D9-4B1EF3B42415}" srcOrd="0" destOrd="0" presId="urn:microsoft.com/office/officeart/2008/layout/LinedList"/>
    <dgm:cxn modelId="{FDEB405E-DBF6-42D3-B5CE-DB8016683B84}" srcId="{42B43829-D0FB-4853-A72A-A66FD29A6CFD}" destId="{7EBB0718-6470-444A-86F4-410EC274B2D8}" srcOrd="2" destOrd="0" parTransId="{D1B7957A-FACD-4C93-9034-E5C4134D2CEF}" sibTransId="{29B6C1C4-517E-4E3E-9306-DE1D56BC1E85}"/>
    <dgm:cxn modelId="{A3662741-0367-4D72-B765-6E671881D871}" srcId="{42B43829-D0FB-4853-A72A-A66FD29A6CFD}" destId="{D2F542F0-E704-4F78-9C6E-FEBF63380C38}" srcOrd="6" destOrd="0" parTransId="{42767D0F-D299-4AF8-A3CC-8A75242379A2}" sibTransId="{9681A826-750E-4C99-8C98-ACDF57DC98C1}"/>
    <dgm:cxn modelId="{0FEC2F42-D0F4-4E46-8F64-64241409834D}" type="presOf" srcId="{4A66D1A3-18D2-4AC8-9E54-DEA9A2E82A50}" destId="{FB5CB7CB-8815-4DE8-BD0C-C4B80097A9DB}" srcOrd="0" destOrd="0" presId="urn:microsoft.com/office/officeart/2008/layout/LinedList"/>
    <dgm:cxn modelId="{A6A75F54-06D9-4005-9399-37F9CABF7BFD}" srcId="{42B43829-D0FB-4853-A72A-A66FD29A6CFD}" destId="{4A66D1A3-18D2-4AC8-9E54-DEA9A2E82A50}" srcOrd="1" destOrd="0" parTransId="{EB8C40B2-14C6-417F-BB3D-D1589A353387}" sibTransId="{F1C127FD-1CD7-495E-B103-30AD3F4EADCE}"/>
    <dgm:cxn modelId="{B2E9858F-16FB-4792-8B92-04228489A75A}" type="presOf" srcId="{01730CA4-D362-4AE7-BAE5-A9C1882E2CC2}" destId="{D94B585A-112B-444C-9C72-18396052C8C2}" srcOrd="0" destOrd="0" presId="urn:microsoft.com/office/officeart/2008/layout/LinedList"/>
    <dgm:cxn modelId="{89680B91-D232-4EE6-97A0-43EE34CA1FA8}" type="presOf" srcId="{0A796753-C2E2-40FB-9DF3-F93C41097157}" destId="{F47E5147-1070-47B8-A682-73C3EFA26C59}" srcOrd="0" destOrd="0" presId="urn:microsoft.com/office/officeart/2008/layout/LinedList"/>
    <dgm:cxn modelId="{E56C7192-420F-449A-88D0-54D9B308CF8F}" type="presOf" srcId="{21C74C88-937B-4EF2-B954-FA7FC201B891}" destId="{555C1E1C-1B9C-4F53-B255-4D46FC92BD6D}" srcOrd="0" destOrd="0" presId="urn:microsoft.com/office/officeart/2008/layout/LinedList"/>
    <dgm:cxn modelId="{470EC4AB-79AB-4298-B74F-0C1EA7323E16}" type="presOf" srcId="{42B43829-D0FB-4853-A72A-A66FD29A6CFD}" destId="{FB23F601-5360-4452-8801-20F7FF7E19FC}" srcOrd="0" destOrd="0" presId="urn:microsoft.com/office/officeart/2008/layout/LinedList"/>
    <dgm:cxn modelId="{35CADFC1-2775-47D0-9F0E-CBCCD85AAB34}" srcId="{42B43829-D0FB-4853-A72A-A66FD29A6CFD}" destId="{B604C7E2-99B2-4269-BC9E-E589852F59C3}" srcOrd="5" destOrd="0" parTransId="{70B7B69A-DEC0-4B43-816F-E8CF93C81D63}" sibTransId="{6B42421C-6F2F-496A-8656-80EE7C7085D8}"/>
    <dgm:cxn modelId="{569CD6C3-A895-4309-83E4-0B0F42E7D022}" srcId="{42B43829-D0FB-4853-A72A-A66FD29A6CFD}" destId="{0A796753-C2E2-40FB-9DF3-F93C41097157}" srcOrd="4" destOrd="0" parTransId="{01BF24CB-77DA-4D82-8538-EA3A7EC77938}" sibTransId="{5D8D5BC3-997C-44D9-B1C1-2C67525CC84F}"/>
    <dgm:cxn modelId="{40B490C7-A887-4FCB-B247-9939880C0504}" type="presOf" srcId="{D2F542F0-E704-4F78-9C6E-FEBF63380C38}" destId="{DEF529A7-A183-44AE-AD3D-6E5C4646B46F}" srcOrd="0" destOrd="0" presId="urn:microsoft.com/office/officeart/2008/layout/LinedList"/>
    <dgm:cxn modelId="{40CEF3CF-5D75-4312-B819-CB37AE4599DA}" srcId="{42B43829-D0FB-4853-A72A-A66FD29A6CFD}" destId="{F2E01F4B-A2D9-467E-B7D6-0C722E03AD22}" srcOrd="3" destOrd="0" parTransId="{32B2B848-DE64-4384-B785-70568B6F037A}" sibTransId="{67A5E8C9-A170-4CF9-8413-87689C00A45C}"/>
    <dgm:cxn modelId="{D39476DC-813C-414F-80C0-240B34D64DCF}" srcId="{21C74C88-937B-4EF2-B954-FA7FC201B891}" destId="{42B43829-D0FB-4853-A72A-A66FD29A6CFD}" srcOrd="0" destOrd="0" parTransId="{F93FEE48-B664-4F47-AC18-303B4549853E}" sibTransId="{C80EF7F2-ECE7-4B12-859D-BEB3409472B3}"/>
    <dgm:cxn modelId="{B5BABC4A-AC76-4143-AE53-C91E703004FD}" type="presParOf" srcId="{555C1E1C-1B9C-4F53-B255-4D46FC92BD6D}" destId="{49B296DC-730E-4E16-9D27-216CABAB2B69}" srcOrd="0" destOrd="0" presId="urn:microsoft.com/office/officeart/2008/layout/LinedList"/>
    <dgm:cxn modelId="{D8BD7B76-1227-4B1A-84E5-20EBC99AAF5D}" type="presParOf" srcId="{555C1E1C-1B9C-4F53-B255-4D46FC92BD6D}" destId="{38DCE38A-78D3-4A6F-905F-5F79F8AD4C51}" srcOrd="1" destOrd="0" presId="urn:microsoft.com/office/officeart/2008/layout/LinedList"/>
    <dgm:cxn modelId="{5FF4ECDC-04DD-470A-8342-ECC9EBBF4D59}" type="presParOf" srcId="{38DCE38A-78D3-4A6F-905F-5F79F8AD4C51}" destId="{FB23F601-5360-4452-8801-20F7FF7E19FC}" srcOrd="0" destOrd="0" presId="urn:microsoft.com/office/officeart/2008/layout/LinedList"/>
    <dgm:cxn modelId="{86CC567E-D42D-4C7B-A436-3D24074FFC45}" type="presParOf" srcId="{38DCE38A-78D3-4A6F-905F-5F79F8AD4C51}" destId="{AB86C0F9-35FB-4567-B929-83685F355BAC}" srcOrd="1" destOrd="0" presId="urn:microsoft.com/office/officeart/2008/layout/LinedList"/>
    <dgm:cxn modelId="{CC70656F-6FD8-4151-BCB3-2F25F2E29038}" type="presParOf" srcId="{AB86C0F9-35FB-4567-B929-83685F355BAC}" destId="{B5839945-6AA5-480E-8A17-DB97E968C765}" srcOrd="0" destOrd="0" presId="urn:microsoft.com/office/officeart/2008/layout/LinedList"/>
    <dgm:cxn modelId="{131B579B-16CA-4E2C-9E60-C6BA4CDB01B5}" type="presParOf" srcId="{AB86C0F9-35FB-4567-B929-83685F355BAC}" destId="{0B99AD47-A111-4115-90DF-2224CA702D7D}" srcOrd="1" destOrd="0" presId="urn:microsoft.com/office/officeart/2008/layout/LinedList"/>
    <dgm:cxn modelId="{A41DDC70-370D-4C12-A793-D6192E2CB6B6}" type="presParOf" srcId="{0B99AD47-A111-4115-90DF-2224CA702D7D}" destId="{0A739D0D-AB29-4D9A-961E-E94467CC4FD2}" srcOrd="0" destOrd="0" presId="urn:microsoft.com/office/officeart/2008/layout/LinedList"/>
    <dgm:cxn modelId="{0DB3E768-E535-4C49-98AD-4BDEB92940B1}" type="presParOf" srcId="{0B99AD47-A111-4115-90DF-2224CA702D7D}" destId="{D94B585A-112B-444C-9C72-18396052C8C2}" srcOrd="1" destOrd="0" presId="urn:microsoft.com/office/officeart/2008/layout/LinedList"/>
    <dgm:cxn modelId="{2351FE8F-2CFC-4CDD-BBD8-B26D62E3C452}" type="presParOf" srcId="{0B99AD47-A111-4115-90DF-2224CA702D7D}" destId="{68CC9E3F-D1E9-4ACE-B340-01317F254F4B}" srcOrd="2" destOrd="0" presId="urn:microsoft.com/office/officeart/2008/layout/LinedList"/>
    <dgm:cxn modelId="{E5AE106B-2D1F-4942-A0D6-6D7ADE4C249E}" type="presParOf" srcId="{AB86C0F9-35FB-4567-B929-83685F355BAC}" destId="{E7735E0A-682B-417B-8A02-76BD25F7EC17}" srcOrd="2" destOrd="0" presId="urn:microsoft.com/office/officeart/2008/layout/LinedList"/>
    <dgm:cxn modelId="{25D95D18-997F-4992-A4DC-940EEF66DF7C}" type="presParOf" srcId="{AB86C0F9-35FB-4567-B929-83685F355BAC}" destId="{2E94D442-44BF-42AC-9B8A-8EB3FBB713AC}" srcOrd="3" destOrd="0" presId="urn:microsoft.com/office/officeart/2008/layout/LinedList"/>
    <dgm:cxn modelId="{458D8613-EF3B-4D83-B078-4DCEC29ABC73}" type="presParOf" srcId="{AB86C0F9-35FB-4567-B929-83685F355BAC}" destId="{3EE559E1-FC83-4482-9003-16462761D089}" srcOrd="4" destOrd="0" presId="urn:microsoft.com/office/officeart/2008/layout/LinedList"/>
    <dgm:cxn modelId="{1DAC52B1-16EB-484C-9E53-B8BA6E0B5C7F}" type="presParOf" srcId="{3EE559E1-FC83-4482-9003-16462761D089}" destId="{A5D214C0-BF26-4D62-BA35-553415B995D8}" srcOrd="0" destOrd="0" presId="urn:microsoft.com/office/officeart/2008/layout/LinedList"/>
    <dgm:cxn modelId="{14FBA469-DBF5-42BA-B955-5C33B9DF62E6}" type="presParOf" srcId="{3EE559E1-FC83-4482-9003-16462761D089}" destId="{FB5CB7CB-8815-4DE8-BD0C-C4B80097A9DB}" srcOrd="1" destOrd="0" presId="urn:microsoft.com/office/officeart/2008/layout/LinedList"/>
    <dgm:cxn modelId="{0DE7AEAB-C873-469B-9437-18011044C70B}" type="presParOf" srcId="{3EE559E1-FC83-4482-9003-16462761D089}" destId="{A6BCDC77-6A2A-4F54-ADB6-AE2E4B36DF85}" srcOrd="2" destOrd="0" presId="urn:microsoft.com/office/officeart/2008/layout/LinedList"/>
    <dgm:cxn modelId="{41049216-C46C-43CF-A2FF-EE75FF14D7A9}" type="presParOf" srcId="{AB86C0F9-35FB-4567-B929-83685F355BAC}" destId="{C9D19091-BE98-458D-B6E0-39F2041EE9F1}" srcOrd="5" destOrd="0" presId="urn:microsoft.com/office/officeart/2008/layout/LinedList"/>
    <dgm:cxn modelId="{C0E708C5-7BDB-4B43-B788-2C5105F60276}" type="presParOf" srcId="{AB86C0F9-35FB-4567-B929-83685F355BAC}" destId="{6669061E-FA25-44BB-A8CC-214CB0747B87}" srcOrd="6" destOrd="0" presId="urn:microsoft.com/office/officeart/2008/layout/LinedList"/>
    <dgm:cxn modelId="{A686855E-5DA2-4C64-B9DC-4E5B47A63C45}" type="presParOf" srcId="{AB86C0F9-35FB-4567-B929-83685F355BAC}" destId="{3C660C36-50AA-4A37-91D9-C47178EF919E}" srcOrd="7" destOrd="0" presId="urn:microsoft.com/office/officeart/2008/layout/LinedList"/>
    <dgm:cxn modelId="{B1B38C7F-4485-41C2-81C9-20526D5B98AE}" type="presParOf" srcId="{3C660C36-50AA-4A37-91D9-C47178EF919E}" destId="{532C8205-5247-492C-A7FB-6107F65B207D}" srcOrd="0" destOrd="0" presId="urn:microsoft.com/office/officeart/2008/layout/LinedList"/>
    <dgm:cxn modelId="{AF212DEB-4349-4D3F-97D2-216C67BB8BBF}" type="presParOf" srcId="{3C660C36-50AA-4A37-91D9-C47178EF919E}" destId="{02617F4C-AF0A-4747-A2D9-4B1EF3B42415}" srcOrd="1" destOrd="0" presId="urn:microsoft.com/office/officeart/2008/layout/LinedList"/>
    <dgm:cxn modelId="{8E73E263-1475-4269-9CE1-5E31E628C216}" type="presParOf" srcId="{3C660C36-50AA-4A37-91D9-C47178EF919E}" destId="{32A97EAE-8939-4E68-81D7-AA851672EB59}" srcOrd="2" destOrd="0" presId="urn:microsoft.com/office/officeart/2008/layout/LinedList"/>
    <dgm:cxn modelId="{9028C51D-AF6D-4599-B49E-22F5E8397A00}" type="presParOf" srcId="{AB86C0F9-35FB-4567-B929-83685F355BAC}" destId="{75F1FBA9-2512-407A-BC7C-E20C213B26DA}" srcOrd="8" destOrd="0" presId="urn:microsoft.com/office/officeart/2008/layout/LinedList"/>
    <dgm:cxn modelId="{5BF7BC48-1EB7-4EDE-ADCF-6A3ACCE477E3}" type="presParOf" srcId="{AB86C0F9-35FB-4567-B929-83685F355BAC}" destId="{45677A3C-A33A-4086-85F8-63F43289E636}" srcOrd="9" destOrd="0" presId="urn:microsoft.com/office/officeart/2008/layout/LinedList"/>
    <dgm:cxn modelId="{F4904D98-DDA3-4FB5-822A-198C58DF5525}" type="presParOf" srcId="{AB86C0F9-35FB-4567-B929-83685F355BAC}" destId="{71F3E8E4-5B81-4795-9C13-E7F650206E08}" srcOrd="10" destOrd="0" presId="urn:microsoft.com/office/officeart/2008/layout/LinedList"/>
    <dgm:cxn modelId="{948C1198-992E-4C0C-953F-693C96AD0AFF}" type="presParOf" srcId="{71F3E8E4-5B81-4795-9C13-E7F650206E08}" destId="{31621D49-06FC-404F-9FBC-A0A6586356B5}" srcOrd="0" destOrd="0" presId="urn:microsoft.com/office/officeart/2008/layout/LinedList"/>
    <dgm:cxn modelId="{19621EB0-9BCC-4BB7-AA5E-FD5167DE649B}" type="presParOf" srcId="{71F3E8E4-5B81-4795-9C13-E7F650206E08}" destId="{0257AEE7-BE4C-4551-8D9F-81AE15B6C1D7}" srcOrd="1" destOrd="0" presId="urn:microsoft.com/office/officeart/2008/layout/LinedList"/>
    <dgm:cxn modelId="{EC8B00B5-0BB5-4085-91E2-69AB089425DB}" type="presParOf" srcId="{71F3E8E4-5B81-4795-9C13-E7F650206E08}" destId="{B5D9972D-4261-4E05-94A0-60583954EF40}" srcOrd="2" destOrd="0" presId="urn:microsoft.com/office/officeart/2008/layout/LinedList"/>
    <dgm:cxn modelId="{AE711330-6BD7-4F54-BD15-1B7482F411D4}" type="presParOf" srcId="{AB86C0F9-35FB-4567-B929-83685F355BAC}" destId="{96134877-7205-4DEB-8990-F27D01303AB2}" srcOrd="11" destOrd="0" presId="urn:microsoft.com/office/officeart/2008/layout/LinedList"/>
    <dgm:cxn modelId="{AAAC7198-B47D-4F34-926E-8767F5701C1A}" type="presParOf" srcId="{AB86C0F9-35FB-4567-B929-83685F355BAC}" destId="{382E2C4B-B6B4-4369-A499-F8582021ECE0}" srcOrd="12" destOrd="0" presId="urn:microsoft.com/office/officeart/2008/layout/LinedList"/>
    <dgm:cxn modelId="{61D0B5E7-507F-4016-BC6D-16CA60ADE0AD}" type="presParOf" srcId="{AB86C0F9-35FB-4567-B929-83685F355BAC}" destId="{A36A82F6-D6A6-4383-A4A9-A285C34316EA}" srcOrd="13" destOrd="0" presId="urn:microsoft.com/office/officeart/2008/layout/LinedList"/>
    <dgm:cxn modelId="{40D86CA7-3C2D-4277-BFDF-BA74AE698255}" type="presParOf" srcId="{A36A82F6-D6A6-4383-A4A9-A285C34316EA}" destId="{AF67C4D8-89D3-4BC2-BECA-968E06C11405}" srcOrd="0" destOrd="0" presId="urn:microsoft.com/office/officeart/2008/layout/LinedList"/>
    <dgm:cxn modelId="{765D59D2-4426-4BD8-A382-084764474F5A}" type="presParOf" srcId="{A36A82F6-D6A6-4383-A4A9-A285C34316EA}" destId="{F47E5147-1070-47B8-A682-73C3EFA26C59}" srcOrd="1" destOrd="0" presId="urn:microsoft.com/office/officeart/2008/layout/LinedList"/>
    <dgm:cxn modelId="{02B1BDA0-C7CB-41E0-8FF0-5BB38E7D1A35}" type="presParOf" srcId="{A36A82F6-D6A6-4383-A4A9-A285C34316EA}" destId="{A6A217A6-30EB-4BC9-A4F8-05B1457F69E5}" srcOrd="2" destOrd="0" presId="urn:microsoft.com/office/officeart/2008/layout/LinedList"/>
    <dgm:cxn modelId="{E59B0AC6-7615-4466-83A4-5A14081B0D23}" type="presParOf" srcId="{AB86C0F9-35FB-4567-B929-83685F355BAC}" destId="{EA8272AE-6D36-4733-A079-86110A922BD1}" srcOrd="14" destOrd="0" presId="urn:microsoft.com/office/officeart/2008/layout/LinedList"/>
    <dgm:cxn modelId="{3ECD2933-0176-409A-8380-B78829B6F397}" type="presParOf" srcId="{AB86C0F9-35FB-4567-B929-83685F355BAC}" destId="{B4AA9303-E866-4029-B259-F78729EB0A72}" srcOrd="15" destOrd="0" presId="urn:microsoft.com/office/officeart/2008/layout/LinedList"/>
    <dgm:cxn modelId="{BFF8B648-3302-44D1-BE2A-D9A266389C90}" type="presParOf" srcId="{AB86C0F9-35FB-4567-B929-83685F355BAC}" destId="{D97F9EFD-59D7-461A-93B4-553D5FB893DA}" srcOrd="16" destOrd="0" presId="urn:microsoft.com/office/officeart/2008/layout/LinedList"/>
    <dgm:cxn modelId="{5316060E-C56C-45E6-8672-F67ABECC0616}" type="presParOf" srcId="{D97F9EFD-59D7-461A-93B4-553D5FB893DA}" destId="{37B50A3E-8148-4BA1-ACC5-5E0BE2D26508}" srcOrd="0" destOrd="0" presId="urn:microsoft.com/office/officeart/2008/layout/LinedList"/>
    <dgm:cxn modelId="{CE8C9F01-F9D3-44C0-9F71-08D391DB01D4}" type="presParOf" srcId="{D97F9EFD-59D7-461A-93B4-553D5FB893DA}" destId="{1EF4B1D2-AFAD-41DB-A23F-04DE728D0D20}" srcOrd="1" destOrd="0" presId="urn:microsoft.com/office/officeart/2008/layout/LinedList"/>
    <dgm:cxn modelId="{745609C6-78F1-4282-ACAF-DB856B8269A5}" type="presParOf" srcId="{D97F9EFD-59D7-461A-93B4-553D5FB893DA}" destId="{69863C43-4555-4833-B477-7D5DA93B7430}" srcOrd="2" destOrd="0" presId="urn:microsoft.com/office/officeart/2008/layout/LinedList"/>
    <dgm:cxn modelId="{E663B25E-73A5-412A-B8F3-760F255CCF4B}" type="presParOf" srcId="{AB86C0F9-35FB-4567-B929-83685F355BAC}" destId="{644854FC-4BBD-44D7-8592-2DF43D732258}" srcOrd="17" destOrd="0" presId="urn:microsoft.com/office/officeart/2008/layout/LinedList"/>
    <dgm:cxn modelId="{27F8C3F6-DE92-4700-8B68-4DB3D5E0088B}" type="presParOf" srcId="{AB86C0F9-35FB-4567-B929-83685F355BAC}" destId="{6F2AA177-7756-460B-88D8-D05395E8D896}" srcOrd="18" destOrd="0" presId="urn:microsoft.com/office/officeart/2008/layout/LinedList"/>
    <dgm:cxn modelId="{D17EA90F-0C9D-4C95-B945-1C944E98A352}" type="presParOf" srcId="{AB86C0F9-35FB-4567-B929-83685F355BAC}" destId="{028BA998-8722-433A-A942-2B9196904887}" srcOrd="19" destOrd="0" presId="urn:microsoft.com/office/officeart/2008/layout/LinedList"/>
    <dgm:cxn modelId="{D95AEC17-97DF-4399-BFCE-0540923D5250}" type="presParOf" srcId="{028BA998-8722-433A-A942-2B9196904887}" destId="{6D8D7BEF-DE58-4459-845F-7E0E09FACAD2}" srcOrd="0" destOrd="0" presId="urn:microsoft.com/office/officeart/2008/layout/LinedList"/>
    <dgm:cxn modelId="{AEA46785-5E0C-440F-ACA0-6B922F3E1B10}" type="presParOf" srcId="{028BA998-8722-433A-A942-2B9196904887}" destId="{DEF529A7-A183-44AE-AD3D-6E5C4646B46F}" srcOrd="1" destOrd="0" presId="urn:microsoft.com/office/officeart/2008/layout/LinedList"/>
    <dgm:cxn modelId="{9321A398-6532-4FDB-AC2F-D8A739B26755}" type="presParOf" srcId="{028BA998-8722-433A-A942-2B9196904887}" destId="{5C9E3627-321F-4ABB-8B91-6082E8C0FC1D}" srcOrd="2" destOrd="0" presId="urn:microsoft.com/office/officeart/2008/layout/LinedList"/>
    <dgm:cxn modelId="{864DA645-C719-4493-93E2-3902CE449C9F}" type="presParOf" srcId="{AB86C0F9-35FB-4567-B929-83685F355BAC}" destId="{85A532A8-CD1C-405F-9A4B-088AFF10C98A}" srcOrd="20" destOrd="0" presId="urn:microsoft.com/office/officeart/2008/layout/LinedList"/>
    <dgm:cxn modelId="{0A9B9B62-849E-4853-A53D-15904792EE3A}" type="presParOf" srcId="{AB86C0F9-35FB-4567-B929-83685F355BAC}" destId="{F49693C2-28D5-45D7-B048-5851796EE19F}" srcOrd="2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F420EC-57CC-4154-B113-4648AC89921E}">
      <dsp:nvSpPr>
        <dsp:cNvPr id="0" name=""/>
        <dsp:cNvSpPr/>
      </dsp:nvSpPr>
      <dsp:spPr>
        <a:xfrm>
          <a:off x="0" y="396754"/>
          <a:ext cx="10522795" cy="504000"/>
        </a:xfrm>
        <a:prstGeom prst="rect">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C1AF32C-6D10-46F2-BD51-81FD028A8679}">
      <dsp:nvSpPr>
        <dsp:cNvPr id="0" name=""/>
        <dsp:cNvSpPr/>
      </dsp:nvSpPr>
      <dsp:spPr>
        <a:xfrm>
          <a:off x="488041" y="120606"/>
          <a:ext cx="7365956" cy="59040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416" tIns="0" rIns="278416" bIns="0" numCol="1" spcCol="1270" anchor="ctr" anchorCtr="0">
          <a:noAutofit/>
        </a:bodyPr>
        <a:lstStyle/>
        <a:p>
          <a:pPr marL="0" lvl="0" indent="0" algn="l" defTabSz="1066800">
            <a:lnSpc>
              <a:spcPct val="90000"/>
            </a:lnSpc>
            <a:spcBef>
              <a:spcPct val="0"/>
            </a:spcBef>
            <a:spcAft>
              <a:spcPct val="35000"/>
            </a:spcAft>
            <a:buNone/>
          </a:pPr>
          <a:r>
            <a:rPr lang="it-IT" sz="2400" b="1" kern="1200" dirty="0"/>
            <a:t>Oración de apertura</a:t>
          </a:r>
          <a:endParaRPr lang="en-US" sz="2400" b="1" kern="1200" dirty="0"/>
        </a:p>
      </dsp:txBody>
      <dsp:txXfrm>
        <a:off x="516862" y="149427"/>
        <a:ext cx="7308314" cy="532758"/>
      </dsp:txXfrm>
    </dsp:sp>
    <dsp:sp modelId="{16768045-A375-4A27-ABE0-5C1EEA9FF7A8}">
      <dsp:nvSpPr>
        <dsp:cNvPr id="0" name=""/>
        <dsp:cNvSpPr/>
      </dsp:nvSpPr>
      <dsp:spPr>
        <a:xfrm>
          <a:off x="0" y="1303954"/>
          <a:ext cx="10522795" cy="504000"/>
        </a:xfrm>
        <a:prstGeom prst="rect">
          <a:avLst/>
        </a:prstGeom>
        <a:solidFill>
          <a:schemeClr val="lt1">
            <a:alpha val="90000"/>
            <a:hueOff val="0"/>
            <a:satOff val="0"/>
            <a:lumOff val="0"/>
            <a:alphaOff val="0"/>
          </a:schemeClr>
        </a:solidFill>
        <a:ln w="19050" cap="flat" cmpd="sng" algn="ctr">
          <a:solidFill>
            <a:schemeClr val="accent4">
              <a:hueOff val="-5033614"/>
              <a:satOff val="-101"/>
              <a:lumOff val="103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CB340BF-4912-4C14-8002-EA76C8E86751}">
      <dsp:nvSpPr>
        <dsp:cNvPr id="0" name=""/>
        <dsp:cNvSpPr/>
      </dsp:nvSpPr>
      <dsp:spPr>
        <a:xfrm>
          <a:off x="526139" y="1008754"/>
          <a:ext cx="7365956" cy="590400"/>
        </a:xfrm>
        <a:prstGeom prst="roundRect">
          <a:avLst/>
        </a:prstGeom>
        <a:solidFill>
          <a:schemeClr val="accent4">
            <a:hueOff val="-5033614"/>
            <a:satOff val="-101"/>
            <a:lumOff val="103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416" tIns="0" rIns="278416" bIns="0" numCol="1" spcCol="1270" anchor="ctr" anchorCtr="0">
          <a:noAutofit/>
        </a:bodyPr>
        <a:lstStyle/>
        <a:p>
          <a:pPr marL="0" lvl="0" indent="0" algn="l" defTabSz="1066800">
            <a:lnSpc>
              <a:spcPct val="90000"/>
            </a:lnSpc>
            <a:spcBef>
              <a:spcPct val="0"/>
            </a:spcBef>
            <a:spcAft>
              <a:spcPct val="35000"/>
            </a:spcAft>
            <a:buNone/>
          </a:pPr>
          <a:r>
            <a:rPr lang="en-US" sz="2400" b="1" kern="1200" dirty="0"/>
            <a:t>Orden del Día</a:t>
          </a:r>
        </a:p>
      </dsp:txBody>
      <dsp:txXfrm>
        <a:off x="554960" y="1037575"/>
        <a:ext cx="7308314" cy="532758"/>
      </dsp:txXfrm>
    </dsp:sp>
    <dsp:sp modelId="{CF021F32-4587-4D3A-996E-FA0F0D0388D9}">
      <dsp:nvSpPr>
        <dsp:cNvPr id="0" name=""/>
        <dsp:cNvSpPr/>
      </dsp:nvSpPr>
      <dsp:spPr>
        <a:xfrm>
          <a:off x="0" y="2211154"/>
          <a:ext cx="10522795" cy="504000"/>
        </a:xfrm>
        <a:prstGeom prst="rect">
          <a:avLst/>
        </a:prstGeom>
        <a:solidFill>
          <a:schemeClr val="lt1">
            <a:alpha val="90000"/>
            <a:hueOff val="0"/>
            <a:satOff val="0"/>
            <a:lumOff val="0"/>
            <a:alphaOff val="0"/>
          </a:schemeClr>
        </a:solidFill>
        <a:ln w="19050" cap="flat" cmpd="sng" algn="ctr">
          <a:solidFill>
            <a:schemeClr val="accent4">
              <a:hueOff val="-10067227"/>
              <a:satOff val="-202"/>
              <a:lumOff val="206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73221E-3B43-4D8E-B1DA-CFF04A30A8F7}">
      <dsp:nvSpPr>
        <dsp:cNvPr id="0" name=""/>
        <dsp:cNvSpPr/>
      </dsp:nvSpPr>
      <dsp:spPr>
        <a:xfrm>
          <a:off x="526139" y="1915954"/>
          <a:ext cx="7365956" cy="590400"/>
        </a:xfrm>
        <a:prstGeom prst="roundRect">
          <a:avLst/>
        </a:prstGeom>
        <a:solidFill>
          <a:schemeClr val="accent4">
            <a:hueOff val="-10067227"/>
            <a:satOff val="-202"/>
            <a:lumOff val="206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416" tIns="0" rIns="278416" bIns="0" numCol="1" spcCol="1270" anchor="ctr" anchorCtr="0">
          <a:noAutofit/>
        </a:bodyPr>
        <a:lstStyle/>
        <a:p>
          <a:pPr marL="0" lvl="0" indent="0" algn="l" defTabSz="1066800">
            <a:lnSpc>
              <a:spcPct val="90000"/>
            </a:lnSpc>
            <a:spcBef>
              <a:spcPct val="0"/>
            </a:spcBef>
            <a:spcAft>
              <a:spcPct val="35000"/>
            </a:spcAft>
            <a:buNone/>
          </a:pPr>
          <a:r>
            <a:rPr lang="es-AR" sz="2400" b="1" kern="1200" dirty="0"/>
            <a:t>Estilo e impacto de la comunicación</a:t>
          </a:r>
          <a:endParaRPr lang="en-US" sz="2400" b="1" kern="1200" dirty="0"/>
        </a:p>
      </dsp:txBody>
      <dsp:txXfrm>
        <a:off x="554960" y="1944775"/>
        <a:ext cx="7308314" cy="532758"/>
      </dsp:txXfrm>
    </dsp:sp>
    <dsp:sp modelId="{AA174E06-4F1E-47CD-AE0D-CD911C05D599}">
      <dsp:nvSpPr>
        <dsp:cNvPr id="0" name=""/>
        <dsp:cNvSpPr/>
      </dsp:nvSpPr>
      <dsp:spPr>
        <a:xfrm>
          <a:off x="0" y="3118354"/>
          <a:ext cx="10522795" cy="504000"/>
        </a:xfrm>
        <a:prstGeom prst="rect">
          <a:avLst/>
        </a:prstGeom>
        <a:solidFill>
          <a:schemeClr val="lt1">
            <a:alpha val="90000"/>
            <a:hueOff val="0"/>
            <a:satOff val="0"/>
            <a:lumOff val="0"/>
            <a:alphaOff val="0"/>
          </a:schemeClr>
        </a:solidFill>
        <a:ln w="19050" cap="flat" cmpd="sng" algn="ctr">
          <a:solidFill>
            <a:schemeClr val="accent4">
              <a:hueOff val="-15100842"/>
              <a:satOff val="-303"/>
              <a:lumOff val="3089"/>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F2004D-2A64-4EAA-B2A1-68D8F26AA76D}">
      <dsp:nvSpPr>
        <dsp:cNvPr id="0" name=""/>
        <dsp:cNvSpPr/>
      </dsp:nvSpPr>
      <dsp:spPr>
        <a:xfrm>
          <a:off x="526139" y="2823154"/>
          <a:ext cx="7365956" cy="590400"/>
        </a:xfrm>
        <a:prstGeom prst="roundRect">
          <a:avLst/>
        </a:prstGeom>
        <a:solidFill>
          <a:schemeClr val="accent4">
            <a:hueOff val="-15100842"/>
            <a:satOff val="-303"/>
            <a:lumOff val="308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416" tIns="0" rIns="278416" bIns="0" numCol="1" spcCol="1270" anchor="ctr" anchorCtr="0">
          <a:noAutofit/>
        </a:bodyPr>
        <a:lstStyle/>
        <a:p>
          <a:pPr marL="0" lvl="0" indent="0" algn="l" defTabSz="1066800">
            <a:lnSpc>
              <a:spcPct val="90000"/>
            </a:lnSpc>
            <a:spcBef>
              <a:spcPct val="0"/>
            </a:spcBef>
            <a:spcAft>
              <a:spcPct val="35000"/>
            </a:spcAft>
            <a:buNone/>
          </a:pPr>
          <a:r>
            <a:rPr lang="en-US" sz="2400" b="1" kern="1200" dirty="0" err="1"/>
            <a:t>Ejercicios</a:t>
          </a:r>
          <a:endParaRPr lang="en-US" sz="2400" b="1" kern="1200" dirty="0"/>
        </a:p>
      </dsp:txBody>
      <dsp:txXfrm>
        <a:off x="554960" y="2851975"/>
        <a:ext cx="7308314" cy="532758"/>
      </dsp:txXfrm>
    </dsp:sp>
    <dsp:sp modelId="{A07CA72E-B3A7-439E-A017-66DABF80A5AC}">
      <dsp:nvSpPr>
        <dsp:cNvPr id="0" name=""/>
        <dsp:cNvSpPr/>
      </dsp:nvSpPr>
      <dsp:spPr>
        <a:xfrm>
          <a:off x="0" y="4025554"/>
          <a:ext cx="10522795" cy="504000"/>
        </a:xfrm>
        <a:prstGeom prst="rect">
          <a:avLst/>
        </a:prstGeom>
        <a:solidFill>
          <a:schemeClr val="lt1">
            <a:alpha val="90000"/>
            <a:hueOff val="0"/>
            <a:satOff val="0"/>
            <a:lumOff val="0"/>
            <a:alphaOff val="0"/>
          </a:schemeClr>
        </a:solidFill>
        <a:ln w="19050" cap="flat" cmpd="sng" algn="ctr">
          <a:solidFill>
            <a:schemeClr val="accent4">
              <a:hueOff val="-20134455"/>
              <a:satOff val="-404"/>
              <a:lumOff val="4119"/>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89EE20-4EC1-45E3-9401-7CF579330A25}">
      <dsp:nvSpPr>
        <dsp:cNvPr id="0" name=""/>
        <dsp:cNvSpPr/>
      </dsp:nvSpPr>
      <dsp:spPr>
        <a:xfrm>
          <a:off x="526139" y="3730354"/>
          <a:ext cx="7365956" cy="590400"/>
        </a:xfrm>
        <a:prstGeom prst="roundRect">
          <a:avLst/>
        </a:prstGeom>
        <a:solidFill>
          <a:schemeClr val="accent4">
            <a:hueOff val="-20134455"/>
            <a:satOff val="-404"/>
            <a:lumOff val="411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416" tIns="0" rIns="278416" bIns="0" numCol="1" spcCol="1270" anchor="ctr" anchorCtr="0">
          <a:noAutofit/>
        </a:bodyPr>
        <a:lstStyle/>
        <a:p>
          <a:pPr marL="0" lvl="0" indent="0" algn="l" defTabSz="1066800">
            <a:lnSpc>
              <a:spcPct val="90000"/>
            </a:lnSpc>
            <a:spcBef>
              <a:spcPct val="0"/>
            </a:spcBef>
            <a:spcAft>
              <a:spcPct val="35000"/>
            </a:spcAft>
            <a:buNone/>
          </a:pPr>
          <a:r>
            <a:rPr lang="en-US" sz="2400" b="1" kern="1200" dirty="0" err="1"/>
            <a:t>Qpreguntas</a:t>
          </a:r>
          <a:r>
            <a:rPr lang="en-US" sz="2400" b="1" kern="1200" dirty="0"/>
            <a:t> y </a:t>
          </a:r>
          <a:r>
            <a:rPr lang="en-US" sz="2400" b="1" kern="1200" dirty="0" err="1"/>
            <a:t>Respuestas</a:t>
          </a:r>
          <a:endParaRPr lang="en-US" sz="2400" b="1" kern="1200" dirty="0"/>
        </a:p>
      </dsp:txBody>
      <dsp:txXfrm>
        <a:off x="554960" y="3759175"/>
        <a:ext cx="7308314" cy="53275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B296DC-730E-4E16-9D27-216CABAB2B69}">
      <dsp:nvSpPr>
        <dsp:cNvPr id="0" name=""/>
        <dsp:cNvSpPr/>
      </dsp:nvSpPr>
      <dsp:spPr>
        <a:xfrm>
          <a:off x="0" y="1945"/>
          <a:ext cx="10710862"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23F601-5360-4452-8801-20F7FF7E19FC}">
      <dsp:nvSpPr>
        <dsp:cNvPr id="0" name=""/>
        <dsp:cNvSpPr/>
      </dsp:nvSpPr>
      <dsp:spPr>
        <a:xfrm>
          <a:off x="0" y="1945"/>
          <a:ext cx="2142172" cy="3980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s-ES" sz="2800" b="1" kern="1200" dirty="0"/>
            <a:t>Preguntar a la otra persona
</a:t>
          </a:r>
          <a:endParaRPr lang="en-US" sz="2800" b="1" kern="1200" dirty="0"/>
        </a:p>
      </dsp:txBody>
      <dsp:txXfrm>
        <a:off x="0" y="1945"/>
        <a:ext cx="2142172" cy="3980733"/>
      </dsp:txXfrm>
    </dsp:sp>
    <dsp:sp modelId="{D94B585A-112B-444C-9C72-18396052C8C2}">
      <dsp:nvSpPr>
        <dsp:cNvPr id="0" name=""/>
        <dsp:cNvSpPr/>
      </dsp:nvSpPr>
      <dsp:spPr>
        <a:xfrm>
          <a:off x="2302835" y="48740"/>
          <a:ext cx="8408027" cy="935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Font typeface="Arial" panose="020B0604020202020204" pitchFamily="34" charset="0"/>
            <a:buNone/>
          </a:pPr>
          <a:r>
            <a:rPr lang="es-ES" sz="2000" b="0" i="0" kern="1200" dirty="0">
              <a:solidFill>
                <a:srgbClr val="2D2D2D"/>
              </a:solidFill>
              <a:effectLst/>
              <a:latin typeface="Noto Sans" panose="020B0502040504020204" pitchFamily="34" charset="0"/>
            </a:rPr>
            <a:t>Fomenta las conversaciones y explora los puntos de vista de otras personas preguntándoles activamente al respecto.
</a:t>
          </a:r>
          <a:endParaRPr lang="en-US" sz="2000" kern="1200" dirty="0"/>
        </a:p>
      </dsp:txBody>
      <dsp:txXfrm>
        <a:off x="2302835" y="48740"/>
        <a:ext cx="8408027" cy="935900"/>
      </dsp:txXfrm>
    </dsp:sp>
    <dsp:sp modelId="{E7735E0A-682B-417B-8A02-76BD25F7EC17}">
      <dsp:nvSpPr>
        <dsp:cNvPr id="0" name=""/>
        <dsp:cNvSpPr/>
      </dsp:nvSpPr>
      <dsp:spPr>
        <a:xfrm>
          <a:off x="2142172" y="984640"/>
          <a:ext cx="856869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71ABD6-87A2-44A4-9418-7E9F0E04BB9A}">
      <dsp:nvSpPr>
        <dsp:cNvPr id="0" name=""/>
        <dsp:cNvSpPr/>
      </dsp:nvSpPr>
      <dsp:spPr>
        <a:xfrm>
          <a:off x="2302835" y="1031435"/>
          <a:ext cx="8408027" cy="935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Font typeface="Arial" panose="020B0604020202020204" pitchFamily="34" charset="0"/>
            <a:buNone/>
          </a:pPr>
          <a:r>
            <a:rPr lang="es-ES" sz="1500" b="0" i="0" kern="1200" dirty="0">
              <a:solidFill>
                <a:srgbClr val="2D2D2D"/>
              </a:solidFill>
              <a:effectLst/>
              <a:latin typeface="Noto Sans" panose="020B0502040504020204" pitchFamily="34" charset="0"/>
            </a:rPr>
            <a:t>Parafrasea (en voz alta) lo que entiendes sobre lo que otros dicen, para que puedas asegurarte de que tu comprensión sea correcta.
</a:t>
          </a:r>
          <a:endParaRPr lang="en-US" sz="1500" b="0" i="0" kern="1200" dirty="0">
            <a:solidFill>
              <a:srgbClr val="2D2D2D"/>
            </a:solidFill>
            <a:effectLst/>
            <a:latin typeface="Noto Sans" panose="020B0502040504020204" pitchFamily="34" charset="0"/>
          </a:endParaRPr>
        </a:p>
      </dsp:txBody>
      <dsp:txXfrm>
        <a:off x="2302835" y="1031435"/>
        <a:ext cx="8408027" cy="935900"/>
      </dsp:txXfrm>
    </dsp:sp>
    <dsp:sp modelId="{8C12C94D-BB54-4A4F-8C31-793EB0C20372}">
      <dsp:nvSpPr>
        <dsp:cNvPr id="0" name=""/>
        <dsp:cNvSpPr/>
      </dsp:nvSpPr>
      <dsp:spPr>
        <a:xfrm>
          <a:off x="2142172" y="1967335"/>
          <a:ext cx="856869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FB9713C-B5C1-4354-B6A8-50A228DBFFD4}">
      <dsp:nvSpPr>
        <dsp:cNvPr id="0" name=""/>
        <dsp:cNvSpPr/>
      </dsp:nvSpPr>
      <dsp:spPr>
        <a:xfrm>
          <a:off x="2302835" y="2014130"/>
          <a:ext cx="8408027" cy="935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Font typeface="Arial" panose="020B0604020202020204" pitchFamily="34" charset="0"/>
            <a:buNone/>
          </a:pPr>
          <a:r>
            <a:rPr lang="es-ES" sz="1500" b="0" i="0" kern="1200" dirty="0">
              <a:solidFill>
                <a:srgbClr val="2D2D2D"/>
              </a:solidFill>
              <a:effectLst/>
              <a:latin typeface="Noto Sans" panose="020B0502040504020204" pitchFamily="34" charset="0"/>
            </a:rPr>
            <a:t>Deja en claro a los demás los pasos en tu pensamiento para que tengan una mejor comprensión de cómo funciona tu propio proceso de razonamiento.
</a:t>
          </a:r>
          <a:endParaRPr lang="en-US" sz="1500" b="0" i="0" kern="1200" dirty="0">
            <a:solidFill>
              <a:srgbClr val="2D2D2D"/>
            </a:solidFill>
            <a:effectLst/>
            <a:latin typeface="Noto Sans" panose="020B0502040504020204" pitchFamily="34" charset="0"/>
          </a:endParaRPr>
        </a:p>
      </dsp:txBody>
      <dsp:txXfrm>
        <a:off x="2302835" y="2014130"/>
        <a:ext cx="8408027" cy="935900"/>
      </dsp:txXfrm>
    </dsp:sp>
    <dsp:sp modelId="{0323B368-6917-4700-AFB1-90FE03BE97DA}">
      <dsp:nvSpPr>
        <dsp:cNvPr id="0" name=""/>
        <dsp:cNvSpPr/>
      </dsp:nvSpPr>
      <dsp:spPr>
        <a:xfrm>
          <a:off x="2142172" y="2950030"/>
          <a:ext cx="856869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EE99556-ADAD-4F1C-B6B4-C2C1D054F2D0}">
      <dsp:nvSpPr>
        <dsp:cNvPr id="0" name=""/>
        <dsp:cNvSpPr/>
      </dsp:nvSpPr>
      <dsp:spPr>
        <a:xfrm>
          <a:off x="2302835" y="2996825"/>
          <a:ext cx="8408027" cy="935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Font typeface="Arial" panose="020B0604020202020204" pitchFamily="34" charset="0"/>
            <a:buNone/>
          </a:pPr>
          <a:r>
            <a:rPr lang="es-ES" sz="1500" b="0" i="0" kern="1200" dirty="0">
              <a:solidFill>
                <a:srgbClr val="2D2D2D"/>
              </a:solidFill>
              <a:effectLst/>
              <a:latin typeface="Noto Sans" panose="020B0502040504020204" pitchFamily="34" charset="0"/>
            </a:rPr>
            <a:t>Si tienes que tomar alguna decisión crítica, tómate tu tiempo y piensa en todo el proceso antes de llegar a una conclusión.</a:t>
          </a:r>
          <a:endParaRPr lang="en-US" sz="1500" b="0" i="0" kern="1200" dirty="0">
            <a:solidFill>
              <a:srgbClr val="2D2D2D"/>
            </a:solidFill>
            <a:effectLst/>
            <a:latin typeface="Noto Sans" panose="020B0502040504020204" pitchFamily="34" charset="0"/>
          </a:endParaRPr>
        </a:p>
      </dsp:txBody>
      <dsp:txXfrm>
        <a:off x="2302835" y="2996825"/>
        <a:ext cx="8408027" cy="935900"/>
      </dsp:txXfrm>
    </dsp:sp>
    <dsp:sp modelId="{E316A6EC-3387-4BE6-8CAD-A0647681CB2E}">
      <dsp:nvSpPr>
        <dsp:cNvPr id="0" name=""/>
        <dsp:cNvSpPr/>
      </dsp:nvSpPr>
      <dsp:spPr>
        <a:xfrm>
          <a:off x="2142172" y="3932725"/>
          <a:ext cx="856869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8096C5-6536-4BBC-97E0-5DC494FC43CC}">
      <dsp:nvSpPr>
        <dsp:cNvPr id="0" name=""/>
        <dsp:cNvSpPr/>
      </dsp:nvSpPr>
      <dsp:spPr>
        <a:xfrm>
          <a:off x="6831" y="666043"/>
          <a:ext cx="2041773" cy="2782713"/>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noProof="0" dirty="0">
              <a:latin typeface="Calibri" panose="020F0502020204030204" pitchFamily="34" charset="0"/>
              <a:cs typeface="Calibri" panose="020F0502020204030204" pitchFamily="34" charset="0"/>
            </a:rPr>
            <a:t>Las emociones varían tremendamente según la cultura, tanto en términos de su expresión como de su significado.</a:t>
          </a:r>
        </a:p>
      </dsp:txBody>
      <dsp:txXfrm>
        <a:off x="66632" y="725844"/>
        <a:ext cx="1922171" cy="2663111"/>
      </dsp:txXfrm>
    </dsp:sp>
    <dsp:sp modelId="{8058F341-0722-4662-A0D3-E047554A75F8}">
      <dsp:nvSpPr>
        <dsp:cNvPr id="0" name=""/>
        <dsp:cNvSpPr/>
      </dsp:nvSpPr>
      <dsp:spPr>
        <a:xfrm>
          <a:off x="2252781" y="1804220"/>
          <a:ext cx="432855" cy="506359"/>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252781" y="1905492"/>
        <a:ext cx="302999" cy="303815"/>
      </dsp:txXfrm>
    </dsp:sp>
    <dsp:sp modelId="{3653F2F2-EF54-414B-9F13-B627A8CA3D8B}">
      <dsp:nvSpPr>
        <dsp:cNvPr id="0" name=""/>
        <dsp:cNvSpPr/>
      </dsp:nvSpPr>
      <dsp:spPr>
        <a:xfrm>
          <a:off x="2865313" y="666043"/>
          <a:ext cx="2041773" cy="2782713"/>
        </a:xfrm>
        <a:prstGeom prst="roundRect">
          <a:avLst>
            <a:gd name="adj" fmla="val 10000"/>
          </a:avLst>
        </a:prstGeom>
        <a:solidFill>
          <a:schemeClr val="accent4">
            <a:hueOff val="-10067227"/>
            <a:satOff val="-202"/>
            <a:lumOff val="206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noProof="0" dirty="0">
              <a:latin typeface="Calibri" panose="020F0502020204030204" pitchFamily="34" charset="0"/>
              <a:cs typeface="Calibri" panose="020F0502020204030204" pitchFamily="34" charset="0"/>
            </a:rPr>
            <a:t>Sin una comprensión adecuada de estos paisajes emocionales, el cruce de culturas puede convertirse en un campo minado de comunicación. </a:t>
          </a:r>
        </a:p>
      </dsp:txBody>
      <dsp:txXfrm>
        <a:off x="2925114" y="725844"/>
        <a:ext cx="1922171" cy="2663111"/>
      </dsp:txXfrm>
    </dsp:sp>
    <dsp:sp modelId="{CB2378F9-9C9E-496A-8598-DC828786ED2F}">
      <dsp:nvSpPr>
        <dsp:cNvPr id="0" name=""/>
        <dsp:cNvSpPr/>
      </dsp:nvSpPr>
      <dsp:spPr>
        <a:xfrm>
          <a:off x="5111263" y="1804220"/>
          <a:ext cx="432855" cy="506359"/>
        </a:xfrm>
        <a:prstGeom prst="rightArrow">
          <a:avLst>
            <a:gd name="adj1" fmla="val 60000"/>
            <a:gd name="adj2" fmla="val 50000"/>
          </a:avLst>
        </a:prstGeom>
        <a:solidFill>
          <a:schemeClr val="accent4">
            <a:hueOff val="-20134455"/>
            <a:satOff val="-404"/>
            <a:lumOff val="411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111263" y="1905492"/>
        <a:ext cx="302999" cy="303815"/>
      </dsp:txXfrm>
    </dsp:sp>
    <dsp:sp modelId="{D1DA0C1B-9045-4CB9-8B0D-7ADDFBBF2476}">
      <dsp:nvSpPr>
        <dsp:cNvPr id="0" name=""/>
        <dsp:cNvSpPr/>
      </dsp:nvSpPr>
      <dsp:spPr>
        <a:xfrm>
          <a:off x="5723795" y="666043"/>
          <a:ext cx="2041773" cy="2782713"/>
        </a:xfrm>
        <a:prstGeom prst="roundRect">
          <a:avLst>
            <a:gd name="adj" fmla="val 10000"/>
          </a:avLst>
        </a:prstGeom>
        <a:solidFill>
          <a:schemeClr val="accent4">
            <a:hueOff val="-20134455"/>
            <a:satOff val="-404"/>
            <a:lumOff val="411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noProof="0" dirty="0">
              <a:latin typeface="Calibri" panose="020F0502020204030204" pitchFamily="34" charset="0"/>
              <a:cs typeface="Calibri" panose="020F0502020204030204" pitchFamily="34" charset="0"/>
            </a:rPr>
            <a:t>Entusiasmo</a:t>
          </a:r>
        </a:p>
      </dsp:txBody>
      <dsp:txXfrm>
        <a:off x="5783596" y="725844"/>
        <a:ext cx="1922171" cy="26631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A70D99-4AD3-4D25-A18E-89862A7F3E01}">
      <dsp:nvSpPr>
        <dsp:cNvPr id="0" name=""/>
        <dsp:cNvSpPr/>
      </dsp:nvSpPr>
      <dsp:spPr>
        <a:xfrm>
          <a:off x="0" y="0"/>
          <a:ext cx="10442575" cy="3903662"/>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i="1" kern="1200" dirty="0"/>
            <a:t>“</a:t>
          </a:r>
          <a:r>
            <a:rPr lang="es-AR" sz="2100" i="1" kern="1200" dirty="0"/>
            <a:t>La comunicación tiene el poder de tender puentes, posibilitar el encuentro y la inclusión, y enriquecer así la sociedad. Qué hermoso es cuando las personas seleccionan sus palabras y acciones con cuidado, en el esfuerzo por evitar malentendidos, sanar recuerdos heridos y construir la paz y la armonía."</a:t>
          </a:r>
          <a:r>
            <a:rPr lang="es-AR" sz="2800" i="1" kern="1200" dirty="0"/>
            <a:t> 
* </a:t>
          </a:r>
          <a:r>
            <a:rPr lang="es-AR" sz="1600" i="1" kern="1200" dirty="0"/>
            <a:t>Mensaje para la Jornada Mundial de las Comunicaciones Sociales 2016 - Papa Francisco</a:t>
          </a:r>
          <a:endParaRPr lang="en-US" sz="1600" i="1" kern="1200" dirty="0"/>
        </a:p>
      </dsp:txBody>
      <dsp:txXfrm>
        <a:off x="2478881" y="0"/>
        <a:ext cx="7963693" cy="3903662"/>
      </dsp:txXfrm>
    </dsp:sp>
    <dsp:sp modelId="{B65B09A8-9B19-453B-85BD-112A5AEA355E}">
      <dsp:nvSpPr>
        <dsp:cNvPr id="0" name=""/>
        <dsp:cNvSpPr/>
      </dsp:nvSpPr>
      <dsp:spPr>
        <a:xfrm>
          <a:off x="390366" y="390366"/>
          <a:ext cx="2088515" cy="3122929"/>
        </a:xfrm>
        <a:prstGeom prst="roundRect">
          <a:avLst>
            <a:gd name="adj" fmla="val 10000"/>
          </a:avLst>
        </a:prstGeom>
        <a:blipFill rotWithShape="1">
          <a:blip xmlns:r="http://schemas.openxmlformats.org/officeDocument/2006/relationships" r:embed="rId1"/>
          <a:srcRect/>
          <a:stretch>
            <a:fillRect l="-62000" r="-62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35C3E0-9077-422B-9709-97609CFCFD6D}">
      <dsp:nvSpPr>
        <dsp:cNvPr id="0" name=""/>
        <dsp:cNvSpPr/>
      </dsp:nvSpPr>
      <dsp:spPr>
        <a:xfrm>
          <a:off x="1706" y="0"/>
          <a:ext cx="2655093" cy="5418667"/>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SzPct val="100000"/>
            <a:buFont typeface="Arial" panose="020B0604020202020204" pitchFamily="34" charset="0"/>
            <a:buNone/>
          </a:pPr>
          <a:r>
            <a:rPr lang="es-AR" sz="1700" b="1" kern="1200" dirty="0">
              <a:solidFill>
                <a:schemeClr val="tx1"/>
              </a:solidFill>
            </a:rPr>
            <a:t>Dotarle</a:t>
          </a:r>
          <a:r>
            <a:rPr lang="es-AR" sz="1700" kern="1200" dirty="0">
              <a:solidFill>
                <a:schemeClr val="tx1"/>
              </a:solidFill>
            </a:rPr>
            <a:t> de un lenguaje estructural para describir patrones comunes de interacción dentro de los demás y de sus equipos.</a:t>
          </a:r>
          <a:endParaRPr lang="en-US" sz="1700" kern="1200" dirty="0">
            <a:solidFill>
              <a:schemeClr val="tx1"/>
            </a:solidFill>
          </a:endParaRPr>
        </a:p>
      </dsp:txBody>
      <dsp:txXfrm>
        <a:off x="1706" y="2167466"/>
        <a:ext cx="2655093" cy="2167466"/>
      </dsp:txXfrm>
    </dsp:sp>
    <dsp:sp modelId="{DFAC4A1E-3A98-48EB-B9BC-8880DCE82F74}">
      <dsp:nvSpPr>
        <dsp:cNvPr id="0" name=""/>
        <dsp:cNvSpPr/>
      </dsp:nvSpPr>
      <dsp:spPr>
        <a:xfrm>
          <a:off x="427045" y="325120"/>
          <a:ext cx="1804416" cy="1804416"/>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B7761CF-09B5-4937-91AA-EF0D63F24DE8}">
      <dsp:nvSpPr>
        <dsp:cNvPr id="0" name=""/>
        <dsp:cNvSpPr/>
      </dsp:nvSpPr>
      <dsp:spPr>
        <a:xfrm>
          <a:off x="2736453" y="0"/>
          <a:ext cx="2655093" cy="5418667"/>
        </a:xfrm>
        <a:prstGeom prst="roundRect">
          <a:avLst>
            <a:gd name="adj" fmla="val 10000"/>
          </a:avLst>
        </a:prstGeom>
        <a:solidFill>
          <a:schemeClr val="accent4">
            <a:hueOff val="-10067227"/>
            <a:satOff val="-202"/>
            <a:lumOff val="206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s-AR" sz="1700" kern="1200" dirty="0">
              <a:solidFill>
                <a:schemeClr val="tx1"/>
              </a:solidFill>
              <a:latin typeface="+mn-lt"/>
            </a:rPr>
            <a:t>Identificar las </a:t>
          </a:r>
          <a:r>
            <a:rPr lang="es-AR" sz="1700" b="1" kern="1200" dirty="0">
              <a:solidFill>
                <a:schemeClr val="tx1"/>
              </a:solidFill>
              <a:latin typeface="+mn-lt"/>
            </a:rPr>
            <a:t>implicaciones</a:t>
          </a:r>
          <a:r>
            <a:rPr lang="es-AR" sz="1700" kern="1200" dirty="0">
              <a:solidFill>
                <a:schemeClr val="tx1"/>
              </a:solidFill>
              <a:latin typeface="+mn-lt"/>
            </a:rPr>
            <a:t> de su perfil dominante y comprender los posibles puntos ciegos que crea.</a:t>
          </a:r>
          <a:endParaRPr lang="en-US" sz="1700" kern="1200" dirty="0">
            <a:solidFill>
              <a:schemeClr val="tx1"/>
            </a:solidFill>
            <a:latin typeface="+mn-lt"/>
          </a:endParaRPr>
        </a:p>
      </dsp:txBody>
      <dsp:txXfrm>
        <a:off x="2736453" y="2167466"/>
        <a:ext cx="2655093" cy="2167466"/>
      </dsp:txXfrm>
    </dsp:sp>
    <dsp:sp modelId="{1460F6BF-5593-4F09-9EC3-C4BC737222DA}">
      <dsp:nvSpPr>
        <dsp:cNvPr id="0" name=""/>
        <dsp:cNvSpPr/>
      </dsp:nvSpPr>
      <dsp:spPr>
        <a:xfrm>
          <a:off x="3161791" y="325120"/>
          <a:ext cx="1804416" cy="1804416"/>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F46C659-C8A3-4593-BB71-D788143838C9}">
      <dsp:nvSpPr>
        <dsp:cNvPr id="0" name=""/>
        <dsp:cNvSpPr/>
      </dsp:nvSpPr>
      <dsp:spPr>
        <a:xfrm>
          <a:off x="5471199" y="0"/>
          <a:ext cx="2655093" cy="5418667"/>
        </a:xfrm>
        <a:prstGeom prst="roundRect">
          <a:avLst>
            <a:gd name="adj" fmla="val 10000"/>
          </a:avLst>
        </a:prstGeom>
        <a:solidFill>
          <a:schemeClr val="accent4">
            <a:hueOff val="-20134455"/>
            <a:satOff val="-404"/>
            <a:lumOff val="411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s-AR" sz="1700" kern="1200" dirty="0">
              <a:solidFill>
                <a:schemeClr val="tx1"/>
              </a:solidFill>
              <a:latin typeface="+mn-lt"/>
            </a:rPr>
            <a:t>Aportar ideas sobre cómo las personas de su grupo/equipo podrían </a:t>
          </a:r>
          <a:r>
            <a:rPr lang="es-AR" sz="1700" b="1" kern="1200" dirty="0">
              <a:solidFill>
                <a:schemeClr val="tx1"/>
              </a:solidFill>
              <a:latin typeface="+mn-lt"/>
            </a:rPr>
            <a:t>cambiar su comportamiento </a:t>
          </a:r>
          <a:r>
            <a:rPr lang="es-AR" sz="1700" kern="1200" dirty="0">
              <a:solidFill>
                <a:schemeClr val="tx1"/>
              </a:solidFill>
              <a:latin typeface="+mn-lt"/>
            </a:rPr>
            <a:t>para ayudar al grupo a funcionar de forma </a:t>
          </a:r>
          <a:r>
            <a:rPr lang="es-AR" sz="1700" b="1" kern="1200" dirty="0">
              <a:solidFill>
                <a:schemeClr val="tx1"/>
              </a:solidFill>
              <a:latin typeface="+mn-lt"/>
            </a:rPr>
            <a:t>más eficaz </a:t>
          </a:r>
          <a:r>
            <a:rPr lang="es-AR" sz="1700" kern="1200" dirty="0">
              <a:solidFill>
                <a:schemeClr val="tx1"/>
              </a:solidFill>
              <a:latin typeface="+mn-lt"/>
            </a:rPr>
            <a:t>en general.</a:t>
          </a:r>
          <a:endParaRPr lang="en-US" sz="1700" kern="1200" dirty="0">
            <a:solidFill>
              <a:schemeClr val="tx1"/>
            </a:solidFill>
            <a:latin typeface="+mn-lt"/>
          </a:endParaRPr>
        </a:p>
      </dsp:txBody>
      <dsp:txXfrm>
        <a:off x="5471199" y="2167466"/>
        <a:ext cx="2655093" cy="2167466"/>
      </dsp:txXfrm>
    </dsp:sp>
    <dsp:sp modelId="{F2AD79D0-316D-4BC4-A9B9-C7320F622996}">
      <dsp:nvSpPr>
        <dsp:cNvPr id="0" name=""/>
        <dsp:cNvSpPr/>
      </dsp:nvSpPr>
      <dsp:spPr>
        <a:xfrm>
          <a:off x="5896538" y="325120"/>
          <a:ext cx="1804416" cy="1804416"/>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33A736-5A78-4F88-AF45-E1F6C169E647}">
      <dsp:nvSpPr>
        <dsp:cNvPr id="0" name=""/>
        <dsp:cNvSpPr/>
      </dsp:nvSpPr>
      <dsp:spPr>
        <a:xfrm>
          <a:off x="325119" y="4334933"/>
          <a:ext cx="7477760" cy="812800"/>
        </a:xfrm>
        <a:prstGeom prst="leftRightArrow">
          <a:avLst/>
        </a:prstGeom>
        <a:solidFill>
          <a:schemeClr val="accent4">
            <a:tint val="4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2277F4-E3F8-4FB6-8470-770849D83F2E}">
      <dsp:nvSpPr>
        <dsp:cNvPr id="0" name=""/>
        <dsp:cNvSpPr/>
      </dsp:nvSpPr>
      <dsp:spPr>
        <a:xfrm>
          <a:off x="1020901" y="3751"/>
          <a:ext cx="3881160" cy="2328696"/>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AR" sz="2000" kern="1200" dirty="0"/>
            <a:t>Dado que pasas la mayor parte de tu vida interactuando con los demás, es esencial que comprendas tus propias </a:t>
          </a:r>
          <a:r>
            <a:rPr lang="es-AR" sz="2000" b="1" kern="1200" dirty="0">
              <a:solidFill>
                <a:schemeClr val="tx1"/>
              </a:solidFill>
            </a:rPr>
            <a:t>tendencias</a:t>
          </a:r>
          <a:r>
            <a:rPr lang="es-AR" sz="2000" kern="1200" dirty="0"/>
            <a:t> y seas capaz de reconocer las tendencias de los demás.</a:t>
          </a:r>
          <a:endParaRPr lang="en-US" sz="2000" kern="1200" dirty="0"/>
        </a:p>
      </dsp:txBody>
      <dsp:txXfrm>
        <a:off x="1020901" y="3751"/>
        <a:ext cx="3881160" cy="2328696"/>
      </dsp:txXfrm>
    </dsp:sp>
    <dsp:sp modelId="{6CCB014F-A8A1-4AD3-9378-89232BE7EBCF}">
      <dsp:nvSpPr>
        <dsp:cNvPr id="0" name=""/>
        <dsp:cNvSpPr/>
      </dsp:nvSpPr>
      <dsp:spPr>
        <a:xfrm>
          <a:off x="1020901" y="2720564"/>
          <a:ext cx="3881160" cy="2328696"/>
        </a:xfrm>
        <a:prstGeom prst="rect">
          <a:avLst/>
        </a:prstGeom>
        <a:solidFill>
          <a:schemeClr val="accent4">
            <a:hueOff val="-20134455"/>
            <a:satOff val="-404"/>
            <a:lumOff val="411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AR" sz="1900" kern="1200" dirty="0">
              <a:latin typeface="Calibri"/>
            </a:rPr>
            <a:t>De este modo, </a:t>
          </a:r>
          <a:r>
            <a:rPr lang="es-AR" sz="1900" b="1" kern="1200" dirty="0">
              <a:solidFill>
                <a:schemeClr val="tx1"/>
              </a:solidFill>
              <a:latin typeface="Calibri"/>
            </a:rPr>
            <a:t>ampliará su propio repertorio </a:t>
          </a:r>
          <a:r>
            <a:rPr lang="es-AR" sz="1900" kern="1200" dirty="0">
              <a:latin typeface="Calibri"/>
            </a:rPr>
            <a:t>de comportamientos -lo que significa que podrá participar cómodamente en una gama más amplia de acciones- y será más tolerante con las diferencias de comportamiento de los demás.</a:t>
          </a:r>
          <a:endParaRPr lang="en-US" sz="1900" kern="1200" dirty="0">
            <a:latin typeface="Calibri"/>
          </a:endParaRPr>
        </a:p>
      </dsp:txBody>
      <dsp:txXfrm>
        <a:off x="1020901" y="2720564"/>
        <a:ext cx="3881160" cy="23286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DCC5A7-031D-49C4-A26E-6CA73D77BF89}">
      <dsp:nvSpPr>
        <dsp:cNvPr id="0" name=""/>
        <dsp:cNvSpPr/>
      </dsp:nvSpPr>
      <dsp:spPr>
        <a:xfrm>
          <a:off x="0" y="0"/>
          <a:ext cx="7772400" cy="1309420"/>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Font typeface="Arial" panose="020B0604020202020204" pitchFamily="34" charset="0"/>
            <a:buNone/>
          </a:pPr>
          <a:r>
            <a:rPr lang="es-AR" sz="2700" kern="1200" dirty="0"/>
            <a:t>¿Cómo ves tu perfil en tu grupo hasta ahora, en tu trabajo o en tu vida personal?</a:t>
          </a:r>
          <a:endParaRPr lang="en-US" sz="2700" kern="1200" dirty="0"/>
        </a:p>
      </dsp:txBody>
      <dsp:txXfrm>
        <a:off x="38352" y="38352"/>
        <a:ext cx="6359432" cy="1232716"/>
      </dsp:txXfrm>
    </dsp:sp>
    <dsp:sp modelId="{DD54C166-A759-4637-9BF9-9AE909B054E2}">
      <dsp:nvSpPr>
        <dsp:cNvPr id="0" name=""/>
        <dsp:cNvSpPr/>
      </dsp:nvSpPr>
      <dsp:spPr>
        <a:xfrm>
          <a:off x="685799" y="1527657"/>
          <a:ext cx="7772400" cy="1309420"/>
        </a:xfrm>
        <a:prstGeom prst="roundRect">
          <a:avLst>
            <a:gd name="adj" fmla="val 10000"/>
          </a:avLst>
        </a:prstGeom>
        <a:gradFill rotWithShape="0">
          <a:gsLst>
            <a:gs pos="0">
              <a:schemeClr val="accent4">
                <a:hueOff val="-10067227"/>
                <a:satOff val="-202"/>
                <a:lumOff val="2060"/>
                <a:alphaOff val="0"/>
                <a:satMod val="103000"/>
                <a:lumMod val="102000"/>
                <a:tint val="94000"/>
              </a:schemeClr>
            </a:gs>
            <a:gs pos="50000">
              <a:schemeClr val="accent4">
                <a:hueOff val="-10067227"/>
                <a:satOff val="-202"/>
                <a:lumOff val="2060"/>
                <a:alphaOff val="0"/>
                <a:satMod val="110000"/>
                <a:lumMod val="100000"/>
                <a:shade val="100000"/>
              </a:schemeClr>
            </a:gs>
            <a:gs pos="100000">
              <a:schemeClr val="accent4">
                <a:hueOff val="-10067227"/>
                <a:satOff val="-202"/>
                <a:lumOff val="206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s-AR" sz="2700" kern="1200" dirty="0">
              <a:latin typeface="Arial"/>
              <a:cs typeface="Arial"/>
            </a:rPr>
            <a:t>¿Qué podrías hacer para experimentar, para ampliar tu perfil?</a:t>
          </a:r>
          <a:endParaRPr lang="en-US" sz="2700" kern="1200" dirty="0">
            <a:latin typeface="Arial"/>
            <a:cs typeface="Arial"/>
          </a:endParaRPr>
        </a:p>
      </dsp:txBody>
      <dsp:txXfrm>
        <a:off x="724151" y="1566009"/>
        <a:ext cx="6158772" cy="1232716"/>
      </dsp:txXfrm>
    </dsp:sp>
    <dsp:sp modelId="{48145A61-BA5C-47BA-9E9A-107812206702}">
      <dsp:nvSpPr>
        <dsp:cNvPr id="0" name=""/>
        <dsp:cNvSpPr/>
      </dsp:nvSpPr>
      <dsp:spPr>
        <a:xfrm>
          <a:off x="1371599" y="3055315"/>
          <a:ext cx="7772400" cy="1309420"/>
        </a:xfrm>
        <a:prstGeom prst="roundRect">
          <a:avLst>
            <a:gd name="adj" fmla="val 10000"/>
          </a:avLst>
        </a:prstGeom>
        <a:gradFill rotWithShape="0">
          <a:gsLst>
            <a:gs pos="0">
              <a:schemeClr val="accent4">
                <a:hueOff val="-20134455"/>
                <a:satOff val="-404"/>
                <a:lumOff val="4119"/>
                <a:alphaOff val="0"/>
                <a:satMod val="103000"/>
                <a:lumMod val="102000"/>
                <a:tint val="94000"/>
              </a:schemeClr>
            </a:gs>
            <a:gs pos="50000">
              <a:schemeClr val="accent4">
                <a:hueOff val="-20134455"/>
                <a:satOff val="-404"/>
                <a:lumOff val="4119"/>
                <a:alphaOff val="0"/>
                <a:satMod val="110000"/>
                <a:lumMod val="100000"/>
                <a:shade val="100000"/>
              </a:schemeClr>
            </a:gs>
            <a:gs pos="100000">
              <a:schemeClr val="accent4">
                <a:hueOff val="-20134455"/>
                <a:satOff val="-404"/>
                <a:lumOff val="411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s-AR" sz="2700" kern="1200" dirty="0">
              <a:solidFill>
                <a:schemeClr val="bg1"/>
              </a:solidFill>
              <a:latin typeface="Arial"/>
              <a:cs typeface="Arial"/>
            </a:rPr>
            <a:t>¿Qué podrías hacer para experimentar y ampliar tu perfil en tu grupo?</a:t>
          </a:r>
          <a:endParaRPr lang="en-US" sz="2700" kern="1200" dirty="0">
            <a:solidFill>
              <a:schemeClr val="bg1"/>
            </a:solidFill>
            <a:latin typeface="Arial"/>
            <a:cs typeface="Arial"/>
          </a:endParaRPr>
        </a:p>
      </dsp:txBody>
      <dsp:txXfrm>
        <a:off x="1409951" y="3093667"/>
        <a:ext cx="6158772" cy="1232716"/>
      </dsp:txXfrm>
    </dsp:sp>
    <dsp:sp modelId="{BDA7AC8B-2B6A-4F24-8F99-D7533CCBC7E9}">
      <dsp:nvSpPr>
        <dsp:cNvPr id="0" name=""/>
        <dsp:cNvSpPr/>
      </dsp:nvSpPr>
      <dsp:spPr>
        <a:xfrm>
          <a:off x="6921276" y="992977"/>
          <a:ext cx="851123" cy="851123"/>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112779" y="992977"/>
        <a:ext cx="468117" cy="640470"/>
      </dsp:txXfrm>
    </dsp:sp>
    <dsp:sp modelId="{FE578A60-524A-42A5-A684-1D72AB6AC9B9}">
      <dsp:nvSpPr>
        <dsp:cNvPr id="0" name=""/>
        <dsp:cNvSpPr/>
      </dsp:nvSpPr>
      <dsp:spPr>
        <a:xfrm>
          <a:off x="7607076" y="2511905"/>
          <a:ext cx="851123" cy="851123"/>
        </a:xfrm>
        <a:prstGeom prst="downArrow">
          <a:avLst>
            <a:gd name="adj1" fmla="val 55000"/>
            <a:gd name="adj2" fmla="val 45000"/>
          </a:avLst>
        </a:prstGeom>
        <a:solidFill>
          <a:schemeClr val="accent4">
            <a:tint val="40000"/>
            <a:alpha val="90000"/>
            <a:hueOff val="-20328578"/>
            <a:satOff val="612"/>
            <a:lumOff val="1010"/>
            <a:alphaOff val="0"/>
          </a:schemeClr>
        </a:solidFill>
        <a:ln w="12700" cap="flat" cmpd="sng" algn="ctr">
          <a:solidFill>
            <a:schemeClr val="accent4">
              <a:tint val="40000"/>
              <a:alpha val="90000"/>
              <a:hueOff val="-20328578"/>
              <a:satOff val="612"/>
              <a:lumOff val="101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798579" y="2511905"/>
        <a:ext cx="468117" cy="6404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1DCFD3-5993-41E4-BF65-B6F832F7C090}">
      <dsp:nvSpPr>
        <dsp:cNvPr id="0" name=""/>
        <dsp:cNvSpPr/>
      </dsp:nvSpPr>
      <dsp:spPr>
        <a:xfrm>
          <a:off x="5098" y="131749"/>
          <a:ext cx="2608094" cy="1481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256" tIns="96520" rIns="270256" bIns="96520" numCol="1" spcCol="1270" anchor="ctr" anchorCtr="0">
          <a:noAutofit/>
        </a:bodyPr>
        <a:lstStyle/>
        <a:p>
          <a:pPr marL="0" lvl="0" indent="0" algn="r" defTabSz="1689100">
            <a:lnSpc>
              <a:spcPct val="90000"/>
            </a:lnSpc>
            <a:spcBef>
              <a:spcPct val="0"/>
            </a:spcBef>
            <a:spcAft>
              <a:spcPct val="35000"/>
            </a:spcAft>
            <a:buNone/>
          </a:pPr>
          <a:r>
            <a:rPr lang="en-US" sz="3800" kern="1200" dirty="0" err="1"/>
            <a:t>Confianza</a:t>
          </a:r>
          <a:r>
            <a:rPr lang="en-US" sz="3800" kern="1200" dirty="0"/>
            <a:t> 
</a:t>
          </a:r>
        </a:p>
      </dsp:txBody>
      <dsp:txXfrm>
        <a:off x="5098" y="131749"/>
        <a:ext cx="2608094" cy="1481287"/>
      </dsp:txXfrm>
    </dsp:sp>
    <dsp:sp modelId="{192FDB54-759E-4F53-AD11-85AAF092FC89}">
      <dsp:nvSpPr>
        <dsp:cNvPr id="0" name=""/>
        <dsp:cNvSpPr/>
      </dsp:nvSpPr>
      <dsp:spPr>
        <a:xfrm>
          <a:off x="2613193" y="131749"/>
          <a:ext cx="521618" cy="1481287"/>
        </a:xfrm>
        <a:prstGeom prst="leftBrace">
          <a:avLst>
            <a:gd name="adj1" fmla="val 35000"/>
            <a:gd name="adj2" fmla="val 50000"/>
          </a:avLst>
        </a:pr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D5C1FA1-D566-49DC-80B2-FC832C530C8A}">
      <dsp:nvSpPr>
        <dsp:cNvPr id="0" name=""/>
        <dsp:cNvSpPr/>
      </dsp:nvSpPr>
      <dsp:spPr>
        <a:xfrm>
          <a:off x="3343459" y="131749"/>
          <a:ext cx="7094016" cy="148128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285750" lvl="1" indent="-285750" algn="l" defTabSz="1689100">
            <a:lnSpc>
              <a:spcPct val="90000"/>
            </a:lnSpc>
            <a:spcBef>
              <a:spcPct val="0"/>
            </a:spcBef>
            <a:spcAft>
              <a:spcPct val="15000"/>
            </a:spcAft>
            <a:buChar char="•"/>
          </a:pPr>
          <a:r>
            <a:rPr lang="en-US" sz="3800" kern="1200" dirty="0" err="1"/>
            <a:t>Seguridad</a:t>
          </a:r>
          <a:r>
            <a:rPr lang="en-US" sz="3800" kern="1200" dirty="0"/>
            <a:t> </a:t>
          </a:r>
          <a:r>
            <a:rPr lang="en-US" sz="3800" kern="1200" dirty="0" err="1"/>
            <a:t>psicológica</a:t>
          </a:r>
          <a:r>
            <a:rPr lang="en-US" sz="3800" kern="1200" dirty="0"/>
            <a:t>
</a:t>
          </a:r>
        </a:p>
      </dsp:txBody>
      <dsp:txXfrm>
        <a:off x="3343459" y="131749"/>
        <a:ext cx="7094016" cy="1481287"/>
      </dsp:txXfrm>
    </dsp:sp>
    <dsp:sp modelId="{692B3FB7-4670-4817-8B21-EE2756E82B7B}">
      <dsp:nvSpPr>
        <dsp:cNvPr id="0" name=""/>
        <dsp:cNvSpPr/>
      </dsp:nvSpPr>
      <dsp:spPr>
        <a:xfrm>
          <a:off x="5098" y="1749837"/>
          <a:ext cx="2608094" cy="2022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256" tIns="96520" rIns="270256" bIns="96520" numCol="1" spcCol="1270" anchor="ctr" anchorCtr="0">
          <a:noAutofit/>
        </a:bodyPr>
        <a:lstStyle/>
        <a:p>
          <a:pPr marL="0" lvl="0" indent="0" algn="r" defTabSz="1689100">
            <a:lnSpc>
              <a:spcPct val="90000"/>
            </a:lnSpc>
            <a:spcBef>
              <a:spcPct val="0"/>
            </a:spcBef>
            <a:spcAft>
              <a:spcPct val="35000"/>
            </a:spcAft>
            <a:buNone/>
          </a:pPr>
          <a:r>
            <a:rPr lang="en-US" sz="3800" kern="1200" dirty="0" err="1"/>
            <a:t>Escucha</a:t>
          </a:r>
          <a:r>
            <a:rPr lang="en-US" sz="3800" kern="1200" dirty="0"/>
            <a:t> </a:t>
          </a:r>
          <a:r>
            <a:rPr lang="en-US" sz="3800" kern="1200" dirty="0" err="1"/>
            <a:t>activa</a:t>
          </a:r>
          <a:r>
            <a:rPr lang="en-US" sz="3800" kern="1200" dirty="0"/>
            <a:t> 
</a:t>
          </a:r>
        </a:p>
      </dsp:txBody>
      <dsp:txXfrm>
        <a:off x="5098" y="1749837"/>
        <a:ext cx="2608094" cy="2022075"/>
      </dsp:txXfrm>
    </dsp:sp>
    <dsp:sp modelId="{B8B66BA8-5758-4799-BE19-363E7B27AB6B}">
      <dsp:nvSpPr>
        <dsp:cNvPr id="0" name=""/>
        <dsp:cNvSpPr/>
      </dsp:nvSpPr>
      <dsp:spPr>
        <a:xfrm>
          <a:off x="2613193" y="1749837"/>
          <a:ext cx="521618" cy="2022075"/>
        </a:xfrm>
        <a:prstGeom prst="leftBrace">
          <a:avLst>
            <a:gd name="adj1" fmla="val 35000"/>
            <a:gd name="adj2" fmla="val 50000"/>
          </a:avLst>
        </a:pr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8C0DAD9-191F-46D0-B8CB-85DC7CD1190F}">
      <dsp:nvSpPr>
        <dsp:cNvPr id="0" name=""/>
        <dsp:cNvSpPr/>
      </dsp:nvSpPr>
      <dsp:spPr>
        <a:xfrm>
          <a:off x="3343459" y="1749837"/>
          <a:ext cx="7094016" cy="20220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285750" lvl="1" indent="-285750" algn="l" defTabSz="1689100">
            <a:lnSpc>
              <a:spcPct val="90000"/>
            </a:lnSpc>
            <a:spcBef>
              <a:spcPct val="0"/>
            </a:spcBef>
            <a:spcAft>
              <a:spcPct val="15000"/>
            </a:spcAft>
            <a:buChar char="•"/>
          </a:pPr>
          <a:r>
            <a:rPr lang="en-US" sz="3800" kern="1200" dirty="0" err="1"/>
            <a:t>Empatía</a:t>
          </a:r>
          <a:r>
            <a:rPr lang="en-US" sz="3800" kern="1200" dirty="0"/>
            <a:t>
</a:t>
          </a:r>
        </a:p>
      </dsp:txBody>
      <dsp:txXfrm>
        <a:off x="3343459" y="1749837"/>
        <a:ext cx="7094016" cy="202207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033C54-1EBA-4AB0-B77B-15296F8C6C3E}">
      <dsp:nvSpPr>
        <dsp:cNvPr id="0" name=""/>
        <dsp:cNvSpPr/>
      </dsp:nvSpPr>
      <dsp:spPr>
        <a:xfrm>
          <a:off x="111376" y="518"/>
          <a:ext cx="7620091" cy="4149661"/>
        </a:xfrm>
        <a:prstGeom prst="rect">
          <a:avLst/>
        </a:prstGeom>
        <a:solidFill>
          <a:schemeClr val="bg2">
            <a:lumMod val="50000"/>
            <a:alpha val="9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a:t>
          </a:r>
          <a:r>
            <a:rPr lang="es-ES" sz="3700" kern="1200" dirty="0"/>
            <a:t>La seguridad psicológica es la creencia de que uno no será castigado o humillado por hablar con ideas, preguntas, preocupaciones o errores.</a:t>
          </a:r>
          <a:r>
            <a:rPr lang="en-US" sz="3700" kern="1200" dirty="0"/>
            <a:t>.” </a:t>
          </a:r>
        </a:p>
        <a:p>
          <a:pPr marL="0" lvl="0" indent="0" algn="ctr" defTabSz="1644650">
            <a:lnSpc>
              <a:spcPct val="90000"/>
            </a:lnSpc>
            <a:spcBef>
              <a:spcPct val="0"/>
            </a:spcBef>
            <a:spcAft>
              <a:spcPts val="0"/>
            </a:spcAft>
            <a:buNone/>
          </a:pPr>
          <a:r>
            <a:rPr lang="en-US" sz="2000" kern="1200" dirty="0"/>
            <a:t>Amy Edmondson</a:t>
          </a:r>
        </a:p>
        <a:p>
          <a:pPr marL="0" lvl="0" indent="0" algn="ctr" defTabSz="1644650">
            <a:lnSpc>
              <a:spcPct val="90000"/>
            </a:lnSpc>
            <a:spcBef>
              <a:spcPct val="0"/>
            </a:spcBef>
            <a:spcAft>
              <a:spcPts val="0"/>
            </a:spcAft>
            <a:buNone/>
          </a:pPr>
          <a:r>
            <a:rPr lang="en-US" sz="2000" kern="1200" dirty="0"/>
            <a:t>HBS Professor   </a:t>
          </a:r>
        </a:p>
      </dsp:txBody>
      <dsp:txXfrm>
        <a:off x="111376" y="518"/>
        <a:ext cx="7620091" cy="414966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797E4D-A405-47B5-8B10-99E354691AB6}">
      <dsp:nvSpPr>
        <dsp:cNvPr id="0" name=""/>
        <dsp:cNvSpPr/>
      </dsp:nvSpPr>
      <dsp:spPr>
        <a:xfrm rot="21300000">
          <a:off x="149465" y="1303679"/>
          <a:ext cx="7486168" cy="654954"/>
        </a:xfrm>
        <a:prstGeom prst="mathMinus">
          <a:avLst/>
        </a:prstGeom>
        <a:solidFill>
          <a:schemeClr val="accent1">
            <a:tint val="6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849332-B51F-4057-91B0-51A3AE59CEC3}">
      <dsp:nvSpPr>
        <dsp:cNvPr id="0" name=""/>
        <dsp:cNvSpPr/>
      </dsp:nvSpPr>
      <dsp:spPr>
        <a:xfrm>
          <a:off x="934212" y="163115"/>
          <a:ext cx="2335530" cy="1304925"/>
        </a:xfrm>
        <a:prstGeom prst="downArrow">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5F1D25-9AB4-4F54-A9B9-0F2533DC62AC}">
      <dsp:nvSpPr>
        <dsp:cNvPr id="0" name=""/>
        <dsp:cNvSpPr/>
      </dsp:nvSpPr>
      <dsp:spPr>
        <a:xfrm>
          <a:off x="4126103" y="0"/>
          <a:ext cx="2491232" cy="1370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err="1"/>
            <a:t>Incidencia</a:t>
          </a:r>
          <a:endParaRPr lang="en-US" sz="2800" kern="1200" dirty="0"/>
        </a:p>
      </dsp:txBody>
      <dsp:txXfrm>
        <a:off x="4126103" y="0"/>
        <a:ext cx="2491232" cy="1370171"/>
      </dsp:txXfrm>
    </dsp:sp>
    <dsp:sp modelId="{C3E7005A-95FA-43A7-AC71-82E74AD43E82}">
      <dsp:nvSpPr>
        <dsp:cNvPr id="0" name=""/>
        <dsp:cNvSpPr/>
      </dsp:nvSpPr>
      <dsp:spPr>
        <a:xfrm>
          <a:off x="4515357" y="1794272"/>
          <a:ext cx="2335530" cy="1304925"/>
        </a:xfrm>
        <a:prstGeom prst="upArrow">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4D9EC1-CF84-444F-8778-4A911343B5B1}">
      <dsp:nvSpPr>
        <dsp:cNvPr id="0" name=""/>
        <dsp:cNvSpPr/>
      </dsp:nvSpPr>
      <dsp:spPr>
        <a:xfrm>
          <a:off x="1167765" y="1892141"/>
          <a:ext cx="2491232" cy="1370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err="1"/>
            <a:t>Indagación</a:t>
          </a:r>
          <a:r>
            <a:rPr lang="en-US" sz="2800" kern="1200" dirty="0"/>
            <a:t>
</a:t>
          </a:r>
        </a:p>
      </dsp:txBody>
      <dsp:txXfrm>
        <a:off x="1167765" y="1892141"/>
        <a:ext cx="2491232" cy="137017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B296DC-730E-4E16-9D27-216CABAB2B69}">
      <dsp:nvSpPr>
        <dsp:cNvPr id="0" name=""/>
        <dsp:cNvSpPr/>
      </dsp:nvSpPr>
      <dsp:spPr>
        <a:xfrm>
          <a:off x="0" y="1945"/>
          <a:ext cx="10710862"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23F601-5360-4452-8801-20F7FF7E19FC}">
      <dsp:nvSpPr>
        <dsp:cNvPr id="0" name=""/>
        <dsp:cNvSpPr/>
      </dsp:nvSpPr>
      <dsp:spPr>
        <a:xfrm>
          <a:off x="0" y="1945"/>
          <a:ext cx="2142172" cy="3980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t>Auto-</a:t>
          </a:r>
          <a:r>
            <a:rPr lang="en-US" sz="2800" b="1" kern="1200" dirty="0" err="1"/>
            <a:t>indagación</a:t>
          </a:r>
          <a:r>
            <a:rPr lang="en-US" sz="2800" b="1" kern="1200" dirty="0"/>
            <a:t>
</a:t>
          </a:r>
        </a:p>
      </dsp:txBody>
      <dsp:txXfrm>
        <a:off x="0" y="1945"/>
        <a:ext cx="2142172" cy="3980733"/>
      </dsp:txXfrm>
    </dsp:sp>
    <dsp:sp modelId="{D94B585A-112B-444C-9C72-18396052C8C2}">
      <dsp:nvSpPr>
        <dsp:cNvPr id="0" name=""/>
        <dsp:cNvSpPr/>
      </dsp:nvSpPr>
      <dsp:spPr>
        <a:xfrm>
          <a:off x="2302835" y="28817"/>
          <a:ext cx="8408027" cy="537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Font typeface="Arial" panose="020B0604020202020204" pitchFamily="34" charset="0"/>
            <a:buNone/>
          </a:pPr>
          <a:r>
            <a:rPr lang="es-ES" sz="2000" b="0" i="1" kern="1200" dirty="0">
              <a:solidFill>
                <a:srgbClr val="2D2D2D"/>
              </a:solidFill>
              <a:effectLst/>
              <a:latin typeface="Noto Sans" panose="020B0502040504020204" pitchFamily="34" charset="0"/>
            </a:rPr>
            <a:t>¿Soy selectivo al escuchar una conversación? 
</a:t>
          </a:r>
          <a:endParaRPr lang="en-US" sz="2000" kern="1200" dirty="0"/>
        </a:p>
      </dsp:txBody>
      <dsp:txXfrm>
        <a:off x="2302835" y="28817"/>
        <a:ext cx="8408027" cy="537437"/>
      </dsp:txXfrm>
    </dsp:sp>
    <dsp:sp modelId="{E7735E0A-682B-417B-8A02-76BD25F7EC17}">
      <dsp:nvSpPr>
        <dsp:cNvPr id="0" name=""/>
        <dsp:cNvSpPr/>
      </dsp:nvSpPr>
      <dsp:spPr>
        <a:xfrm>
          <a:off x="2142172" y="566255"/>
          <a:ext cx="856869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5CB7CB-8815-4DE8-BD0C-C4B80097A9DB}">
      <dsp:nvSpPr>
        <dsp:cNvPr id="0" name=""/>
        <dsp:cNvSpPr/>
      </dsp:nvSpPr>
      <dsp:spPr>
        <a:xfrm>
          <a:off x="2302835" y="593127"/>
          <a:ext cx="8408027" cy="537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Font typeface="Arial" panose="020B0604020202020204" pitchFamily="34" charset="0"/>
            <a:buNone/>
          </a:pPr>
          <a:r>
            <a:rPr lang="es-ES" sz="2000" b="0" i="1" kern="1200" dirty="0">
              <a:solidFill>
                <a:srgbClr val="2D2D2D"/>
              </a:solidFill>
              <a:effectLst/>
              <a:latin typeface="Noto Sans" panose="020B0502040504020204" pitchFamily="34" charset="0"/>
            </a:rPr>
            <a:t>¿Soy selectivo en la observación de una interacción?
</a:t>
          </a:r>
          <a:endParaRPr lang="en-US" sz="2000" kern="1200" dirty="0"/>
        </a:p>
      </dsp:txBody>
      <dsp:txXfrm>
        <a:off x="2302835" y="593127"/>
        <a:ext cx="8408027" cy="537437"/>
      </dsp:txXfrm>
    </dsp:sp>
    <dsp:sp modelId="{C9D19091-BE98-458D-B6E0-39F2041EE9F1}">
      <dsp:nvSpPr>
        <dsp:cNvPr id="0" name=""/>
        <dsp:cNvSpPr/>
      </dsp:nvSpPr>
      <dsp:spPr>
        <a:xfrm>
          <a:off x="2142172" y="1130565"/>
          <a:ext cx="856869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2617F4C-AF0A-4747-A2D9-4B1EF3B42415}">
      <dsp:nvSpPr>
        <dsp:cNvPr id="0" name=""/>
        <dsp:cNvSpPr/>
      </dsp:nvSpPr>
      <dsp:spPr>
        <a:xfrm>
          <a:off x="2302835" y="1157437"/>
          <a:ext cx="8408027" cy="537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b="0" i="1" kern="1200" dirty="0">
              <a:solidFill>
                <a:srgbClr val="2D2D2D"/>
              </a:solidFill>
              <a:effectLst/>
              <a:latin typeface="Noto Sans" panose="020B0502040504020204" pitchFamily="34" charset="0"/>
            </a:rPr>
            <a:t>¿Estoy interpretando el significado correcto de los datos?
</a:t>
          </a:r>
          <a:endParaRPr lang="en-US" sz="2000" b="0" i="0" kern="1200" dirty="0">
            <a:solidFill>
              <a:srgbClr val="2D2D2D"/>
            </a:solidFill>
            <a:effectLst/>
            <a:latin typeface="Noto Sans" panose="020B0502040504020204" pitchFamily="34" charset="0"/>
          </a:endParaRPr>
        </a:p>
      </dsp:txBody>
      <dsp:txXfrm>
        <a:off x="2302835" y="1157437"/>
        <a:ext cx="8408027" cy="537437"/>
      </dsp:txXfrm>
    </dsp:sp>
    <dsp:sp modelId="{75F1FBA9-2512-407A-BC7C-E20C213B26DA}">
      <dsp:nvSpPr>
        <dsp:cNvPr id="0" name=""/>
        <dsp:cNvSpPr/>
      </dsp:nvSpPr>
      <dsp:spPr>
        <a:xfrm>
          <a:off x="2142172" y="1694875"/>
          <a:ext cx="856869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257AEE7-BE4C-4551-8D9F-81AE15B6C1D7}">
      <dsp:nvSpPr>
        <dsp:cNvPr id="0" name=""/>
        <dsp:cNvSpPr/>
      </dsp:nvSpPr>
      <dsp:spPr>
        <a:xfrm>
          <a:off x="2302835" y="1721747"/>
          <a:ext cx="8408027" cy="537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b="0" i="1" kern="1200" dirty="0">
              <a:solidFill>
                <a:srgbClr val="2D2D2D"/>
              </a:solidFill>
              <a:effectLst/>
              <a:latin typeface="Noto Sans" panose="020B0502040504020204" pitchFamily="34" charset="0"/>
            </a:rPr>
            <a:t>¿Por qué hice esta suposición?
</a:t>
          </a:r>
          <a:endParaRPr lang="en-US" sz="2000" b="0" i="0" kern="1200" dirty="0">
            <a:solidFill>
              <a:srgbClr val="2D2D2D"/>
            </a:solidFill>
            <a:effectLst/>
            <a:latin typeface="Noto Sans" panose="020B0502040504020204" pitchFamily="34" charset="0"/>
          </a:endParaRPr>
        </a:p>
      </dsp:txBody>
      <dsp:txXfrm>
        <a:off x="2302835" y="1721747"/>
        <a:ext cx="8408027" cy="537437"/>
      </dsp:txXfrm>
    </dsp:sp>
    <dsp:sp modelId="{96134877-7205-4DEB-8990-F27D01303AB2}">
      <dsp:nvSpPr>
        <dsp:cNvPr id="0" name=""/>
        <dsp:cNvSpPr/>
      </dsp:nvSpPr>
      <dsp:spPr>
        <a:xfrm>
          <a:off x="2142172" y="2259184"/>
          <a:ext cx="856869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7E5147-1070-47B8-A682-73C3EFA26C59}">
      <dsp:nvSpPr>
        <dsp:cNvPr id="0" name=""/>
        <dsp:cNvSpPr/>
      </dsp:nvSpPr>
      <dsp:spPr>
        <a:xfrm>
          <a:off x="2302835" y="2286056"/>
          <a:ext cx="8408027" cy="537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b="0" i="1" kern="1200" dirty="0">
              <a:solidFill>
                <a:srgbClr val="2D2D2D"/>
              </a:solidFill>
              <a:effectLst/>
              <a:latin typeface="Noto Sans" panose="020B0502040504020204" pitchFamily="34" charset="0"/>
            </a:rPr>
            <a:t>¿Estoy sacando las conclusiones correctas?
</a:t>
          </a:r>
          <a:endParaRPr lang="en-US" sz="2000" b="0" i="0" kern="1200" dirty="0">
            <a:solidFill>
              <a:srgbClr val="2D2D2D"/>
            </a:solidFill>
            <a:effectLst/>
            <a:latin typeface="Noto Sans" panose="020B0502040504020204" pitchFamily="34" charset="0"/>
          </a:endParaRPr>
        </a:p>
      </dsp:txBody>
      <dsp:txXfrm>
        <a:off x="2302835" y="2286056"/>
        <a:ext cx="8408027" cy="537437"/>
      </dsp:txXfrm>
    </dsp:sp>
    <dsp:sp modelId="{EA8272AE-6D36-4733-A079-86110A922BD1}">
      <dsp:nvSpPr>
        <dsp:cNvPr id="0" name=""/>
        <dsp:cNvSpPr/>
      </dsp:nvSpPr>
      <dsp:spPr>
        <a:xfrm>
          <a:off x="2142172" y="2823494"/>
          <a:ext cx="856869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EF4B1D2-AFAD-41DB-A23F-04DE728D0D20}">
      <dsp:nvSpPr>
        <dsp:cNvPr id="0" name=""/>
        <dsp:cNvSpPr/>
      </dsp:nvSpPr>
      <dsp:spPr>
        <a:xfrm>
          <a:off x="2302835" y="2850366"/>
          <a:ext cx="8408027" cy="537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b="0" i="1" kern="1200" dirty="0">
              <a:solidFill>
                <a:srgbClr val="2D2D2D"/>
              </a:solidFill>
              <a:effectLst/>
              <a:latin typeface="Noto Sans" panose="020B0502040504020204" pitchFamily="34" charset="0"/>
            </a:rPr>
            <a:t>¿Cómo puedo actuar sobre esta información?
</a:t>
          </a:r>
          <a:endParaRPr lang="en-US" sz="2000" b="0" i="0" kern="1200" dirty="0">
            <a:solidFill>
              <a:srgbClr val="2D2D2D"/>
            </a:solidFill>
            <a:effectLst/>
            <a:latin typeface="Noto Sans" panose="020B0502040504020204" pitchFamily="34" charset="0"/>
          </a:endParaRPr>
        </a:p>
      </dsp:txBody>
      <dsp:txXfrm>
        <a:off x="2302835" y="2850366"/>
        <a:ext cx="8408027" cy="537437"/>
      </dsp:txXfrm>
    </dsp:sp>
    <dsp:sp modelId="{644854FC-4BBD-44D7-8592-2DF43D732258}">
      <dsp:nvSpPr>
        <dsp:cNvPr id="0" name=""/>
        <dsp:cNvSpPr/>
      </dsp:nvSpPr>
      <dsp:spPr>
        <a:xfrm>
          <a:off x="2142172" y="3387804"/>
          <a:ext cx="856869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EF529A7-A183-44AE-AD3D-6E5C4646B46F}">
      <dsp:nvSpPr>
        <dsp:cNvPr id="0" name=""/>
        <dsp:cNvSpPr/>
      </dsp:nvSpPr>
      <dsp:spPr>
        <a:xfrm>
          <a:off x="2302835" y="3414676"/>
          <a:ext cx="8408027" cy="537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b="0" i="1" kern="1200" dirty="0">
              <a:solidFill>
                <a:srgbClr val="2D2D2D"/>
              </a:solidFill>
              <a:effectLst/>
              <a:latin typeface="Noto Sans" panose="020B0502040504020204" pitchFamily="34" charset="0"/>
            </a:rPr>
            <a:t>¿Hay otra manera de hacer esto o de minimizar esta situación?
</a:t>
          </a:r>
          <a:endParaRPr lang="en-US" sz="2000" b="0" i="1" kern="1200" dirty="0">
            <a:solidFill>
              <a:srgbClr val="2D2D2D"/>
            </a:solidFill>
            <a:effectLst/>
            <a:latin typeface="Noto Sans" panose="020B0502040504020204" pitchFamily="34" charset="0"/>
          </a:endParaRPr>
        </a:p>
      </dsp:txBody>
      <dsp:txXfrm>
        <a:off x="2302835" y="3414676"/>
        <a:ext cx="8408027" cy="537437"/>
      </dsp:txXfrm>
    </dsp:sp>
    <dsp:sp modelId="{85A532A8-CD1C-405F-9A4B-088AFF10C98A}">
      <dsp:nvSpPr>
        <dsp:cNvPr id="0" name=""/>
        <dsp:cNvSpPr/>
      </dsp:nvSpPr>
      <dsp:spPr>
        <a:xfrm>
          <a:off x="2142172" y="3952114"/>
          <a:ext cx="856869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262456-7A86-40D4-9F3D-D25DEC15FEB9}" type="datetimeFigureOut">
              <a:rPr lang="en-US" smtClean="0"/>
              <a:t>9/30/2023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ECF3AE-296E-4999-9C31-C6A652D9B888}" type="slidenum">
              <a:rPr lang="en-US" smtClean="0"/>
              <a:t>‹Nº›</a:t>
            </a:fld>
            <a:endParaRPr lang="en-US"/>
          </a:p>
        </p:txBody>
      </p:sp>
    </p:spTree>
    <p:extLst>
      <p:ext uri="{BB962C8B-B14F-4D97-AF65-F5344CB8AC3E}">
        <p14:creationId xmlns:p14="http://schemas.microsoft.com/office/powerpoint/2010/main" val="2949329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youtube.com/watch?v=KJLqOclPqis"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kantorinstitute.co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ECF3AE-296E-4999-9C31-C6A652D9B888}" type="slidenum">
              <a:rPr lang="en-US" smtClean="0"/>
              <a:t>1</a:t>
            </a:fld>
            <a:endParaRPr lang="en-US"/>
          </a:p>
        </p:txBody>
      </p:sp>
    </p:spTree>
    <p:extLst>
      <p:ext uri="{BB962C8B-B14F-4D97-AF65-F5344CB8AC3E}">
        <p14:creationId xmlns:p14="http://schemas.microsoft.com/office/powerpoint/2010/main" val="17504138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buFont typeface="Arial" panose="020B0604020202020204" pitchFamily="34" charset="0"/>
              <a:buChar char="•"/>
            </a:pPr>
            <a:r>
              <a:rPr lang="es-AR" dirty="0"/>
              <a:t>El lenguaje del </a:t>
            </a:r>
            <a:r>
              <a:rPr lang="es-AR" b="1" dirty="0"/>
              <a:t>Sentido</a:t>
            </a:r>
            <a:r>
              <a:rPr lang="es-AR" dirty="0"/>
              <a:t> tiene que ver con el pensamiento, la lógica y el sentido del propósito.</a:t>
            </a:r>
          </a:p>
          <a:p>
            <a:pPr marL="285750" indent="-285750" algn="l">
              <a:buFont typeface="Arial" panose="020B0604020202020204" pitchFamily="34" charset="0"/>
              <a:buChar char="•"/>
            </a:pPr>
            <a:endParaRPr lang="es-AR" dirty="0"/>
          </a:p>
          <a:p>
            <a:pPr marL="285750" indent="-285750" algn="l">
              <a:buFont typeface="Arial" panose="020B0604020202020204" pitchFamily="34" charset="0"/>
              <a:buChar char="•"/>
            </a:pPr>
            <a:r>
              <a:rPr lang="es-AR" dirty="0"/>
              <a:t> A las personas con Propensión al Sentido les preocupa "lo que representamos" y comprender en profundidad cómo funcionan las cosas. Les encanta explorar ideas y concentrarse en los fundamentos teóricos de un debate.</a:t>
            </a:r>
          </a:p>
          <a:p>
            <a:pPr marL="285750" indent="-285750" algn="l">
              <a:buFont typeface="Arial" panose="020B0604020202020204" pitchFamily="34" charset="0"/>
              <a:buChar char="•"/>
            </a:pPr>
            <a:endParaRPr lang="es-AR" dirty="0"/>
          </a:p>
          <a:p>
            <a:pPr marL="285750" indent="-285750" algn="l">
              <a:buFont typeface="Arial" panose="020B0604020202020204" pitchFamily="34" charset="0"/>
              <a:buChar char="•"/>
            </a:pPr>
            <a:r>
              <a:rPr lang="es-AR" b="1" dirty="0"/>
              <a:t>Talentos</a:t>
            </a:r>
          </a:p>
          <a:p>
            <a:pPr marL="285750" indent="-285750" algn="l">
              <a:buFont typeface="Arial" panose="020B0604020202020204" pitchFamily="34" charset="0"/>
              <a:buChar char="•"/>
            </a:pPr>
            <a:r>
              <a:rPr lang="es-AR" dirty="0"/>
              <a:t>Es muy eficaz a la hora de defender una idea valiosa. </a:t>
            </a:r>
          </a:p>
          <a:p>
            <a:pPr marL="285750" indent="-285750" algn="l">
              <a:buFont typeface="Arial" panose="020B0604020202020204" pitchFamily="34" charset="0"/>
              <a:buChar char="•"/>
            </a:pPr>
            <a:r>
              <a:rPr lang="es-AR" dirty="0"/>
              <a:t>Los demás confían en ti para que les ayudes a cerrar largos debates. </a:t>
            </a:r>
          </a:p>
          <a:p>
            <a:pPr marL="285750" indent="-285750" algn="l">
              <a:buFont typeface="Arial" panose="020B0604020202020204" pitchFamily="34" charset="0"/>
              <a:buChar char="•"/>
            </a:pPr>
            <a:r>
              <a:rPr lang="es-AR" dirty="0"/>
              <a:t>Se le considera un miembro fiable e importante del equipo</a:t>
            </a:r>
          </a:p>
          <a:p>
            <a:pPr marL="285750" indent="-285750" algn="l">
              <a:buFont typeface="Arial" panose="020B0604020202020204" pitchFamily="34" charset="0"/>
              <a:buChar char="•"/>
            </a:pPr>
            <a:endParaRPr lang="es-AR" dirty="0"/>
          </a:p>
          <a:p>
            <a:pPr marL="285750" indent="-285750" algn="l">
              <a:buFont typeface="Arial" panose="020B0604020202020204" pitchFamily="34" charset="0"/>
              <a:buChar char="•"/>
            </a:pPr>
            <a:r>
              <a:rPr lang="es-AR" b="1" dirty="0"/>
              <a:t>Trampas</a:t>
            </a:r>
          </a:p>
          <a:p>
            <a:pPr marL="285750" indent="-285750" algn="l">
              <a:buFont typeface="Arial" panose="020B0604020202020204" pitchFamily="34" charset="0"/>
              <a:buChar char="•"/>
            </a:pPr>
            <a:r>
              <a:rPr lang="es-AR" dirty="0"/>
              <a:t>Su orientación hacia las ideas puede llevarle a descuidar las cuestiones relacionadas con las personas o la acción.</a:t>
            </a:r>
          </a:p>
          <a:p>
            <a:pPr marL="285750" indent="-285750" algn="l">
              <a:buFont typeface="Arial" panose="020B0604020202020204" pitchFamily="34" charset="0"/>
              <a:buChar char="•"/>
            </a:pPr>
            <a:r>
              <a:rPr lang="es-AR" dirty="0"/>
              <a:t>A menudo se le considera que "toma partido" en lugar de permanecer neutral en un debate.</a:t>
            </a:r>
          </a:p>
          <a:p>
            <a:pPr marL="285750" indent="-285750" algn="l">
              <a:buFont typeface="Arial" panose="020B0604020202020204" pitchFamily="34" charset="0"/>
              <a:buChar char="•"/>
            </a:pPr>
            <a:r>
              <a:rPr lang="es-AR" dirty="0"/>
              <a:t>Puede que se le considere demasiado influenciable por las ideas de los demás en lugar de generar su propio punto de vista.</a:t>
            </a:r>
          </a:p>
          <a:p>
            <a:pPr marL="285750" indent="-285750" algn="l">
              <a:buFont typeface="Arial" panose="020B0604020202020204" pitchFamily="34" charset="0"/>
              <a:buChar char="•"/>
            </a:pPr>
            <a:endParaRPr lang="es-AR" dirty="0"/>
          </a:p>
          <a:p>
            <a:pPr marL="285750" indent="-285750" algn="l">
              <a:buFont typeface="Arial" panose="020B0604020202020204" pitchFamily="34" charset="0"/>
              <a:buChar char="•"/>
            </a:pPr>
            <a:r>
              <a:rPr lang="es-AR" b="1" dirty="0"/>
              <a:t>Consejos</a:t>
            </a:r>
          </a:p>
          <a:p>
            <a:pPr marL="285750" indent="-285750" algn="l">
              <a:buFont typeface="Arial" panose="020B0604020202020204" pitchFamily="34" charset="0"/>
              <a:buChar char="•"/>
            </a:pPr>
            <a:r>
              <a:rPr lang="es-AR" dirty="0"/>
              <a:t> Anime a los demás a apoyar las ideas en las que creen.</a:t>
            </a:r>
          </a:p>
          <a:p>
            <a:pPr marL="285750" indent="-285750" algn="l">
              <a:buFont typeface="Arial" panose="020B0604020202020204" pitchFamily="34" charset="0"/>
              <a:buChar char="•"/>
            </a:pPr>
            <a:r>
              <a:rPr lang="es-AR" dirty="0"/>
              <a:t> Empieza buscando</a:t>
            </a:r>
            <a:endParaRPr lang="en-US" dirty="0"/>
          </a:p>
        </p:txBody>
      </p:sp>
      <p:sp>
        <p:nvSpPr>
          <p:cNvPr id="4" name="Slide Number Placeholder 3"/>
          <p:cNvSpPr>
            <a:spLocks noGrp="1"/>
          </p:cNvSpPr>
          <p:nvPr>
            <p:ph type="sldNum" sz="quarter" idx="5"/>
          </p:nvPr>
        </p:nvSpPr>
        <p:spPr/>
        <p:txBody>
          <a:bodyPr/>
          <a:lstStyle/>
          <a:p>
            <a:fld id="{0BECF3AE-296E-4999-9C31-C6A652D9B888}" type="slidenum">
              <a:rPr lang="en-US" smtClean="0"/>
              <a:t>11</a:t>
            </a:fld>
            <a:endParaRPr lang="en-US"/>
          </a:p>
        </p:txBody>
      </p:sp>
    </p:spTree>
    <p:extLst>
      <p:ext uri="{BB962C8B-B14F-4D97-AF65-F5344CB8AC3E}">
        <p14:creationId xmlns:p14="http://schemas.microsoft.com/office/powerpoint/2010/main" val="2567170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a:extLst>
              <a:ext uri="{FF2B5EF4-FFF2-40B4-BE49-F238E27FC236}">
                <a16:creationId xmlns:a16="http://schemas.microsoft.com/office/drawing/2014/main" id="{69B49152-4DFD-B142-B32B-7CE490CF06F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New Roman" panose="02020603050405020304" pitchFamily="18" charset="0"/>
                <a:ea typeface="MS PGothic" panose="020B0600070205080204" pitchFamily="34" charset="-128"/>
              </a:defRPr>
            </a:lvl1pPr>
            <a:lvl2pPr marL="742950" indent="-285750" defTabSz="930275">
              <a:defRPr sz="2400">
                <a:solidFill>
                  <a:schemeClr val="tx1"/>
                </a:solidFill>
                <a:latin typeface="Times New Roman" panose="02020603050405020304" pitchFamily="18" charset="0"/>
                <a:ea typeface="MS PGothic" panose="020B0600070205080204" pitchFamily="34" charset="-128"/>
              </a:defRPr>
            </a:lvl2pPr>
            <a:lvl3pPr marL="1143000" indent="-228600" defTabSz="930275">
              <a:defRPr sz="2400">
                <a:solidFill>
                  <a:schemeClr val="tx1"/>
                </a:solidFill>
                <a:latin typeface="Times New Roman" panose="02020603050405020304" pitchFamily="18" charset="0"/>
                <a:ea typeface="MS PGothic" panose="020B0600070205080204" pitchFamily="34" charset="-128"/>
              </a:defRPr>
            </a:lvl3pPr>
            <a:lvl4pPr marL="1600200" indent="-228600" defTabSz="930275">
              <a:defRPr sz="2400">
                <a:solidFill>
                  <a:schemeClr val="tx1"/>
                </a:solidFill>
                <a:latin typeface="Times New Roman" panose="02020603050405020304" pitchFamily="18" charset="0"/>
                <a:ea typeface="MS PGothic" panose="020B0600070205080204" pitchFamily="34" charset="-128"/>
              </a:defRPr>
            </a:lvl4pPr>
            <a:lvl5pPr marL="2057400" indent="-228600" defTabSz="930275">
              <a:defRPr sz="2400">
                <a:solidFill>
                  <a:schemeClr val="tx1"/>
                </a:solidFill>
                <a:latin typeface="Times New Roman" panose="02020603050405020304" pitchFamily="18" charset="0"/>
                <a:ea typeface="MS PGothic"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r" defTabSz="930275" rtl="0" eaLnBrk="1" fontAlgn="auto" latinLnBrk="0" hangingPunct="1">
              <a:lnSpc>
                <a:spcPct val="100000"/>
              </a:lnSpc>
              <a:spcBef>
                <a:spcPts val="0"/>
              </a:spcBef>
              <a:spcAft>
                <a:spcPts val="0"/>
              </a:spcAft>
              <a:buClrTx/>
              <a:buSzTx/>
              <a:buFontTx/>
              <a:buNone/>
              <a:tabLst/>
              <a:defRPr/>
            </a:pPr>
            <a:fld id="{4B86D137-A391-B046-BDE7-B61591E7E947}" type="slidenum">
              <a:rPr kumimoji="0" lang="en-US"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S PGothic" panose="020B0600070205080204" pitchFamily="34" charset="-128"/>
                <a:cs typeface="+mn-cs"/>
              </a:rPr>
              <a:pPr marL="0" marR="0" lvl="0" indent="0" algn="r" defTabSz="930275" rtl="0" eaLnBrk="1" fontAlgn="auto" latinLnBrk="0" hangingPunct="1">
                <a:lnSpc>
                  <a:spcPct val="100000"/>
                </a:lnSpc>
                <a:spcBef>
                  <a:spcPts val="0"/>
                </a:spcBef>
                <a:spcAft>
                  <a:spcPts val="0"/>
                </a:spcAft>
                <a:buClrTx/>
                <a:buSzTx/>
                <a:buFontTx/>
                <a:buNone/>
                <a:tabLst/>
                <a:defRPr/>
              </a:pPr>
              <a:t>13</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
        <p:nvSpPr>
          <p:cNvPr id="43010" name="Rectangle 2">
            <a:extLst>
              <a:ext uri="{FF2B5EF4-FFF2-40B4-BE49-F238E27FC236}">
                <a16:creationId xmlns:a16="http://schemas.microsoft.com/office/drawing/2014/main" id="{F8692888-9BAE-0E4C-BF0F-A2AFC87827AD}"/>
              </a:ext>
            </a:extLst>
          </p:cNvPr>
          <p:cNvSpPr>
            <a:spLocks noGrp="1" noRot="1" noChangeAspect="1" noChangeArrowheads="1" noTextEdit="1"/>
          </p:cNvSpPr>
          <p:nvPr>
            <p:ph type="sldImg"/>
          </p:nvPr>
        </p:nvSpPr>
        <p:spPr>
          <a:xfrm>
            <a:off x="404813" y="696913"/>
            <a:ext cx="6188075" cy="3481387"/>
          </a:xfrm>
          <a:ln/>
        </p:spPr>
      </p:sp>
      <p:sp>
        <p:nvSpPr>
          <p:cNvPr id="43011" name="Rectangle 4">
            <a:extLst>
              <a:ext uri="{FF2B5EF4-FFF2-40B4-BE49-F238E27FC236}">
                <a16:creationId xmlns:a16="http://schemas.microsoft.com/office/drawing/2014/main" id="{9D07B720-76F2-0747-BB15-E200AE746028}"/>
              </a:ext>
            </a:extLst>
          </p:cNvPr>
          <p:cNvSpPr>
            <a:spLocks noGrp="1" noChangeArrowheads="1"/>
          </p:cNvSpPr>
          <p:nvPr>
            <p:ph type="body" idx="1"/>
          </p:nvPr>
        </p:nvSpPr>
        <p:spPr>
          <a:xfrm>
            <a:off x="374650" y="4260850"/>
            <a:ext cx="6400800" cy="480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AR" altLang="en-US" sz="1000" dirty="0"/>
              <a:t>Dales de 3 a 5 minutos para rellenar esto. Rápido.</a:t>
            </a:r>
          </a:p>
          <a:p>
            <a:endParaRPr lang="es-AR" altLang="en-US" sz="1000" dirty="0"/>
          </a:p>
          <a:p>
            <a:r>
              <a:rPr lang="es-AR" altLang="en-US" sz="1000" dirty="0"/>
              <a:t>Dígales que pongan 3 viñetas en cada celda.</a:t>
            </a:r>
          </a:p>
          <a:p>
            <a:endParaRPr lang="es-AR" altLang="en-US" sz="1000" dirty="0"/>
          </a:p>
          <a:p>
            <a:r>
              <a:rPr lang="es-AR" altLang="en-US" sz="1000" dirty="0"/>
              <a:t>Pónganse en parejas y compartan la columna profesional y, si se sienten cómodos, la columna personal. </a:t>
            </a:r>
          </a:p>
          <a:p>
            <a:endParaRPr lang="es-AR" altLang="en-US" sz="1000" dirty="0"/>
          </a:p>
          <a:p>
            <a:r>
              <a:rPr lang="es-AR" altLang="en-US" sz="1000" dirty="0"/>
              <a:t>Comparte lo que creas conveniente.</a:t>
            </a:r>
          </a:p>
          <a:p>
            <a:endParaRPr lang="es-AR" altLang="en-US" sz="1000" dirty="0"/>
          </a:p>
          <a:p>
            <a:r>
              <a:rPr lang="es-AR" altLang="en-US" sz="1000" dirty="0"/>
              <a:t> Esto les da una idea del abanico de adversidades e ilustra que, a pesar de las diferencias de formación y sector, los tipos y el nivel de dificultad suelen ser muy similares.</a:t>
            </a:r>
          </a:p>
          <a:p>
            <a:endParaRPr lang="es-AR" altLang="en-US" sz="1000" dirty="0"/>
          </a:p>
          <a:p>
            <a:r>
              <a:rPr lang="es-AR" altLang="en-US" sz="1000" dirty="0"/>
              <a:t>A continuación, pide observaciones en el gran grupo. Hablarán de las cosas que encontraron en común y de lo útil que es simplemente compartir las dificultades.</a:t>
            </a:r>
          </a:p>
          <a:p>
            <a:endParaRPr lang="es-AR" altLang="en-US" sz="1000" dirty="0"/>
          </a:p>
          <a:p>
            <a:r>
              <a:rPr lang="es-AR" altLang="en-US" sz="1000" dirty="0"/>
              <a:t>A continuación, señala que las adversidades rutinarias son importantes por dos razones: pueden drenar y agotar nuestra energía.</a:t>
            </a:r>
          </a:p>
          <a:p>
            <a:r>
              <a:rPr lang="es-AR" altLang="en-US" sz="1000" dirty="0"/>
              <a:t> O pueden ser oportunidades para practicar: los acontecimientos cotidianos que nos permiten poner en práctica las herramientas de las que hablaremos.</a:t>
            </a:r>
          </a:p>
          <a:p>
            <a:endParaRPr lang="es-AR" altLang="en-US" sz="1000" dirty="0"/>
          </a:p>
          <a:p>
            <a:r>
              <a:rPr lang="es-AR" altLang="en-US" sz="1000" dirty="0"/>
              <a:t>Mis ejemplos personales:</a:t>
            </a:r>
          </a:p>
          <a:p>
            <a:r>
              <a:rPr lang="es-AR" altLang="en-US" sz="1000" dirty="0"/>
              <a:t> Sin tarjeta de embarque y a la espera del vuelo de vuelta a casa.</a:t>
            </a:r>
          </a:p>
          <a:p>
            <a:r>
              <a:rPr lang="es-AR" altLang="en-US" sz="1000" dirty="0"/>
              <a:t>La conexión ADSL no funciona.</a:t>
            </a:r>
          </a:p>
          <a:p>
            <a:r>
              <a:rPr lang="es-AR" altLang="en-US" sz="1000" dirty="0"/>
              <a:t>Trabajar con colegas de alto nivel para probar nuevos enfoques en un curso de MBA.</a:t>
            </a:r>
          </a:p>
          <a:p>
            <a:endParaRPr lang="es-AR" altLang="en-US" sz="1000" dirty="0"/>
          </a:p>
          <a:p>
            <a:r>
              <a:rPr lang="es-AR" altLang="en-US" sz="1000" dirty="0"/>
              <a:t>Después de emparejar y compartir, una opción es </a:t>
            </a:r>
            <a:r>
              <a:rPr lang="es-AR" altLang="en-US" sz="1000" dirty="0" err="1"/>
              <a:t>decir:Hagamos</a:t>
            </a:r>
            <a:r>
              <a:rPr lang="es-AR" altLang="en-US" sz="1000" dirty="0"/>
              <a:t> una proyección de los próximos 5 </a:t>
            </a:r>
            <a:r>
              <a:rPr lang="es-AR" altLang="en-US" sz="1000" dirty="0" err="1"/>
              <a:t>años.¿Es</a:t>
            </a:r>
            <a:r>
              <a:rPr lang="es-AR" altLang="en-US" sz="1000" dirty="0"/>
              <a:t> probable que la vida sea más sencilla o más compleja para ti?¿Es probable que el ritmo de tu trabajo se acelere o se ralentice?¿Los retos a los que te enfrentas serán más fáciles o más difíciles? En general, ¿la vida va a ser más o menos exigente?</a:t>
            </a:r>
          </a:p>
          <a:p>
            <a:endParaRPr lang="es-AR" altLang="en-US" sz="1000" dirty="0"/>
          </a:p>
          <a:p>
            <a:r>
              <a:rPr lang="es-AR" altLang="en-US" sz="1000" dirty="0"/>
              <a:t>De acuerdo, ésta es una instantánea de una curva ascendente y, en los últimos 5 años, probablemente hayas vivido una escalada de complejidad, ritmo, dificultad y exigencias.</a:t>
            </a:r>
          </a:p>
          <a:p>
            <a:endParaRPr lang="es-AR" altLang="en-US" sz="1000" dirty="0"/>
          </a:p>
          <a:p>
            <a:r>
              <a:rPr lang="es-AR" altLang="en-US" sz="1000" dirty="0"/>
              <a:t>Los que pueden enfrentarse a la adversidad más rápido y de forma más constructiva prosperan. Pueden conseguir más y la intensificación de las exigencias que experimentan es menos agotadora.</a:t>
            </a:r>
            <a:endParaRPr lang="en-US" altLang="en-US" sz="1000" dirty="0"/>
          </a:p>
        </p:txBody>
      </p:sp>
      <p:cxnSp>
        <p:nvCxnSpPr>
          <p:cNvPr id="6" name="Straight Connector 5">
            <a:extLst>
              <a:ext uri="{FF2B5EF4-FFF2-40B4-BE49-F238E27FC236}">
                <a16:creationId xmlns:a16="http://schemas.microsoft.com/office/drawing/2014/main" id="{A780AFD0-45DA-F248-BE25-D485E92ECEDA}"/>
              </a:ext>
            </a:extLst>
          </p:cNvPr>
          <p:cNvCxnSpPr/>
          <p:nvPr/>
        </p:nvCxnSpPr>
        <p:spPr>
          <a:xfrm rot="5400000">
            <a:off x="4108451" y="7232650"/>
            <a:ext cx="762000"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C8A09F2-EB30-B745-BBB8-2F3C7B9CCA05}"/>
              </a:ext>
            </a:extLst>
          </p:cNvPr>
          <p:cNvCxnSpPr/>
          <p:nvPr/>
        </p:nvCxnSpPr>
        <p:spPr>
          <a:xfrm>
            <a:off x="4489450" y="7842250"/>
            <a:ext cx="8382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43014" name="TextBox 10">
            <a:extLst>
              <a:ext uri="{FF2B5EF4-FFF2-40B4-BE49-F238E27FC236}">
                <a16:creationId xmlns:a16="http://schemas.microsoft.com/office/drawing/2014/main" id="{51B74BCC-7534-AB4D-AE83-8552C4CAEF5E}"/>
              </a:ext>
            </a:extLst>
          </p:cNvPr>
          <p:cNvSpPr txBox="1">
            <a:spLocks noChangeArrowheads="1"/>
          </p:cNvSpPr>
          <p:nvPr/>
        </p:nvSpPr>
        <p:spPr bwMode="auto">
          <a:xfrm>
            <a:off x="4870450" y="6927850"/>
            <a:ext cx="2619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rPr>
              <a:t>.</a:t>
            </a:r>
          </a:p>
        </p:txBody>
      </p:sp>
      <p:sp>
        <p:nvSpPr>
          <p:cNvPr id="43015" name="TextBox 11">
            <a:extLst>
              <a:ext uri="{FF2B5EF4-FFF2-40B4-BE49-F238E27FC236}">
                <a16:creationId xmlns:a16="http://schemas.microsoft.com/office/drawing/2014/main" id="{66C61BE2-84B1-874F-8B00-B218CE83DB3F}"/>
              </a:ext>
            </a:extLst>
          </p:cNvPr>
          <p:cNvSpPr txBox="1">
            <a:spLocks noChangeArrowheads="1"/>
          </p:cNvSpPr>
          <p:nvPr/>
        </p:nvSpPr>
        <p:spPr bwMode="auto">
          <a:xfrm>
            <a:off x="3270250" y="6546850"/>
            <a:ext cx="3505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rPr>
              <a:t>Draw this on the board , with dot in the middle (</a:t>
            </a:r>
            <a:r>
              <a:rPr kumimoji="0" lang="ja-JP" altLang="en-US" sz="10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rPr>
              <a:t>“</a:t>
            </a:r>
            <a:r>
              <a:rPr kumimoji="0" lang="en-US" altLang="ja-JP" sz="10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rPr>
              <a:t>you now</a:t>
            </a:r>
            <a:r>
              <a:rPr kumimoji="0" lang="ja-JP" altLang="en-US" sz="10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rPr>
              <a:t>”</a:t>
            </a:r>
            <a:r>
              <a:rPr kumimoji="0" lang="en-US" altLang="ja-JP" sz="10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rPr>
              <a:t>).and ask them to draw the curve backward  five years and then forward five years.  Then pair and share. Then ask: what</a:t>
            </a:r>
            <a:r>
              <a:rPr kumimoji="0" lang="ja-JP" altLang="en-US" sz="10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rPr>
              <a:t>’</a:t>
            </a:r>
            <a:r>
              <a:rPr kumimoji="0" lang="en-US" altLang="ja-JP" sz="10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rPr>
              <a:t>s the general trend line? </a:t>
            </a:r>
            <a:endParaRPr kumimoji="0" lang="en-US" altLang="en-US" sz="1000" b="0" i="1"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
        <p:nvSpPr>
          <p:cNvPr id="43016" name="TextBox 12">
            <a:extLst>
              <a:ext uri="{FF2B5EF4-FFF2-40B4-BE49-F238E27FC236}">
                <a16:creationId xmlns:a16="http://schemas.microsoft.com/office/drawing/2014/main" id="{E5BC71B1-5106-3343-9AA2-7594EDDC0475}"/>
              </a:ext>
            </a:extLst>
          </p:cNvPr>
          <p:cNvSpPr txBox="1">
            <a:spLocks noChangeArrowheads="1"/>
          </p:cNvSpPr>
          <p:nvPr/>
        </p:nvSpPr>
        <p:spPr bwMode="auto">
          <a:xfrm>
            <a:off x="3956050" y="7899400"/>
            <a:ext cx="2203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sym typeface="Wingdings" pitchFamily="2" charset="2"/>
              </a:rPr>
              <a:t>Past 5 years </a:t>
            </a:r>
            <a:r>
              <a:rPr kumimoji="0" lang="en-US" altLang="en-US" sz="10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rPr>
              <a:t>Now</a:t>
            </a:r>
            <a:r>
              <a:rPr kumimoji="0" lang="en-US" altLang="en-US" sz="10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sym typeface="Wingdings" pitchFamily="2" charset="2"/>
              </a:rPr>
              <a:t>Next 5  years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sym typeface="Wingdings" pitchFamily="2" charset="2"/>
              </a:rPr>
              <a:t>TIME</a:t>
            </a:r>
            <a:endParaRPr kumimoji="0" lang="en-US" altLang="en-US" sz="10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
        <p:nvSpPr>
          <p:cNvPr id="43017" name="TextBox 13">
            <a:extLst>
              <a:ext uri="{FF2B5EF4-FFF2-40B4-BE49-F238E27FC236}">
                <a16:creationId xmlns:a16="http://schemas.microsoft.com/office/drawing/2014/main" id="{A53F0F50-3B03-6549-95CA-442C4D4FDDD3}"/>
              </a:ext>
            </a:extLst>
          </p:cNvPr>
          <p:cNvSpPr txBox="1">
            <a:spLocks noChangeArrowheads="1"/>
          </p:cNvSpPr>
          <p:nvPr/>
        </p:nvSpPr>
        <p:spPr bwMode="auto">
          <a:xfrm rot="-5400000">
            <a:off x="3921125" y="7258050"/>
            <a:ext cx="9080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sym typeface="Wingdings" pitchFamily="2" charset="2"/>
              </a:rPr>
              <a:t>Adversity</a:t>
            </a:r>
            <a:endParaRPr kumimoji="0" lang="en-US" altLang="en-US" sz="10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
        <p:nvSpPr>
          <p:cNvPr id="43018" name="TextBox 10">
            <a:extLst>
              <a:ext uri="{FF2B5EF4-FFF2-40B4-BE49-F238E27FC236}">
                <a16:creationId xmlns:a16="http://schemas.microsoft.com/office/drawing/2014/main" id="{67F6B07B-CF4F-1C40-A871-BE22AC244EC9}"/>
              </a:ext>
            </a:extLst>
          </p:cNvPr>
          <p:cNvSpPr txBox="1">
            <a:spLocks noChangeArrowheads="1"/>
          </p:cNvSpPr>
          <p:nvPr/>
        </p:nvSpPr>
        <p:spPr bwMode="auto">
          <a:xfrm>
            <a:off x="5092700" y="6978650"/>
            <a:ext cx="1905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rPr>
              <a:t>I</a:t>
            </a:r>
            <a:r>
              <a:rPr kumimoji="0" lang="en-US" altLang="en-US" sz="1000" b="0" i="1"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rPr>
              <a:t> did  this in June 2008. Not worth the time, and they ask too many questions trying to figure it out. In the future, I would draw it and draw the typical curve for a </a:t>
            </a:r>
            <a:r>
              <a:rPr kumimoji="0" lang="ja-JP" altLang="en-US" sz="1000" b="0" i="1"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rPr>
              <a:t>“</a:t>
            </a:r>
            <a:r>
              <a:rPr kumimoji="0" lang="en-US" altLang="ja-JP" sz="1000" b="0" i="1"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rPr>
              <a:t>high potential leader.</a:t>
            </a:r>
            <a:endParaRPr kumimoji="0" lang="en-US" altLang="en-US" sz="10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4043934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Centro de </a:t>
            </a:r>
            <a:r>
              <a:rPr lang="en-US" dirty="0" err="1"/>
              <a:t>gravedad</a:t>
            </a:r>
            <a:endParaRPr lang="en-US" dirty="0"/>
          </a:p>
        </p:txBody>
      </p:sp>
      <p:sp>
        <p:nvSpPr>
          <p:cNvPr id="4" name="Slide Number Placeholder 3"/>
          <p:cNvSpPr>
            <a:spLocks noGrp="1"/>
          </p:cNvSpPr>
          <p:nvPr>
            <p:ph type="sldNum" sz="quarter" idx="5"/>
          </p:nvPr>
        </p:nvSpPr>
        <p:spPr/>
        <p:txBody>
          <a:bodyPr/>
          <a:lstStyle/>
          <a:p>
            <a:fld id="{0BECF3AE-296E-4999-9C31-C6A652D9B888}" type="slidenum">
              <a:rPr lang="en-US" smtClean="0"/>
              <a:t>15</a:t>
            </a:fld>
            <a:endParaRPr lang="en-US"/>
          </a:p>
        </p:txBody>
      </p:sp>
    </p:spTree>
    <p:extLst>
      <p:ext uri="{BB962C8B-B14F-4D97-AF65-F5344CB8AC3E}">
        <p14:creationId xmlns:p14="http://schemas.microsoft.com/office/powerpoint/2010/main" val="30665454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it-IT" dirty="0"/>
          </a:p>
        </p:txBody>
      </p:sp>
      <p:sp>
        <p:nvSpPr>
          <p:cNvPr id="4" name="Marcador de número de diapositiva 3"/>
          <p:cNvSpPr>
            <a:spLocks noGrp="1"/>
          </p:cNvSpPr>
          <p:nvPr>
            <p:ph type="sldNum" sz="quarter" idx="5"/>
          </p:nvPr>
        </p:nvSpPr>
        <p:spPr/>
        <p:txBody>
          <a:bodyPr/>
          <a:lstStyle/>
          <a:p>
            <a:fld id="{0BECF3AE-296E-4999-9C31-C6A652D9B888}" type="slidenum">
              <a:rPr lang="en-US" smtClean="0"/>
              <a:t>16</a:t>
            </a:fld>
            <a:endParaRPr lang="en-US"/>
          </a:p>
        </p:txBody>
      </p:sp>
    </p:spTree>
    <p:extLst>
      <p:ext uri="{BB962C8B-B14F-4D97-AF65-F5344CB8AC3E}">
        <p14:creationId xmlns:p14="http://schemas.microsoft.com/office/powerpoint/2010/main" val="525776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9:notes"/>
          <p:cNvSpPr txBox="1">
            <a:spLocks noGrp="1"/>
          </p:cNvSpPr>
          <p:nvPr>
            <p:ph type="body" idx="1"/>
          </p:nvPr>
        </p:nvSpPr>
        <p:spPr>
          <a:xfrm>
            <a:off x="688817" y="4821506"/>
            <a:ext cx="5510530" cy="3944868"/>
          </a:xfrm>
          <a:prstGeom prst="rect">
            <a:avLst/>
          </a:prstGeom>
        </p:spPr>
        <p:txBody>
          <a:bodyPr spcFirstLastPara="1" wrap="square" lIns="96591" tIns="48282" rIns="96591" bIns="48282" anchor="t" anchorCtr="0">
            <a:noAutofit/>
          </a:bodyPr>
          <a:lstStyle/>
          <a:p>
            <a:pPr marL="0" indent="0">
              <a:spcBef>
                <a:spcPts val="380"/>
              </a:spcBef>
            </a:pPr>
            <a:endParaRPr dirty="0"/>
          </a:p>
        </p:txBody>
      </p:sp>
      <p:sp>
        <p:nvSpPr>
          <p:cNvPr id="143" name="Google Shape;143;p9: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7930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0:notes"/>
          <p:cNvSpPr txBox="1">
            <a:spLocks noGrp="1"/>
          </p:cNvSpPr>
          <p:nvPr>
            <p:ph type="body" idx="1"/>
          </p:nvPr>
        </p:nvSpPr>
        <p:spPr>
          <a:xfrm>
            <a:off x="688817" y="4821506"/>
            <a:ext cx="5510530" cy="3944868"/>
          </a:xfrm>
          <a:prstGeom prst="rect">
            <a:avLst/>
          </a:prstGeom>
          <a:noFill/>
          <a:ln>
            <a:noFill/>
          </a:ln>
        </p:spPr>
        <p:txBody>
          <a:bodyPr spcFirstLastPara="1" wrap="square" lIns="96591" tIns="48282" rIns="96591" bIns="48282" anchor="t" anchorCtr="0">
            <a:noAutofit/>
          </a:bodyPr>
          <a:lstStyle/>
          <a:p>
            <a:pPr marL="0" indent="0">
              <a:spcBef>
                <a:spcPts val="380"/>
              </a:spcBef>
            </a:pPr>
            <a:endParaRPr sz="1400" dirty="0">
              <a:solidFill>
                <a:srgbClr val="181818"/>
              </a:solidFill>
              <a:highlight>
                <a:srgbClr val="FFFFFF"/>
              </a:highlight>
              <a:latin typeface="Arial"/>
              <a:ea typeface="Arial"/>
              <a:cs typeface="Arial"/>
              <a:sym typeface="Arial"/>
            </a:endParaRPr>
          </a:p>
        </p:txBody>
      </p:sp>
      <p:sp>
        <p:nvSpPr>
          <p:cNvPr id="278" name="Google Shape;278;p20: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964914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31: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6" name="Google Shape;336;p31:notes"/>
          <p:cNvSpPr txBox="1">
            <a:spLocks noGrp="1"/>
          </p:cNvSpPr>
          <p:nvPr>
            <p:ph type="body" idx="1"/>
          </p:nvPr>
        </p:nvSpPr>
        <p:spPr>
          <a:xfrm>
            <a:off x="688817" y="4821506"/>
            <a:ext cx="5510530" cy="3944868"/>
          </a:xfrm>
          <a:prstGeom prst="rect">
            <a:avLst/>
          </a:prstGeom>
          <a:noFill/>
          <a:ln>
            <a:noFill/>
          </a:ln>
        </p:spPr>
        <p:txBody>
          <a:bodyPr spcFirstLastPara="1" wrap="square" lIns="96591" tIns="48282" rIns="96591" bIns="48282" anchor="t" anchorCtr="0">
            <a:noAutofit/>
          </a:bodyPr>
          <a:lstStyle/>
          <a:p>
            <a:pPr marL="0" indent="0">
              <a:lnSpc>
                <a:spcPct val="115000"/>
              </a:lnSpc>
              <a:spcBef>
                <a:spcPts val="0"/>
              </a:spcBef>
              <a:buClr>
                <a:schemeClr val="dk1"/>
              </a:buClr>
              <a:buSzPts val="1100"/>
            </a:pPr>
            <a:endParaRPr dirty="0"/>
          </a:p>
        </p:txBody>
      </p:sp>
      <p:sp>
        <p:nvSpPr>
          <p:cNvPr id="337" name="Google Shape;337;p31:notes"/>
          <p:cNvSpPr txBox="1">
            <a:spLocks noGrp="1"/>
          </p:cNvSpPr>
          <p:nvPr>
            <p:ph type="sldNum" idx="12"/>
          </p:nvPr>
        </p:nvSpPr>
        <p:spPr>
          <a:xfrm>
            <a:off x="3901698" y="9516039"/>
            <a:ext cx="2984871" cy="502674"/>
          </a:xfrm>
          <a:prstGeom prst="rect">
            <a:avLst/>
          </a:prstGeom>
          <a:noFill/>
          <a:ln>
            <a:noFill/>
          </a:ln>
        </p:spPr>
        <p:txBody>
          <a:bodyPr spcFirstLastPara="1" wrap="square" lIns="96591" tIns="48282" rIns="96591" bIns="48282" anchor="b" anchorCtr="0">
            <a:noAutofit/>
          </a:bodyPr>
          <a:lstStyle/>
          <a:p>
            <a:pPr marL="0" marR="0" lvl="0" indent="0" algn="r" defTabSz="914400" rtl="0" eaLnBrk="1" fontAlgn="auto" latinLnBrk="0" hangingPunct="1">
              <a:lnSpc>
                <a:spcPct val="100000"/>
              </a:lnSpc>
              <a:spcBef>
                <a:spcPts val="0"/>
              </a:spcBef>
              <a:spcAft>
                <a:spcPts val="0"/>
              </a:spcAft>
              <a:buClr>
                <a:prstClr val="black"/>
              </a:buClr>
              <a:buSzPts val="1400"/>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prstClr val="black"/>
                </a:buClr>
                <a:buSzPts val="1400"/>
                <a:buFontTx/>
                <a:buNone/>
                <a:tabLst/>
                <a:defRPr/>
              </a:pPr>
              <a:t>23</a:t>
            </a:fld>
            <a:endParaRPr kumimoji="0"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97029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dirty="0">
                <a:latin typeface="+mn-lt"/>
                <a:ea typeface="+mn-ea"/>
                <a:cs typeface="+mn-cs"/>
              </a:rPr>
              <a:t>¿Qué tiene de difícil tener "conversaciones difíciles"?
</a:t>
            </a:r>
            <a:endParaRPr lang="en-US" dirty="0"/>
          </a:p>
        </p:txBody>
      </p:sp>
      <p:sp>
        <p:nvSpPr>
          <p:cNvPr id="4" name="Slide Number Placeholder 3"/>
          <p:cNvSpPr>
            <a:spLocks noGrp="1"/>
          </p:cNvSpPr>
          <p:nvPr>
            <p:ph type="sldNum" sz="quarter" idx="5"/>
          </p:nvPr>
        </p:nvSpPr>
        <p:spPr/>
        <p:txBody>
          <a:bodyPr/>
          <a:lstStyle/>
          <a:p>
            <a:fld id="{0624DC45-7933-4F44-A8BD-BFE1472CC4F5}" type="slidenum">
              <a:rPr lang="en-US" smtClean="0"/>
              <a:t>26</a:t>
            </a:fld>
            <a:endParaRPr lang="en-US" dirty="0"/>
          </a:p>
        </p:txBody>
      </p:sp>
    </p:spTree>
    <p:extLst>
      <p:ext uri="{BB962C8B-B14F-4D97-AF65-F5344CB8AC3E}">
        <p14:creationId xmlns:p14="http://schemas.microsoft.com/office/powerpoint/2010/main" val="12278238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Rethinking thinking - Trevor Maber - YouTube</a:t>
            </a:r>
            <a:endParaRPr lang="en-US" dirty="0"/>
          </a:p>
        </p:txBody>
      </p:sp>
      <p:sp>
        <p:nvSpPr>
          <p:cNvPr id="4" name="Slide Number Placeholder 3"/>
          <p:cNvSpPr>
            <a:spLocks noGrp="1"/>
          </p:cNvSpPr>
          <p:nvPr>
            <p:ph type="sldNum" sz="quarter" idx="5"/>
          </p:nvPr>
        </p:nvSpPr>
        <p:spPr/>
        <p:txBody>
          <a:bodyPr/>
          <a:lstStyle/>
          <a:p>
            <a:fld id="{0624DC45-7933-4F44-A8BD-BFE1472CC4F5}" type="slidenum">
              <a:rPr lang="en-US" smtClean="0"/>
              <a:t>27</a:t>
            </a:fld>
            <a:endParaRPr lang="en-US" dirty="0"/>
          </a:p>
        </p:txBody>
      </p:sp>
    </p:spTree>
    <p:extLst>
      <p:ext uri="{BB962C8B-B14F-4D97-AF65-F5344CB8AC3E}">
        <p14:creationId xmlns:p14="http://schemas.microsoft.com/office/powerpoint/2010/main" val="33698109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s-ES" b="0" i="0" dirty="0">
                <a:solidFill>
                  <a:srgbClr val="2D2D2D"/>
                </a:solidFill>
                <a:effectLst/>
                <a:latin typeface="Noto Sans" panose="020B0502040504020204" pitchFamily="34" charset="0"/>
              </a:rPr>
              <a:t>La escalera de inferencia y su marco paso a paso se pueden utilizar en cada etapa de tu proceso de pensamiento para permitirte tomar mejores decisiones. Para mejorar tu toma de decisiones, debes saber dónde te encuentras en la escalera de tu toma de decisiones y ajustarte en consecuencia. 
</a:t>
            </a:r>
            <a:endParaRPr lang="en-US" b="0" i="0" dirty="0">
              <a:solidFill>
                <a:srgbClr val="2D2D2D"/>
              </a:solidFill>
              <a:effectLst/>
              <a:latin typeface="Noto Sans" panose="020B0502040504020204" pitchFamily="34" charset="0"/>
            </a:endParaRPr>
          </a:p>
          <a:p>
            <a:pPr algn="l"/>
            <a:r>
              <a:rPr lang="es-ES" b="0" i="0" dirty="0">
                <a:solidFill>
                  <a:srgbClr val="2D2D2D"/>
                </a:solidFill>
                <a:effectLst/>
                <a:latin typeface="Noto Sans" panose="020B0502040504020204" pitchFamily="34" charset="0"/>
              </a:rPr>
              <a:t>Puedes entrenarte para hacerlo haciendo algunas de las siguientes preguntas:
¿Soy selectivo al escuchar una conversación? ¿Soy selectivo en la observación de una interacción?
¿Estoy interpretando el significado correcto de los datos?
¿Por qué hice esta suposición?
¿Estoy sacando las conclusiones correctas?
¿Cómo puedo actuar sobre esta información?
¿Hay otra manera de hacer esto?
En cada etapa del proceso de pensamiento, pregúntate qué estás pensando y por qué. Según la situación, es preferible ocupar los peldaños inferiores de la escalera de la inferencia o descender cuando sea posible. Aquí hay algunas otras formas de aprovechar la escalera de inferencia para una mejor toma de decisiones:
</a:t>
            </a:r>
            <a:endParaRPr lang="en-US" b="0" i="0" dirty="0">
              <a:solidFill>
                <a:srgbClr val="2D2D2D"/>
              </a:solidFill>
              <a:effectLst/>
              <a:latin typeface="Noto Sans" panose="020B0502040504020204" pitchFamily="34" charset="0"/>
            </a:endParaRPr>
          </a:p>
          <a:p>
            <a:pPr algn="l">
              <a:buFont typeface="Arial" panose="020B0604020202020204" pitchFamily="34" charset="0"/>
              <a:buChar char="•"/>
            </a:pPr>
            <a:r>
              <a:rPr lang="es-ES" b="0" i="0" dirty="0">
                <a:solidFill>
                  <a:srgbClr val="2D2D2D"/>
                </a:solidFill>
                <a:effectLst/>
                <a:latin typeface="Noto Sans" panose="020B0502040504020204" pitchFamily="34" charset="0"/>
              </a:rPr>
              <a:t>Amplía tus puntos de vista y proceso de pensamiento para capturar la mayor cantidad de datos posible.
Supón que tu razonamiento y proceso de pensamiento podrían tener lagunas o errores que puedes pasar por alto
Fomenta las conversaciones y explora los puntos de vista de otras personas preguntándoles activamente al respecto.
Parafrasea (en voz alta) lo que entiendes sobre lo que otros dicen, para que puedas asegurarte de que tu comprensión sea correcta.
Deja en claro los pasos en tu pensamiento a los demás para que tengan una mejor comprensión de cómo funciona tu propio proceso de razonamiento.
Si tienes que tomar alguna decisión crítica, tómate tiempo y piensa en todo el proceso antes de llegar a una conclusión.</a:t>
            </a:r>
            <a:endParaRPr lang="en-US" dirty="0"/>
          </a:p>
          <a:p>
            <a:endParaRPr lang="en-US" dirty="0"/>
          </a:p>
        </p:txBody>
      </p:sp>
      <p:sp>
        <p:nvSpPr>
          <p:cNvPr id="4" name="Slide Number Placeholder 3"/>
          <p:cNvSpPr>
            <a:spLocks noGrp="1"/>
          </p:cNvSpPr>
          <p:nvPr>
            <p:ph type="sldNum" sz="quarter" idx="5"/>
          </p:nvPr>
        </p:nvSpPr>
        <p:spPr/>
        <p:txBody>
          <a:bodyPr/>
          <a:lstStyle/>
          <a:p>
            <a:fld id="{0BECF3AE-296E-4999-9C31-C6A652D9B888}" type="slidenum">
              <a:rPr lang="en-US" smtClean="0"/>
              <a:t>30</a:t>
            </a:fld>
            <a:endParaRPr lang="en-US"/>
          </a:p>
        </p:txBody>
      </p:sp>
    </p:spTree>
    <p:extLst>
      <p:ext uri="{BB962C8B-B14F-4D97-AF65-F5344CB8AC3E}">
        <p14:creationId xmlns:p14="http://schemas.microsoft.com/office/powerpoint/2010/main" val="318856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ECF3AE-296E-4999-9C31-C6A652D9B888}" type="slidenum">
              <a:rPr lang="en-US" smtClean="0"/>
              <a:t>3</a:t>
            </a:fld>
            <a:endParaRPr lang="en-US"/>
          </a:p>
        </p:txBody>
      </p:sp>
    </p:spTree>
    <p:extLst>
      <p:ext uri="{BB962C8B-B14F-4D97-AF65-F5344CB8AC3E}">
        <p14:creationId xmlns:p14="http://schemas.microsoft.com/office/powerpoint/2010/main" val="7079343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s-ES" b="0" i="0" dirty="0">
                <a:solidFill>
                  <a:srgbClr val="2D2D2D"/>
                </a:solidFill>
                <a:effectLst/>
                <a:latin typeface="Noto Sans" panose="020B0502040504020204" pitchFamily="34" charset="0"/>
              </a:rPr>
              <a:t>La escalera de inferencia y su marco paso a paso se pueden utilizar en cada etapa de tu proceso de pensamiento para permitirte tomar mejores decisiones. Para mejorar tu toma de decisiones, debes saber dónde te encuentras en la escalera de tu toma de decisiones y ajustarte en consecuencia. 
</a:t>
            </a:r>
            <a:endParaRPr lang="en-US" b="0" i="0" dirty="0">
              <a:solidFill>
                <a:srgbClr val="2D2D2D"/>
              </a:solidFill>
              <a:effectLst/>
              <a:latin typeface="Noto Sans" panose="020B0502040504020204" pitchFamily="34" charset="0"/>
            </a:endParaRPr>
          </a:p>
          <a:p>
            <a:pPr algn="l"/>
            <a:r>
              <a:rPr lang="es-ES" b="0" i="0" dirty="0">
                <a:solidFill>
                  <a:srgbClr val="2D2D2D"/>
                </a:solidFill>
                <a:effectLst/>
                <a:latin typeface="Noto Sans" panose="020B0502040504020204" pitchFamily="34" charset="0"/>
              </a:rPr>
              <a:t>Puedes entrenarte para hacerlo haciendo algunas de las siguientes preguntas:
¿Soy selectivo al escuchar una conversación? ¿Soy selectivo en la observación de una interacción?
¿Estoy interpretando el significado correcto de los datos?
¿Por qué hice esta suposición?
¿Estoy sacando las conclusiones correctas?
¿Cómo puedo actuar sobre esta información?
¿Hay otra manera de hacer esto?
En cada etapa del proceso de pensamiento, pregúntate qué estás pensando y por qué. Según la situación, es preferible ocupar los peldaños inferiores de la escalera de la inferencia o descender cuando sea posible. Aquí hay algunas otras formas de aprovechar la escalera de inferencia para una mejor toma de decisiones:
</a:t>
            </a:r>
            <a:endParaRPr lang="en-US" b="0" i="0" dirty="0">
              <a:solidFill>
                <a:srgbClr val="2D2D2D"/>
              </a:solidFill>
              <a:effectLst/>
              <a:latin typeface="Noto Sans" panose="020B0502040504020204" pitchFamily="34" charset="0"/>
            </a:endParaRPr>
          </a:p>
          <a:p>
            <a:pPr algn="l">
              <a:buFont typeface="Arial" panose="020B0604020202020204" pitchFamily="34" charset="0"/>
              <a:buChar char="•"/>
            </a:pPr>
            <a:r>
              <a:rPr lang="es-ES" b="0" i="0" dirty="0">
                <a:solidFill>
                  <a:srgbClr val="2D2D2D"/>
                </a:solidFill>
                <a:effectLst/>
                <a:latin typeface="Noto Sans" panose="020B0502040504020204" pitchFamily="34" charset="0"/>
              </a:rPr>
              <a:t>Amplía tus puntos de vista y proceso de pensamiento para capturar la mayor cantidad de datos posible.
Supón que tu razonamiento y proceso de pensamiento podrían tener lagunas o errores que puedes pasar por alto
Fomenta las conversaciones y explora los puntos de vista de otras personas preguntándoles activamente al respecto.
Parafrasea (en voz alta) lo que entiendes sobre lo que otros dicen, para que puedas asegurarte de que tu comprensión sea correcta.
Deja en claro los pasos en tu pensamiento a los demás para que tengan una mejor comprensión de cómo funciona tu propio proceso de razonamiento.
Si tienes que tomar alguna decisión crítica, tómate tiempo y piensa en todo el proceso antes de llegar a una conclusión.</a:t>
            </a:r>
            <a:endParaRPr lang="en-US" dirty="0"/>
          </a:p>
        </p:txBody>
      </p:sp>
      <p:sp>
        <p:nvSpPr>
          <p:cNvPr id="4" name="Slide Number Placeholder 3"/>
          <p:cNvSpPr>
            <a:spLocks noGrp="1"/>
          </p:cNvSpPr>
          <p:nvPr>
            <p:ph type="sldNum" sz="quarter" idx="5"/>
          </p:nvPr>
        </p:nvSpPr>
        <p:spPr/>
        <p:txBody>
          <a:bodyPr/>
          <a:lstStyle/>
          <a:p>
            <a:fld id="{0BECF3AE-296E-4999-9C31-C6A652D9B888}" type="slidenum">
              <a:rPr lang="en-US" smtClean="0"/>
              <a:t>31</a:t>
            </a:fld>
            <a:endParaRPr lang="en-US"/>
          </a:p>
        </p:txBody>
      </p:sp>
    </p:spTree>
    <p:extLst>
      <p:ext uri="{BB962C8B-B14F-4D97-AF65-F5344CB8AC3E}">
        <p14:creationId xmlns:p14="http://schemas.microsoft.com/office/powerpoint/2010/main" val="29824357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503">
              <a:defRPr/>
            </a:pPr>
            <a:r>
              <a:rPr lang="es-ES" dirty="0"/>
              <a:t>¿Qué emociones podrían malinterpretarse? Por ejemplo, Entusiasmo en Japón vs Argentina / EE.UU. aceptable 
Los jefes estadounidenses pueden sorprenderse por la falta de "pasión" o interés de sus homólogos del Reino Unido o Asia cuando, de hecho, estas personas pueden estar bastante interesadas, pero simplemente lo muestran de manera diferente.
</a:t>
            </a:r>
            <a:endParaRPr lang="en-US" dirty="0"/>
          </a:p>
          <a:p>
            <a:pPr defTabSz="916503">
              <a:defRPr/>
            </a:pPr>
            <a:endParaRPr lang="en-US" dirty="0"/>
          </a:p>
          <a:p>
            <a:pPr algn="l" defTabSz="916503">
              <a:defRPr/>
            </a:pPr>
            <a:r>
              <a:rPr lang="es-ES" dirty="0"/>
              <a:t>A la inversa, las personas fuera de los Estados Unidos pueden sentirse frustradas por lo "superficiales" que son los estadounidenses cuando ofrecen una gran sonrisa, un apretón de manos o un abrazo, sin darse cuenta necesariamente de que estas expresiones pueden ser bastante genuinas y auténticas. 
</a:t>
            </a:r>
            <a:endParaRPr lang="en-US" dirty="0"/>
          </a:p>
        </p:txBody>
      </p:sp>
      <p:sp>
        <p:nvSpPr>
          <p:cNvPr id="4" name="Slide Number Placeholder 3"/>
          <p:cNvSpPr>
            <a:spLocks noGrp="1"/>
          </p:cNvSpPr>
          <p:nvPr>
            <p:ph type="sldNum" sz="quarter" idx="5"/>
          </p:nvPr>
        </p:nvSpPr>
        <p:spPr/>
        <p:txBody>
          <a:bodyPr/>
          <a:lstStyle/>
          <a:p>
            <a:pPr>
              <a:defRPr/>
            </a:pPr>
            <a:fld id="{76DB9D59-D991-4C64-9D06-02A7158D66F6}" type="slidenum">
              <a:rPr lang="en-US" smtClean="0"/>
              <a:pPr>
                <a:defRPr/>
              </a:pPr>
              <a:t>34</a:t>
            </a:fld>
            <a:endParaRPr lang="en-US" dirty="0"/>
          </a:p>
        </p:txBody>
      </p:sp>
    </p:spTree>
    <p:extLst>
      <p:ext uri="{BB962C8B-B14F-4D97-AF65-F5344CB8AC3E}">
        <p14:creationId xmlns:p14="http://schemas.microsoft.com/office/powerpoint/2010/main" val="17749015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i="1" noProof="0" dirty="0"/>
              <a:t>Cuando se toman </a:t>
            </a:r>
            <a:r>
              <a:rPr lang="es-ES" sz="1200" i="1" noProof="0" dirty="0" err="1"/>
              <a:t>decisions</a:t>
            </a:r>
            <a:r>
              <a:rPr lang="es-ES" sz="1200" i="1" noProof="0" dirty="0"/>
              <a:t> oportunas a corto plazo con costosas consecuencias a largo plazo. </a:t>
            </a:r>
            <a:endParaRPr lang="es-ES" noProof="0" dirty="0"/>
          </a:p>
        </p:txBody>
      </p:sp>
      <p:sp>
        <p:nvSpPr>
          <p:cNvPr id="4" name="Slide Number Placeholder 3"/>
          <p:cNvSpPr>
            <a:spLocks noGrp="1"/>
          </p:cNvSpPr>
          <p:nvPr>
            <p:ph type="sldNum" sz="quarter" idx="10"/>
          </p:nvPr>
        </p:nvSpPr>
        <p:spPr/>
        <p:txBody>
          <a:bodyPr/>
          <a:lstStyle/>
          <a:p>
            <a:fld id="{A253A6D4-F3DC-4D8E-A47A-B75AAF607739}" type="slidenum">
              <a:rPr lang="en-US" smtClean="0"/>
              <a:pPr/>
              <a:t>36</a:t>
            </a:fld>
            <a:endParaRPr lang="en-US" dirty="0"/>
          </a:p>
        </p:txBody>
      </p:sp>
    </p:spTree>
    <p:extLst>
      <p:ext uri="{BB962C8B-B14F-4D97-AF65-F5344CB8AC3E}">
        <p14:creationId xmlns:p14="http://schemas.microsoft.com/office/powerpoint/2010/main" val="3539089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FFA900"/>
                </a:solidFill>
                <a:latin typeface="font000000002177827b"/>
              </a:rPr>
              <a:t>Gracia: </a:t>
            </a:r>
            <a:r>
              <a:rPr lang="es-ES" sz="1800" b="0" i="0" u="none" strike="noStrike" baseline="0" noProof="0" dirty="0">
                <a:solidFill>
                  <a:srgbClr val="FFA900"/>
                </a:solidFill>
                <a:latin typeface="font000000002177827b"/>
              </a:rPr>
              <a:t>que encontramos en la comunicación una manera de vivir en comunión con Dios y con los demás. </a:t>
            </a:r>
            <a:endParaRPr lang="es-ES" noProof="0" dirty="0"/>
          </a:p>
        </p:txBody>
      </p:sp>
      <p:sp>
        <p:nvSpPr>
          <p:cNvPr id="4" name="Slide Number Placeholder 3"/>
          <p:cNvSpPr>
            <a:spLocks noGrp="1"/>
          </p:cNvSpPr>
          <p:nvPr>
            <p:ph type="sldNum" sz="quarter" idx="5"/>
          </p:nvPr>
        </p:nvSpPr>
        <p:spPr/>
        <p:txBody>
          <a:bodyPr/>
          <a:lstStyle/>
          <a:p>
            <a:fld id="{0BECF3AE-296E-4999-9C31-C6A652D9B888}" type="slidenum">
              <a:rPr lang="en-US" smtClean="0"/>
              <a:t>38</a:t>
            </a:fld>
            <a:endParaRPr lang="en-US"/>
          </a:p>
        </p:txBody>
      </p:sp>
    </p:spTree>
    <p:extLst>
      <p:ext uri="{BB962C8B-B14F-4D97-AF65-F5344CB8AC3E}">
        <p14:creationId xmlns:p14="http://schemas.microsoft.com/office/powerpoint/2010/main" val="2432432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AR" dirty="0"/>
              <a:t>Gracia: que encontremos en la comunicación un modo de vivir en comunión con Dios y con los demás.</a:t>
            </a:r>
            <a:endParaRPr lang="en-US" dirty="0"/>
          </a:p>
        </p:txBody>
      </p:sp>
      <p:sp>
        <p:nvSpPr>
          <p:cNvPr id="4" name="Slide Number Placeholder 3"/>
          <p:cNvSpPr>
            <a:spLocks noGrp="1"/>
          </p:cNvSpPr>
          <p:nvPr>
            <p:ph type="sldNum" sz="quarter" idx="5"/>
          </p:nvPr>
        </p:nvSpPr>
        <p:spPr/>
        <p:txBody>
          <a:bodyPr/>
          <a:lstStyle/>
          <a:p>
            <a:fld id="{0BECF3AE-296E-4999-9C31-C6A652D9B888}" type="slidenum">
              <a:rPr lang="en-US" smtClean="0"/>
              <a:t>4</a:t>
            </a:fld>
            <a:endParaRPr lang="en-US"/>
          </a:p>
        </p:txBody>
      </p:sp>
    </p:spTree>
    <p:extLst>
      <p:ext uri="{BB962C8B-B14F-4D97-AF65-F5344CB8AC3E}">
        <p14:creationId xmlns:p14="http://schemas.microsoft.com/office/powerpoint/2010/main" val="3543813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AR" dirty="0"/>
              <a:t>El centro de su atención y el tipo de temas, asuntos y contenidos hacia los que gravita de forma natural. </a:t>
            </a:r>
            <a:endParaRPr lang="en-US" dirty="0"/>
          </a:p>
          <a:p>
            <a:endParaRPr lang="en-US" dirty="0"/>
          </a:p>
          <a:p>
            <a:pPr marL="0" indent="0">
              <a:lnSpc>
                <a:spcPct val="110000"/>
              </a:lnSpc>
              <a:buNone/>
            </a:pPr>
            <a:r>
              <a:rPr lang="es-AR" altLang="zh-CN" sz="1200" dirty="0">
                <a:latin typeface="+mj-lt"/>
                <a:ea typeface="SimSun" pitchFamily="2" charset="-122"/>
              </a:rPr>
              <a:t>La teoría de la Dinámica Estructural de David </a:t>
            </a:r>
            <a:r>
              <a:rPr lang="es-AR" altLang="zh-CN" sz="1200" dirty="0" err="1">
                <a:latin typeface="+mj-lt"/>
                <a:ea typeface="SimSun" pitchFamily="2" charset="-122"/>
              </a:rPr>
              <a:t>Kantor</a:t>
            </a:r>
            <a:r>
              <a:rPr lang="es-AR" altLang="zh-CN" sz="1200" dirty="0">
                <a:latin typeface="+mj-lt"/>
                <a:ea typeface="SimSun" pitchFamily="2" charset="-122"/>
              </a:rPr>
              <a:t> describe la interacción de las estructuras dentro de un sistema de comunicación y ofrece una visión convincente de cómo las personas y los equipos pueden trabajar juntos de forma más eficaz. Su modelo, utilizado durante décadas por psicólogos, profesionales del desarrollo organizativo e intervencionistas para mejorar el rendimiento, está ahora ampliamente disponible a través de este conjunto de instrumentos y en su innovadora publicación, Reading </a:t>
            </a:r>
            <a:r>
              <a:rPr lang="es-AR" altLang="zh-CN" sz="1200" dirty="0" err="1">
                <a:latin typeface="+mj-lt"/>
                <a:ea typeface="SimSun" pitchFamily="2" charset="-122"/>
              </a:rPr>
              <a:t>the</a:t>
            </a:r>
            <a:r>
              <a:rPr lang="es-AR" altLang="zh-CN" sz="1200" dirty="0">
                <a:latin typeface="+mj-lt"/>
                <a:ea typeface="SimSun" pitchFamily="2" charset="-122"/>
              </a:rPr>
              <a:t> Room1. </a:t>
            </a:r>
          </a:p>
          <a:p>
            <a:pPr marL="0" indent="0">
              <a:lnSpc>
                <a:spcPct val="110000"/>
              </a:lnSpc>
              <a:buNone/>
            </a:pPr>
            <a:endParaRPr lang="es-AR" altLang="zh-CN" sz="1200" dirty="0">
              <a:latin typeface="+mj-lt"/>
              <a:ea typeface="SimSun" pitchFamily="2" charset="-122"/>
            </a:endParaRPr>
          </a:p>
          <a:p>
            <a:pPr marL="0" indent="0">
              <a:lnSpc>
                <a:spcPct val="110000"/>
              </a:lnSpc>
              <a:buNone/>
            </a:pPr>
            <a:r>
              <a:rPr lang="es-AR" altLang="zh-CN" sz="1200" dirty="0">
                <a:latin typeface="+mj-lt"/>
                <a:ea typeface="SimSun" pitchFamily="2" charset="-122"/>
              </a:rPr>
              <a:t>Para más información sobre la dinámica estructural de </a:t>
            </a:r>
            <a:r>
              <a:rPr lang="es-AR" altLang="zh-CN" sz="1200" dirty="0" err="1">
                <a:latin typeface="+mj-lt"/>
                <a:ea typeface="SimSun" pitchFamily="2" charset="-122"/>
              </a:rPr>
              <a:t>Kantor</a:t>
            </a:r>
            <a:r>
              <a:rPr lang="es-AR" altLang="zh-CN" sz="1200" dirty="0">
                <a:latin typeface="+mj-lt"/>
                <a:ea typeface="SimSun" pitchFamily="2" charset="-122"/>
              </a:rPr>
              <a:t>, visite </a:t>
            </a:r>
            <a:r>
              <a:rPr lang="en-US" altLang="zh-CN" sz="1200" dirty="0">
                <a:latin typeface="+mj-lt"/>
                <a:ea typeface="SimSun" pitchFamily="2" charset="-122"/>
              </a:rPr>
              <a:t> </a:t>
            </a:r>
            <a:r>
              <a:rPr lang="en-US" altLang="zh-CN" sz="1200" dirty="0">
                <a:latin typeface="+mj-lt"/>
                <a:ea typeface="SimSun" pitchFamily="2" charset="-122"/>
                <a:hlinkClick r:id="rId3"/>
              </a:rPr>
              <a:t>www.kantorinstitute.com</a:t>
            </a:r>
            <a:endParaRPr lang="en-US" altLang="zh-CN" sz="1200" dirty="0">
              <a:latin typeface="+mj-lt"/>
              <a:ea typeface="SimSun" pitchFamily="2" charset="-122"/>
            </a:endParaRPr>
          </a:p>
          <a:p>
            <a:endParaRPr lang="en-US" dirty="0"/>
          </a:p>
        </p:txBody>
      </p:sp>
      <p:sp>
        <p:nvSpPr>
          <p:cNvPr id="4" name="Slide Number Placeholder 3"/>
          <p:cNvSpPr>
            <a:spLocks noGrp="1"/>
          </p:cNvSpPr>
          <p:nvPr>
            <p:ph type="sldNum" sz="quarter" idx="5"/>
          </p:nvPr>
        </p:nvSpPr>
        <p:spPr/>
        <p:txBody>
          <a:bodyPr/>
          <a:lstStyle/>
          <a:p>
            <a:fld id="{0BECF3AE-296E-4999-9C31-C6A652D9B888}" type="slidenum">
              <a:rPr lang="en-US" smtClean="0"/>
              <a:t>5</a:t>
            </a:fld>
            <a:endParaRPr lang="en-US"/>
          </a:p>
        </p:txBody>
      </p:sp>
    </p:spTree>
    <p:extLst>
      <p:ext uri="{BB962C8B-B14F-4D97-AF65-F5344CB8AC3E}">
        <p14:creationId xmlns:p14="http://schemas.microsoft.com/office/powerpoint/2010/main" val="3027163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ECF3AE-296E-4999-9C31-C6A652D9B888}" type="slidenum">
              <a:rPr lang="en-US" smtClean="0"/>
              <a:t>6</a:t>
            </a:fld>
            <a:endParaRPr lang="en-US"/>
          </a:p>
        </p:txBody>
      </p:sp>
    </p:spTree>
    <p:extLst>
      <p:ext uri="{BB962C8B-B14F-4D97-AF65-F5344CB8AC3E}">
        <p14:creationId xmlns:p14="http://schemas.microsoft.com/office/powerpoint/2010/main" val="2678120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prstClr val="black"/>
              </a:solidFill>
              <a:latin typeface="Calibri"/>
            </a:endParaRPr>
          </a:p>
          <a:p>
            <a:r>
              <a:rPr lang="es-AR" dirty="0"/>
              <a:t>Las propensiones conductuales impulsan el comportamiento en términos de cómo organizas tus relaciones con los demás, los patrones de lenguaje por los que eres conocido y las acciones más características que realizas en las conversaciones cara a cara</a:t>
            </a:r>
            <a:endParaRPr lang="en-US" dirty="0"/>
          </a:p>
        </p:txBody>
      </p:sp>
      <p:sp>
        <p:nvSpPr>
          <p:cNvPr id="4" name="Slide Number Placeholder 3"/>
          <p:cNvSpPr>
            <a:spLocks noGrp="1"/>
          </p:cNvSpPr>
          <p:nvPr>
            <p:ph type="sldNum" sz="quarter" idx="5"/>
          </p:nvPr>
        </p:nvSpPr>
        <p:spPr/>
        <p:txBody>
          <a:bodyPr/>
          <a:lstStyle/>
          <a:p>
            <a:fld id="{0BECF3AE-296E-4999-9C31-C6A652D9B888}" type="slidenum">
              <a:rPr lang="en-US" smtClean="0"/>
              <a:t>7</a:t>
            </a:fld>
            <a:endParaRPr lang="en-US"/>
          </a:p>
        </p:txBody>
      </p:sp>
    </p:spTree>
    <p:extLst>
      <p:ext uri="{BB962C8B-B14F-4D97-AF65-F5344CB8AC3E}">
        <p14:creationId xmlns:p14="http://schemas.microsoft.com/office/powerpoint/2010/main" val="4109789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s-AR" dirty="0"/>
              <a:t>Propensión a la comunicación</a:t>
            </a:r>
          </a:p>
          <a:p>
            <a:endParaRPr lang="es-AR" dirty="0"/>
          </a:p>
          <a:p>
            <a:r>
              <a:rPr lang="es-AR" dirty="0"/>
              <a:t>Las personas tienden a centrarse en determinados tipos de asuntos y temas con más frecuencia que en otros.</a:t>
            </a:r>
          </a:p>
          <a:p>
            <a:endParaRPr lang="es-AR" dirty="0"/>
          </a:p>
          <a:p>
            <a:r>
              <a:rPr lang="es-AR" dirty="0"/>
              <a:t>Las propensiones comunicativas representan aquello a lo que prestas atención cuando interactúas con los demás, ya sea el Afecto, el Significado o el Poder. </a:t>
            </a:r>
          </a:p>
          <a:p>
            <a:endParaRPr lang="es-AR" dirty="0"/>
          </a:p>
          <a:p>
            <a:r>
              <a:rPr lang="es-AR" dirty="0"/>
              <a:t>Debido a su interés por estos temas, el lenguaje que utiliza con más frecuencia refleja su Propensión a la Comunicación.</a:t>
            </a:r>
            <a:endParaRPr lang="en-US" dirty="0"/>
          </a:p>
        </p:txBody>
      </p:sp>
      <p:sp>
        <p:nvSpPr>
          <p:cNvPr id="4" name="Slide Number Placeholder 3"/>
          <p:cNvSpPr>
            <a:spLocks noGrp="1"/>
          </p:cNvSpPr>
          <p:nvPr>
            <p:ph type="sldNum" sz="quarter" idx="5"/>
          </p:nvPr>
        </p:nvSpPr>
        <p:spPr/>
        <p:txBody>
          <a:bodyPr/>
          <a:lstStyle/>
          <a:p>
            <a:fld id="{0BECF3AE-296E-4999-9C31-C6A652D9B888}" type="slidenum">
              <a:rPr lang="en-US" smtClean="0"/>
              <a:t>8</a:t>
            </a:fld>
            <a:endParaRPr lang="en-US"/>
          </a:p>
        </p:txBody>
      </p:sp>
    </p:spTree>
    <p:extLst>
      <p:ext uri="{BB962C8B-B14F-4D97-AF65-F5344CB8AC3E}">
        <p14:creationId xmlns:p14="http://schemas.microsoft.com/office/powerpoint/2010/main" val="2268624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buFont typeface="Arial" panose="020B0604020202020204" pitchFamily="34" charset="0"/>
              <a:buChar char="•"/>
            </a:pPr>
            <a:r>
              <a:rPr lang="es-AR" dirty="0"/>
              <a:t>El lenguaje del </a:t>
            </a:r>
            <a:r>
              <a:rPr lang="es-AR" b="1" dirty="0"/>
              <a:t>Afecto</a:t>
            </a:r>
            <a:r>
              <a:rPr lang="es-AR" dirty="0"/>
              <a:t> trata de la conexión entre las personas, sobre todo emocional.</a:t>
            </a:r>
          </a:p>
          <a:p>
            <a:pPr marL="285750" indent="-285750" algn="l">
              <a:buFont typeface="Arial" panose="020B0604020202020204" pitchFamily="34" charset="0"/>
              <a:buChar char="•"/>
            </a:pPr>
            <a:endParaRPr lang="es-AR" dirty="0"/>
          </a:p>
          <a:p>
            <a:pPr marL="285750" indent="-285750" algn="l">
              <a:buFont typeface="Arial" panose="020B0604020202020204" pitchFamily="34" charset="0"/>
              <a:buChar char="•"/>
            </a:pPr>
            <a:r>
              <a:rPr lang="es-AR" dirty="0"/>
              <a:t>Las personas con </a:t>
            </a:r>
            <a:r>
              <a:rPr lang="es-AR" b="1" dirty="0"/>
              <a:t>Propensión Afectiva </a:t>
            </a:r>
            <a:r>
              <a:rPr lang="es-AR" dirty="0"/>
              <a:t>prestan especial atención al bienestar de los demás y a cómo reaccionan a lo que se les dice.</a:t>
            </a:r>
          </a:p>
          <a:p>
            <a:pPr marL="285750" indent="-285750" algn="l">
              <a:buFont typeface="Arial" panose="020B0604020202020204" pitchFamily="34" charset="0"/>
              <a:buChar char="•"/>
            </a:pPr>
            <a:endParaRPr lang="es-AR" dirty="0"/>
          </a:p>
          <a:p>
            <a:pPr marL="285750" indent="-285750" algn="l">
              <a:buFont typeface="Arial" panose="020B0604020202020204" pitchFamily="34" charset="0"/>
              <a:buChar char="•"/>
            </a:pPr>
            <a:r>
              <a:rPr lang="es-AR" dirty="0"/>
              <a:t> Hacen hincapié en la confianza y la motivación e intentan crear un clima de calidez y afecto.</a:t>
            </a:r>
            <a:endParaRPr lang="en-US" dirty="0"/>
          </a:p>
        </p:txBody>
      </p:sp>
      <p:sp>
        <p:nvSpPr>
          <p:cNvPr id="4" name="Slide Number Placeholder 3"/>
          <p:cNvSpPr>
            <a:spLocks noGrp="1"/>
          </p:cNvSpPr>
          <p:nvPr>
            <p:ph type="sldNum" sz="quarter" idx="5"/>
          </p:nvPr>
        </p:nvSpPr>
        <p:spPr/>
        <p:txBody>
          <a:bodyPr/>
          <a:lstStyle/>
          <a:p>
            <a:fld id="{0BECF3AE-296E-4999-9C31-C6A652D9B888}" type="slidenum">
              <a:rPr lang="en-US" smtClean="0"/>
              <a:t>9</a:t>
            </a:fld>
            <a:endParaRPr lang="en-US"/>
          </a:p>
        </p:txBody>
      </p:sp>
    </p:spTree>
    <p:extLst>
      <p:ext uri="{BB962C8B-B14F-4D97-AF65-F5344CB8AC3E}">
        <p14:creationId xmlns:p14="http://schemas.microsoft.com/office/powerpoint/2010/main" val="2744290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buFont typeface="Arial" panose="020B0604020202020204" pitchFamily="34" charset="0"/>
              <a:buChar char="•"/>
            </a:pPr>
            <a:r>
              <a:rPr lang="es-AR" dirty="0"/>
              <a:t>El lenguaje del Poder tiene que ver con la responsabilidad, la competencia y el cumplimiento.</a:t>
            </a:r>
          </a:p>
          <a:p>
            <a:pPr marL="285750" indent="-285750" algn="l">
              <a:buFont typeface="Arial" panose="020B0604020202020204" pitchFamily="34" charset="0"/>
              <a:buChar char="•"/>
            </a:pPr>
            <a:endParaRPr lang="es-AR" dirty="0"/>
          </a:p>
          <a:p>
            <a:pPr marL="285750" indent="-285750" algn="l">
              <a:buFont typeface="Arial" panose="020B0604020202020204" pitchFamily="34" charset="0"/>
              <a:buChar char="•"/>
            </a:pPr>
            <a:r>
              <a:rPr lang="es-AR" dirty="0"/>
              <a:t>Las personas con Propensión al Poder tienden a hablar en referencia a objetivos específicos y son muy conscientes del tiempo. </a:t>
            </a:r>
          </a:p>
          <a:p>
            <a:pPr marL="285750" indent="-285750" algn="l">
              <a:buFont typeface="Arial" panose="020B0604020202020204" pitchFamily="34" charset="0"/>
              <a:buChar char="•"/>
            </a:pPr>
            <a:endParaRPr lang="es-AR" dirty="0"/>
          </a:p>
          <a:p>
            <a:pPr marL="285750" indent="-285750" algn="l">
              <a:buFont typeface="Arial" panose="020B0604020202020204" pitchFamily="34" charset="0"/>
              <a:buChar char="•"/>
            </a:pPr>
            <a:r>
              <a:rPr lang="es-AR" dirty="0"/>
              <a:t>Disfrutan tachando elementos de su lista y llevando los proyectos a buen puerto.</a:t>
            </a:r>
          </a:p>
          <a:p>
            <a:pPr marL="285750" indent="-285750" algn="l">
              <a:buFont typeface="Arial" panose="020B0604020202020204" pitchFamily="34" charset="0"/>
              <a:buChar char="•"/>
            </a:pPr>
            <a:endParaRPr lang="es-AR" dirty="0"/>
          </a:p>
          <a:p>
            <a:pPr marL="285750" indent="-285750" algn="l">
              <a:buFont typeface="Arial" panose="020B0604020202020204" pitchFamily="34" charset="0"/>
              <a:buChar char="•"/>
            </a:pPr>
            <a:r>
              <a:rPr lang="es-AR" b="1" dirty="0"/>
              <a:t>Talentos</a:t>
            </a:r>
          </a:p>
          <a:p>
            <a:pPr marL="285750" indent="-285750" algn="l">
              <a:buFont typeface="Arial" panose="020B0604020202020204" pitchFamily="34" charset="0"/>
              <a:buChar char="•"/>
            </a:pPr>
            <a:r>
              <a:rPr lang="es-AR" dirty="0"/>
              <a:t>Es muy proactivo a la hora de hacer las cosas. Sabe cómo implicar a los demás en la consecución de un objetivo final. Se asegura de que todo el mundo sepa lo que tiene que hacer.</a:t>
            </a:r>
          </a:p>
          <a:p>
            <a:pPr marL="285750" indent="-285750" algn="l">
              <a:buFont typeface="Arial" panose="020B0604020202020204" pitchFamily="34" charset="0"/>
              <a:buChar char="•"/>
            </a:pPr>
            <a:endParaRPr lang="es-AR" dirty="0"/>
          </a:p>
          <a:p>
            <a:pPr marL="285750" indent="-285750" algn="l">
              <a:buFont typeface="Arial" panose="020B0604020202020204" pitchFamily="34" charset="0"/>
              <a:buChar char="•"/>
            </a:pPr>
            <a:r>
              <a:rPr lang="es-AR" b="1" dirty="0"/>
              <a:t>Trampas</a:t>
            </a:r>
          </a:p>
          <a:p>
            <a:pPr marL="285750" indent="-285750" algn="l">
              <a:buFont typeface="Arial" panose="020B0604020202020204" pitchFamily="34" charset="0"/>
              <a:buChar char="•"/>
            </a:pPr>
            <a:r>
              <a:rPr lang="es-AR" dirty="0"/>
              <a:t>Puede lograr falsos consensos al avanzar demasiado rápido hacia una decisión.</a:t>
            </a:r>
            <a:endParaRPr lang="en-US" dirty="0"/>
          </a:p>
        </p:txBody>
      </p:sp>
      <p:sp>
        <p:nvSpPr>
          <p:cNvPr id="4" name="Slide Number Placeholder 3"/>
          <p:cNvSpPr>
            <a:spLocks noGrp="1"/>
          </p:cNvSpPr>
          <p:nvPr>
            <p:ph type="sldNum" sz="quarter" idx="5"/>
          </p:nvPr>
        </p:nvSpPr>
        <p:spPr/>
        <p:txBody>
          <a:bodyPr/>
          <a:lstStyle/>
          <a:p>
            <a:fld id="{0BECF3AE-296E-4999-9C31-C6A652D9B888}" type="slidenum">
              <a:rPr lang="en-US" smtClean="0"/>
              <a:t>10</a:t>
            </a:fld>
            <a:endParaRPr lang="en-US"/>
          </a:p>
        </p:txBody>
      </p:sp>
    </p:spTree>
    <p:extLst>
      <p:ext uri="{BB962C8B-B14F-4D97-AF65-F5344CB8AC3E}">
        <p14:creationId xmlns:p14="http://schemas.microsoft.com/office/powerpoint/2010/main" val="2797497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entered Sans" type="tx">
  <p:cSld name="Centered Sans">
    <p:bg>
      <p:bgPr>
        <a:solidFill>
          <a:srgbClr val="FFFFFF"/>
        </a:solidFill>
        <a:effectLst/>
      </p:bgPr>
    </p:bg>
    <p:spTree>
      <p:nvGrpSpPr>
        <p:cNvPr id="1" name="Shape 36"/>
        <p:cNvGrpSpPr/>
        <p:nvPr/>
      </p:nvGrpSpPr>
      <p:grpSpPr>
        <a:xfrm>
          <a:off x="0" y="0"/>
          <a:ext cx="0" cy="0"/>
          <a:chOff x="0" y="0"/>
          <a:chExt cx="0" cy="0"/>
        </a:xfrm>
      </p:grpSpPr>
      <p:sp>
        <p:nvSpPr>
          <p:cNvPr id="37" name="Google Shape;37;p49"/>
          <p:cNvSpPr txBox="1">
            <a:spLocks noGrp="1"/>
          </p:cNvSpPr>
          <p:nvPr>
            <p:ph type="body" idx="1"/>
          </p:nvPr>
        </p:nvSpPr>
        <p:spPr>
          <a:xfrm>
            <a:off x="1790700" y="1015648"/>
            <a:ext cx="8610600" cy="4826704"/>
          </a:xfrm>
          <a:prstGeom prst="rect">
            <a:avLst/>
          </a:prstGeom>
          <a:noFill/>
          <a:ln>
            <a:noFill/>
          </a:ln>
        </p:spPr>
        <p:txBody>
          <a:bodyPr spcFirstLastPara="1" wrap="square" lIns="91425" tIns="45700" rIns="91425" bIns="45700" anchor="ctr" anchorCtr="0">
            <a:normAutofit/>
          </a:bodyPr>
          <a:lstStyle>
            <a:lvl1pPr marL="457200" lvl="0" indent="-749300" algn="ctr">
              <a:lnSpc>
                <a:spcPct val="70000"/>
              </a:lnSpc>
              <a:spcBef>
                <a:spcPts val="4000"/>
              </a:spcBef>
              <a:spcAft>
                <a:spcPts val="0"/>
              </a:spcAft>
              <a:buClr>
                <a:schemeClr val="dk1"/>
              </a:buClr>
              <a:buSzPts val="8200"/>
              <a:buChar char="•"/>
              <a:defRPr sz="82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49"/>
          <p:cNvSpPr txBox="1">
            <a:spLocks noGrp="1"/>
          </p:cNvSpPr>
          <p:nvPr>
            <p:ph type="sldNum" idx="12"/>
          </p:nvPr>
        </p:nvSpPr>
        <p:spPr>
          <a:xfrm>
            <a:off x="6251575" y="6413500"/>
            <a:ext cx="125413" cy="12223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dirty="0"/>
          </a:p>
        </p:txBody>
      </p:sp>
    </p:spTree>
    <p:extLst>
      <p:ext uri="{BB962C8B-B14F-4D97-AF65-F5344CB8AC3E}">
        <p14:creationId xmlns:p14="http://schemas.microsoft.com/office/powerpoint/2010/main" val="4214771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909ED-ED97-A3CE-5569-77B45F41450A}"/>
              </a:ext>
            </a:extLst>
          </p:cNvPr>
          <p:cNvSpPr>
            <a:spLocks noGrp="1"/>
          </p:cNvSpPr>
          <p:nvPr>
            <p:ph type="title"/>
          </p:nvPr>
        </p:nvSpPr>
        <p:spPr>
          <a:xfrm>
            <a:off x="839788" y="820881"/>
            <a:ext cx="3639312" cy="2062595"/>
          </a:xfrm>
        </p:spPr>
        <p:txBody>
          <a:bodyPr anchor="t">
            <a:normAutofit/>
          </a:bodyPr>
          <a:lstStyle>
            <a:lvl1pPr>
              <a:defRPr sz="2800"/>
            </a:lvl1pPr>
          </a:lstStyle>
          <a:p>
            <a:r>
              <a:rPr lang="en-US" dirty="0"/>
              <a:t>Click to edit Master title style</a:t>
            </a:r>
          </a:p>
        </p:txBody>
      </p:sp>
      <p:sp>
        <p:nvSpPr>
          <p:cNvPr id="3" name="Picture Placeholder 2">
            <a:extLst>
              <a:ext uri="{FF2B5EF4-FFF2-40B4-BE49-F238E27FC236}">
                <a16:creationId xmlns:a16="http://schemas.microsoft.com/office/drawing/2014/main" id="{0683BB3A-9E24-DE4C-9619-1502F1B6F389}"/>
              </a:ext>
            </a:extLst>
          </p:cNvPr>
          <p:cNvSpPr>
            <a:spLocks noGrp="1"/>
          </p:cNvSpPr>
          <p:nvPr>
            <p:ph type="pic" idx="1"/>
          </p:nvPr>
        </p:nvSpPr>
        <p:spPr>
          <a:xfrm>
            <a:off x="5247408" y="919595"/>
            <a:ext cx="6107979" cy="501361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B4CE1F-29E0-88BB-8489-E58236B8B17B}"/>
              </a:ext>
            </a:extLst>
          </p:cNvPr>
          <p:cNvSpPr>
            <a:spLocks noGrp="1"/>
          </p:cNvSpPr>
          <p:nvPr>
            <p:ph type="body" sz="half" idx="2"/>
          </p:nvPr>
        </p:nvSpPr>
        <p:spPr>
          <a:xfrm>
            <a:off x="839788" y="3000652"/>
            <a:ext cx="3643889" cy="2868336"/>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724B7212-6816-FFD1-50B2-58844AD38E26}"/>
              </a:ext>
            </a:extLst>
          </p:cNvPr>
          <p:cNvSpPr>
            <a:spLocks noGrp="1"/>
          </p:cNvSpPr>
          <p:nvPr>
            <p:ph type="dt" sz="half" idx="10"/>
          </p:nvPr>
        </p:nvSpPr>
        <p:spPr/>
        <p:txBody>
          <a:bodyPr/>
          <a:lstStyle/>
          <a:p>
            <a:fld id="{3DF7BC28-59DE-4F83-B4A1-497203279FAD}" type="datetime1">
              <a:rPr lang="en-US" smtClean="0"/>
              <a:t>9/30/2023</a:t>
            </a:fld>
            <a:endParaRPr lang="en-US"/>
          </a:p>
        </p:txBody>
      </p:sp>
      <p:sp>
        <p:nvSpPr>
          <p:cNvPr id="6" name="Footer Placeholder 5">
            <a:extLst>
              <a:ext uri="{FF2B5EF4-FFF2-40B4-BE49-F238E27FC236}">
                <a16:creationId xmlns:a16="http://schemas.microsoft.com/office/drawing/2014/main" id="{A2417744-5A24-B7B7-5FD6-E98E60832F27}"/>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14CDA4D1-A71D-A7A6-3D0C-294E5D280BE8}"/>
              </a:ext>
            </a:extLst>
          </p:cNvPr>
          <p:cNvSpPr>
            <a:spLocks noGrp="1"/>
          </p:cNvSpPr>
          <p:nvPr>
            <p:ph type="sldNum" sz="quarter" idx="12"/>
          </p:nvPr>
        </p:nvSpPr>
        <p:spPr/>
        <p:txBody>
          <a:bodyPr/>
          <a:lstStyle/>
          <a:p>
            <a:fld id="{C68AC1EC-23E2-4F0E-A5A4-674EC8DB954E}" type="slidenum">
              <a:rPr lang="en-US" smtClean="0"/>
              <a:t>‹Nº›</a:t>
            </a:fld>
            <a:endParaRPr lang="en-US"/>
          </a:p>
        </p:txBody>
      </p:sp>
    </p:spTree>
    <p:extLst>
      <p:ext uri="{BB962C8B-B14F-4D97-AF65-F5344CB8AC3E}">
        <p14:creationId xmlns:p14="http://schemas.microsoft.com/office/powerpoint/2010/main" val="736721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990AE-F72C-4C2E-E2D0-7A8D7EEF08C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41B46D-142E-8C8E-C4F4-B6B1586A6F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4D92E3-36AD-2615-0166-6B73C34F10FA}"/>
              </a:ext>
            </a:extLst>
          </p:cNvPr>
          <p:cNvSpPr>
            <a:spLocks noGrp="1"/>
          </p:cNvSpPr>
          <p:nvPr>
            <p:ph type="dt" sz="half" idx="10"/>
          </p:nvPr>
        </p:nvSpPr>
        <p:spPr/>
        <p:txBody>
          <a:bodyPr/>
          <a:lstStyle/>
          <a:p>
            <a:fld id="{61E8A6D4-154B-4E4D-9001-7A6C328D243E}" type="datetime1">
              <a:rPr lang="en-US" smtClean="0"/>
              <a:t>9/30/2023</a:t>
            </a:fld>
            <a:endParaRPr lang="en-US"/>
          </a:p>
        </p:txBody>
      </p:sp>
      <p:sp>
        <p:nvSpPr>
          <p:cNvPr id="5" name="Footer Placeholder 4">
            <a:extLst>
              <a:ext uri="{FF2B5EF4-FFF2-40B4-BE49-F238E27FC236}">
                <a16:creationId xmlns:a16="http://schemas.microsoft.com/office/drawing/2014/main" id="{F10BFB69-319D-2284-2734-217160D396D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1A6883B0-C775-5BD2-8EC6-A41D19BCA156}"/>
              </a:ext>
            </a:extLst>
          </p:cNvPr>
          <p:cNvSpPr>
            <a:spLocks noGrp="1"/>
          </p:cNvSpPr>
          <p:nvPr>
            <p:ph type="sldNum" sz="quarter" idx="12"/>
          </p:nvPr>
        </p:nvSpPr>
        <p:spPr/>
        <p:txBody>
          <a:bodyPr/>
          <a:lstStyle/>
          <a:p>
            <a:fld id="{C68AC1EC-23E2-4F0E-A5A4-674EC8DB954E}" type="slidenum">
              <a:rPr lang="en-US" smtClean="0"/>
              <a:t>‹Nº›</a:t>
            </a:fld>
            <a:endParaRPr lang="en-US"/>
          </a:p>
        </p:txBody>
      </p:sp>
    </p:spTree>
    <p:extLst>
      <p:ext uri="{BB962C8B-B14F-4D97-AF65-F5344CB8AC3E}">
        <p14:creationId xmlns:p14="http://schemas.microsoft.com/office/powerpoint/2010/main" val="2935440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040463-6D41-8D45-088A-540B0D18838A}"/>
              </a:ext>
            </a:extLst>
          </p:cNvPr>
          <p:cNvSpPr>
            <a:spLocks noGrp="1"/>
          </p:cNvSpPr>
          <p:nvPr>
            <p:ph type="title" orient="vert"/>
          </p:nvPr>
        </p:nvSpPr>
        <p:spPr>
          <a:xfrm>
            <a:off x="8724900" y="592281"/>
            <a:ext cx="2628900" cy="558468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B5F2276-7F04-F3F7-E3CE-F81C8DC637DC}"/>
              </a:ext>
            </a:extLst>
          </p:cNvPr>
          <p:cNvSpPr>
            <a:spLocks noGrp="1"/>
          </p:cNvSpPr>
          <p:nvPr>
            <p:ph type="body" orient="vert" idx="1"/>
          </p:nvPr>
        </p:nvSpPr>
        <p:spPr>
          <a:xfrm>
            <a:off x="838200" y="592281"/>
            <a:ext cx="7734300" cy="558468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1802BF-9E0C-3251-8FAE-81F07DB05344}"/>
              </a:ext>
            </a:extLst>
          </p:cNvPr>
          <p:cNvSpPr>
            <a:spLocks noGrp="1"/>
          </p:cNvSpPr>
          <p:nvPr>
            <p:ph type="dt" sz="half" idx="10"/>
          </p:nvPr>
        </p:nvSpPr>
        <p:spPr/>
        <p:txBody>
          <a:bodyPr/>
          <a:lstStyle/>
          <a:p>
            <a:fld id="{EF880999-9BD6-4929-BDEC-B84E21C16701}" type="datetime1">
              <a:rPr lang="en-US" smtClean="0"/>
              <a:t>9/30/2023</a:t>
            </a:fld>
            <a:endParaRPr lang="en-US"/>
          </a:p>
        </p:txBody>
      </p:sp>
      <p:sp>
        <p:nvSpPr>
          <p:cNvPr id="5" name="Footer Placeholder 4">
            <a:extLst>
              <a:ext uri="{FF2B5EF4-FFF2-40B4-BE49-F238E27FC236}">
                <a16:creationId xmlns:a16="http://schemas.microsoft.com/office/drawing/2014/main" id="{329F1754-5B8F-A9FA-E8B1-06E04CE283D5}"/>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5F01E6A8-5139-ECD4-CC0C-32FFC6741000}"/>
              </a:ext>
            </a:extLst>
          </p:cNvPr>
          <p:cNvSpPr>
            <a:spLocks noGrp="1"/>
          </p:cNvSpPr>
          <p:nvPr>
            <p:ph type="sldNum" sz="quarter" idx="12"/>
          </p:nvPr>
        </p:nvSpPr>
        <p:spPr/>
        <p:txBody>
          <a:bodyPr/>
          <a:lstStyle/>
          <a:p>
            <a:fld id="{C68AC1EC-23E2-4F0E-A5A4-674EC8DB954E}" type="slidenum">
              <a:rPr lang="en-US" smtClean="0"/>
              <a:t>‹Nº›</a:t>
            </a:fld>
            <a:endParaRPr lang="en-US"/>
          </a:p>
        </p:txBody>
      </p:sp>
    </p:spTree>
    <p:extLst>
      <p:ext uri="{BB962C8B-B14F-4D97-AF65-F5344CB8AC3E}">
        <p14:creationId xmlns:p14="http://schemas.microsoft.com/office/powerpoint/2010/main" val="34959745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1524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2555478"/>
      </p:ext>
    </p:extLst>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9D6F5-A9D4-C22B-732C-A31A172FB93C}"/>
              </a:ext>
            </a:extLst>
          </p:cNvPr>
          <p:cNvSpPr>
            <a:spLocks noGrp="1"/>
          </p:cNvSpPr>
          <p:nvPr>
            <p:ph type="ctrTitle"/>
          </p:nvPr>
        </p:nvSpPr>
        <p:spPr>
          <a:xfrm>
            <a:off x="1524000" y="1122363"/>
            <a:ext cx="9144000" cy="2209393"/>
          </a:xfrm>
        </p:spPr>
        <p:txBody>
          <a:bodyPr anchor="b">
            <a:normAutofit/>
          </a:bodyPr>
          <a:lstStyle>
            <a:lvl1pPr algn="ctr">
              <a:defRPr sz="3600"/>
            </a:lvl1pPr>
          </a:lstStyle>
          <a:p>
            <a:r>
              <a:rPr lang="en-US" dirty="0"/>
              <a:t>Click to edit Master title style</a:t>
            </a:r>
          </a:p>
        </p:txBody>
      </p:sp>
      <p:sp>
        <p:nvSpPr>
          <p:cNvPr id="3" name="Subtitle 2">
            <a:extLst>
              <a:ext uri="{FF2B5EF4-FFF2-40B4-BE49-F238E27FC236}">
                <a16:creationId xmlns:a16="http://schemas.microsoft.com/office/drawing/2014/main" id="{E11AFD6E-3459-290F-1147-F0C47ACEEA5B}"/>
              </a:ext>
            </a:extLst>
          </p:cNvPr>
          <p:cNvSpPr>
            <a:spLocks noGrp="1"/>
          </p:cNvSpPr>
          <p:nvPr>
            <p:ph type="subTitle" idx="1"/>
          </p:nvPr>
        </p:nvSpPr>
        <p:spPr>
          <a:xfrm>
            <a:off x="1524000" y="4346774"/>
            <a:ext cx="9144000" cy="1066890"/>
          </a:xfrm>
        </p:spPr>
        <p:txBody>
          <a:bodyPr anchor="t">
            <a:normAutofit/>
          </a:bodyPr>
          <a:lstStyle>
            <a:lvl1pPr marL="0" indent="0" algn="ctr">
              <a:buNone/>
              <a:defRPr sz="16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54674D3-6FB9-5549-B0F2-FD61E82D1FF1}"/>
              </a:ext>
            </a:extLst>
          </p:cNvPr>
          <p:cNvSpPr>
            <a:spLocks noGrp="1"/>
          </p:cNvSpPr>
          <p:nvPr>
            <p:ph type="dt" sz="half" idx="10"/>
          </p:nvPr>
        </p:nvSpPr>
        <p:spPr/>
        <p:txBody>
          <a:bodyPr/>
          <a:lstStyle/>
          <a:p>
            <a:fld id="{1ECB5883-038C-4696-8E27-1811E470D6D4}" type="datetime1">
              <a:rPr lang="en-US" smtClean="0"/>
              <a:t>9/30/2023</a:t>
            </a:fld>
            <a:endParaRPr lang="en-US"/>
          </a:p>
        </p:txBody>
      </p:sp>
      <p:sp>
        <p:nvSpPr>
          <p:cNvPr id="5" name="Footer Placeholder 4">
            <a:extLst>
              <a:ext uri="{FF2B5EF4-FFF2-40B4-BE49-F238E27FC236}">
                <a16:creationId xmlns:a16="http://schemas.microsoft.com/office/drawing/2014/main" id="{AB239BBC-C979-2C77-493E-CF5498AEB5DB}"/>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53813B7E-A51C-D9CD-2189-650A9D63BFF9}"/>
              </a:ext>
            </a:extLst>
          </p:cNvPr>
          <p:cNvSpPr>
            <a:spLocks noGrp="1"/>
          </p:cNvSpPr>
          <p:nvPr>
            <p:ph type="sldNum" sz="quarter" idx="12"/>
          </p:nvPr>
        </p:nvSpPr>
        <p:spPr/>
        <p:txBody>
          <a:bodyPr/>
          <a:lstStyle/>
          <a:p>
            <a:fld id="{C68AC1EC-23E2-4F0E-A5A4-674EC8DB954E}" type="slidenum">
              <a:rPr lang="en-US" smtClean="0"/>
              <a:t>‹Nº›</a:t>
            </a:fld>
            <a:endParaRPr lang="en-US"/>
          </a:p>
        </p:txBody>
      </p:sp>
    </p:spTree>
    <p:extLst>
      <p:ext uri="{BB962C8B-B14F-4D97-AF65-F5344CB8AC3E}">
        <p14:creationId xmlns:p14="http://schemas.microsoft.com/office/powerpoint/2010/main" val="2843356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155F0-A6D4-C39B-394F-0B16E9C9CE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D1860F-B260-57CE-E12B-2C94860319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745C9F-D94D-E5D3-B73A-20621FA536D5}"/>
              </a:ext>
            </a:extLst>
          </p:cNvPr>
          <p:cNvSpPr>
            <a:spLocks noGrp="1"/>
          </p:cNvSpPr>
          <p:nvPr>
            <p:ph type="dt" sz="half" idx="10"/>
          </p:nvPr>
        </p:nvSpPr>
        <p:spPr/>
        <p:txBody>
          <a:bodyPr/>
          <a:lstStyle/>
          <a:p>
            <a:fld id="{579F6069-8263-4296-913A-BC2234E8D32B}" type="datetime1">
              <a:rPr lang="en-US" smtClean="0"/>
              <a:t>9/30/2023</a:t>
            </a:fld>
            <a:endParaRPr lang="en-US"/>
          </a:p>
        </p:txBody>
      </p:sp>
      <p:sp>
        <p:nvSpPr>
          <p:cNvPr id="5" name="Footer Placeholder 4">
            <a:extLst>
              <a:ext uri="{FF2B5EF4-FFF2-40B4-BE49-F238E27FC236}">
                <a16:creationId xmlns:a16="http://schemas.microsoft.com/office/drawing/2014/main" id="{E5FAB243-BB42-966A-4708-15C9B11D6885}"/>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D5C3A3BD-2CC5-03D3-4CD6-E31A55BA2D23}"/>
              </a:ext>
            </a:extLst>
          </p:cNvPr>
          <p:cNvSpPr>
            <a:spLocks noGrp="1"/>
          </p:cNvSpPr>
          <p:nvPr>
            <p:ph type="sldNum" sz="quarter" idx="12"/>
          </p:nvPr>
        </p:nvSpPr>
        <p:spPr/>
        <p:txBody>
          <a:bodyPr/>
          <a:lstStyle/>
          <a:p>
            <a:fld id="{C68AC1EC-23E2-4F0E-A5A4-674EC8DB954E}" type="slidenum">
              <a:rPr lang="en-US" smtClean="0"/>
              <a:t>‹Nº›</a:t>
            </a:fld>
            <a:endParaRPr lang="en-US"/>
          </a:p>
        </p:txBody>
      </p:sp>
    </p:spTree>
    <p:extLst>
      <p:ext uri="{BB962C8B-B14F-4D97-AF65-F5344CB8AC3E}">
        <p14:creationId xmlns:p14="http://schemas.microsoft.com/office/powerpoint/2010/main" val="1175412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D8633-AC3B-E617-1C54-84932DDD72E5}"/>
              </a:ext>
            </a:extLst>
          </p:cNvPr>
          <p:cNvSpPr>
            <a:spLocks noGrp="1"/>
          </p:cNvSpPr>
          <p:nvPr>
            <p:ph type="title"/>
          </p:nvPr>
        </p:nvSpPr>
        <p:spPr>
          <a:xfrm>
            <a:off x="1474236" y="1514688"/>
            <a:ext cx="8584164" cy="3138875"/>
          </a:xfrm>
        </p:spPr>
        <p:txBody>
          <a:bodyPr anchor="b">
            <a:normAutofit/>
          </a:bodyPr>
          <a:lstStyle>
            <a:lvl1pPr>
              <a:defRPr sz="3600" cap="all" spc="300" baseline="0"/>
            </a:lvl1pPr>
          </a:lstStyle>
          <a:p>
            <a:r>
              <a:rPr lang="en-US" dirty="0"/>
              <a:t>Click to edit Master title style</a:t>
            </a:r>
          </a:p>
        </p:txBody>
      </p:sp>
      <p:sp>
        <p:nvSpPr>
          <p:cNvPr id="3" name="Text Placeholder 2">
            <a:extLst>
              <a:ext uri="{FF2B5EF4-FFF2-40B4-BE49-F238E27FC236}">
                <a16:creationId xmlns:a16="http://schemas.microsoft.com/office/drawing/2014/main" id="{CF68C242-ECAB-AEC3-7E9B-F9854AF31CD2}"/>
              </a:ext>
            </a:extLst>
          </p:cNvPr>
          <p:cNvSpPr>
            <a:spLocks noGrp="1"/>
          </p:cNvSpPr>
          <p:nvPr>
            <p:ph type="body" idx="1"/>
          </p:nvPr>
        </p:nvSpPr>
        <p:spPr>
          <a:xfrm>
            <a:off x="1474236" y="4963885"/>
            <a:ext cx="8584165" cy="1125765"/>
          </a:xfrm>
        </p:spPr>
        <p:txBody>
          <a:bodyPr>
            <a:normAutofit/>
          </a:bodyPr>
          <a:lstStyle>
            <a:lvl1pPr marL="0" indent="0">
              <a:buNone/>
              <a:defRPr sz="1600" cap="all" spc="300" baseline="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120D9B82-EEF4-2CD7-61FE-BAFB2B96D641}"/>
              </a:ext>
            </a:extLst>
          </p:cNvPr>
          <p:cNvSpPr>
            <a:spLocks noGrp="1"/>
          </p:cNvSpPr>
          <p:nvPr>
            <p:ph type="dt" sz="half" idx="10"/>
          </p:nvPr>
        </p:nvSpPr>
        <p:spPr/>
        <p:txBody>
          <a:bodyPr/>
          <a:lstStyle/>
          <a:p>
            <a:fld id="{BC9F5005-EC25-4FB9-B19B-2437F0B120D2}" type="datetime1">
              <a:rPr lang="en-US" smtClean="0"/>
              <a:t>9/30/2023</a:t>
            </a:fld>
            <a:endParaRPr lang="en-US"/>
          </a:p>
        </p:txBody>
      </p:sp>
      <p:sp>
        <p:nvSpPr>
          <p:cNvPr id="5" name="Footer Placeholder 4">
            <a:extLst>
              <a:ext uri="{FF2B5EF4-FFF2-40B4-BE49-F238E27FC236}">
                <a16:creationId xmlns:a16="http://schemas.microsoft.com/office/drawing/2014/main" id="{59A222B6-F7A8-70A5-B023-FCAD5D7C4BB1}"/>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E85D758-2E38-8A8D-75BC-667F6A23B95B}"/>
              </a:ext>
            </a:extLst>
          </p:cNvPr>
          <p:cNvSpPr>
            <a:spLocks noGrp="1"/>
          </p:cNvSpPr>
          <p:nvPr>
            <p:ph type="sldNum" sz="quarter" idx="12"/>
          </p:nvPr>
        </p:nvSpPr>
        <p:spPr/>
        <p:txBody>
          <a:bodyPr/>
          <a:lstStyle/>
          <a:p>
            <a:fld id="{C68AC1EC-23E2-4F0E-A5A4-674EC8DB954E}" type="slidenum">
              <a:rPr lang="en-US" smtClean="0"/>
              <a:t>‹Nº›</a:t>
            </a:fld>
            <a:endParaRPr lang="en-US"/>
          </a:p>
        </p:txBody>
      </p:sp>
    </p:spTree>
    <p:extLst>
      <p:ext uri="{BB962C8B-B14F-4D97-AF65-F5344CB8AC3E}">
        <p14:creationId xmlns:p14="http://schemas.microsoft.com/office/powerpoint/2010/main" val="1957960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60DFF-11BD-F5F4-35D4-1986ABBD36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5D1279-E9A9-702E-144D-61114B788E88}"/>
              </a:ext>
            </a:extLst>
          </p:cNvPr>
          <p:cNvSpPr>
            <a:spLocks noGrp="1"/>
          </p:cNvSpPr>
          <p:nvPr>
            <p:ph sz="half" idx="1"/>
          </p:nvPr>
        </p:nvSpPr>
        <p:spPr>
          <a:xfrm>
            <a:off x="877824" y="2159175"/>
            <a:ext cx="4977453" cy="4017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84E624-7A76-56EC-FA0D-E2AA8EF9B951}"/>
              </a:ext>
            </a:extLst>
          </p:cNvPr>
          <p:cNvSpPr>
            <a:spLocks noGrp="1"/>
          </p:cNvSpPr>
          <p:nvPr>
            <p:ph sz="half" idx="2"/>
          </p:nvPr>
        </p:nvSpPr>
        <p:spPr>
          <a:xfrm>
            <a:off x="6328391" y="2159175"/>
            <a:ext cx="4985785" cy="4017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9D7DF5-30AD-AE47-D516-5CEE82770734}"/>
              </a:ext>
            </a:extLst>
          </p:cNvPr>
          <p:cNvSpPr>
            <a:spLocks noGrp="1"/>
          </p:cNvSpPr>
          <p:nvPr>
            <p:ph type="dt" sz="half" idx="10"/>
          </p:nvPr>
        </p:nvSpPr>
        <p:spPr/>
        <p:txBody>
          <a:bodyPr/>
          <a:lstStyle/>
          <a:p>
            <a:fld id="{0B283B5C-2325-42FF-AF91-C1451D9D66CC}" type="datetime1">
              <a:rPr lang="en-US" smtClean="0"/>
              <a:t>9/30/2023</a:t>
            </a:fld>
            <a:endParaRPr lang="en-US"/>
          </a:p>
        </p:txBody>
      </p:sp>
      <p:sp>
        <p:nvSpPr>
          <p:cNvPr id="6" name="Footer Placeholder 5">
            <a:extLst>
              <a:ext uri="{FF2B5EF4-FFF2-40B4-BE49-F238E27FC236}">
                <a16:creationId xmlns:a16="http://schemas.microsoft.com/office/drawing/2014/main" id="{8B05C503-B649-B083-6341-F6E376AF8C72}"/>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1E53EA35-CF5A-DB36-8B14-5C184B6F14D3}"/>
              </a:ext>
            </a:extLst>
          </p:cNvPr>
          <p:cNvSpPr>
            <a:spLocks noGrp="1"/>
          </p:cNvSpPr>
          <p:nvPr>
            <p:ph type="sldNum" sz="quarter" idx="12"/>
          </p:nvPr>
        </p:nvSpPr>
        <p:spPr/>
        <p:txBody>
          <a:bodyPr/>
          <a:lstStyle/>
          <a:p>
            <a:fld id="{C68AC1EC-23E2-4F0E-A5A4-674EC8DB954E}" type="slidenum">
              <a:rPr lang="en-US" smtClean="0"/>
              <a:t>‹Nº›</a:t>
            </a:fld>
            <a:endParaRPr lang="en-US"/>
          </a:p>
        </p:txBody>
      </p:sp>
    </p:spTree>
    <p:extLst>
      <p:ext uri="{BB962C8B-B14F-4D97-AF65-F5344CB8AC3E}">
        <p14:creationId xmlns:p14="http://schemas.microsoft.com/office/powerpoint/2010/main" val="2364325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BA3D8-FDD9-329B-BCC6-BBF47F01BEE2}"/>
              </a:ext>
            </a:extLst>
          </p:cNvPr>
          <p:cNvSpPr>
            <a:spLocks noGrp="1"/>
          </p:cNvSpPr>
          <p:nvPr>
            <p:ph type="title"/>
          </p:nvPr>
        </p:nvSpPr>
        <p:spPr>
          <a:xfrm>
            <a:off x="881348" y="602671"/>
            <a:ext cx="10429303" cy="768928"/>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82EEF7DC-0699-CB3C-A7CB-39035D89A4A5}"/>
              </a:ext>
            </a:extLst>
          </p:cNvPr>
          <p:cNvSpPr>
            <a:spLocks noGrp="1"/>
          </p:cNvSpPr>
          <p:nvPr>
            <p:ph type="body" idx="1"/>
          </p:nvPr>
        </p:nvSpPr>
        <p:spPr>
          <a:xfrm>
            <a:off x="881349" y="1696325"/>
            <a:ext cx="4963538" cy="647700"/>
          </a:xfrm>
        </p:spPr>
        <p:txBody>
          <a:bodyPr anchor="b">
            <a:noAutofit/>
          </a:bodyPr>
          <a:lstStyle>
            <a:lvl1pPr marL="0" indent="0">
              <a:buNone/>
              <a:defRPr sz="14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D252EB40-99E1-CCA4-BAFA-F51AA56CF295}"/>
              </a:ext>
            </a:extLst>
          </p:cNvPr>
          <p:cNvSpPr>
            <a:spLocks noGrp="1"/>
          </p:cNvSpPr>
          <p:nvPr>
            <p:ph sz="half" idx="2"/>
          </p:nvPr>
        </p:nvSpPr>
        <p:spPr>
          <a:xfrm>
            <a:off x="881349" y="2344025"/>
            <a:ext cx="4963538" cy="38333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38979BC-6B50-751D-D569-F360938B05C8}"/>
              </a:ext>
            </a:extLst>
          </p:cNvPr>
          <p:cNvSpPr>
            <a:spLocks noGrp="1"/>
          </p:cNvSpPr>
          <p:nvPr>
            <p:ph type="body" sz="quarter" idx="3"/>
          </p:nvPr>
        </p:nvSpPr>
        <p:spPr>
          <a:xfrm>
            <a:off x="6322669" y="1696325"/>
            <a:ext cx="4987982" cy="647700"/>
          </a:xfrm>
        </p:spPr>
        <p:txBody>
          <a:bodyPr anchor="b">
            <a:noAutofit/>
          </a:bodyPr>
          <a:lstStyle>
            <a:lvl1pPr marL="0" indent="0">
              <a:buNone/>
              <a:defRPr sz="14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A3A26F-230E-2D25-6BDC-6ECA00FAEFD5}"/>
              </a:ext>
            </a:extLst>
          </p:cNvPr>
          <p:cNvSpPr>
            <a:spLocks noGrp="1"/>
          </p:cNvSpPr>
          <p:nvPr>
            <p:ph sz="quarter" idx="4"/>
          </p:nvPr>
        </p:nvSpPr>
        <p:spPr>
          <a:xfrm>
            <a:off x="6322669" y="2344025"/>
            <a:ext cx="4987982" cy="383337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48182A01-DE7C-3BA4-96FF-CDEF2F608FCA}"/>
              </a:ext>
            </a:extLst>
          </p:cNvPr>
          <p:cNvSpPr>
            <a:spLocks noGrp="1"/>
          </p:cNvSpPr>
          <p:nvPr>
            <p:ph type="dt" sz="half" idx="10"/>
          </p:nvPr>
        </p:nvSpPr>
        <p:spPr/>
        <p:txBody>
          <a:bodyPr/>
          <a:lstStyle/>
          <a:p>
            <a:fld id="{0F88DB08-3B01-46DD-99F2-F6F6334EA669}" type="datetime1">
              <a:rPr lang="en-US" smtClean="0"/>
              <a:t>9/30/2023</a:t>
            </a:fld>
            <a:endParaRPr lang="en-US"/>
          </a:p>
        </p:txBody>
      </p:sp>
      <p:sp>
        <p:nvSpPr>
          <p:cNvPr id="8" name="Footer Placeholder 7">
            <a:extLst>
              <a:ext uri="{FF2B5EF4-FFF2-40B4-BE49-F238E27FC236}">
                <a16:creationId xmlns:a16="http://schemas.microsoft.com/office/drawing/2014/main" id="{6FCAA828-0166-8ECD-BCE8-654BEFDD7155}"/>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7690C0D2-459A-04AA-FD90-7687D2FE8A9D}"/>
              </a:ext>
            </a:extLst>
          </p:cNvPr>
          <p:cNvSpPr>
            <a:spLocks noGrp="1"/>
          </p:cNvSpPr>
          <p:nvPr>
            <p:ph type="sldNum" sz="quarter" idx="12"/>
          </p:nvPr>
        </p:nvSpPr>
        <p:spPr/>
        <p:txBody>
          <a:bodyPr/>
          <a:lstStyle/>
          <a:p>
            <a:fld id="{C68AC1EC-23E2-4F0E-A5A4-674EC8DB954E}" type="slidenum">
              <a:rPr lang="en-US" smtClean="0"/>
              <a:t>‹Nº›</a:t>
            </a:fld>
            <a:endParaRPr lang="en-US"/>
          </a:p>
        </p:txBody>
      </p:sp>
    </p:spTree>
    <p:extLst>
      <p:ext uri="{BB962C8B-B14F-4D97-AF65-F5344CB8AC3E}">
        <p14:creationId xmlns:p14="http://schemas.microsoft.com/office/powerpoint/2010/main" val="2556404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D549F-FA71-857F-E02E-3CB63CE683E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569611-F911-D3D4-B613-ACCDA56C45D2}"/>
              </a:ext>
            </a:extLst>
          </p:cNvPr>
          <p:cNvSpPr>
            <a:spLocks noGrp="1"/>
          </p:cNvSpPr>
          <p:nvPr>
            <p:ph type="dt" sz="half" idx="10"/>
          </p:nvPr>
        </p:nvSpPr>
        <p:spPr/>
        <p:txBody>
          <a:bodyPr/>
          <a:lstStyle/>
          <a:p>
            <a:fld id="{5892AC11-ACC3-4129-BBD7-C580BF1A4EE7}" type="datetime1">
              <a:rPr lang="en-US" smtClean="0"/>
              <a:t>9/30/2023</a:t>
            </a:fld>
            <a:endParaRPr lang="en-US"/>
          </a:p>
        </p:txBody>
      </p:sp>
      <p:sp>
        <p:nvSpPr>
          <p:cNvPr id="4" name="Footer Placeholder 3">
            <a:extLst>
              <a:ext uri="{FF2B5EF4-FFF2-40B4-BE49-F238E27FC236}">
                <a16:creationId xmlns:a16="http://schemas.microsoft.com/office/drawing/2014/main" id="{F6EA1961-0B6B-8FEB-F2CB-C42E90EF2DFD}"/>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F42AA80E-3139-9F1B-9C3E-2A76628CF4F8}"/>
              </a:ext>
            </a:extLst>
          </p:cNvPr>
          <p:cNvSpPr>
            <a:spLocks noGrp="1"/>
          </p:cNvSpPr>
          <p:nvPr>
            <p:ph type="sldNum" sz="quarter" idx="12"/>
          </p:nvPr>
        </p:nvSpPr>
        <p:spPr/>
        <p:txBody>
          <a:bodyPr/>
          <a:lstStyle/>
          <a:p>
            <a:fld id="{C68AC1EC-23E2-4F0E-A5A4-674EC8DB954E}" type="slidenum">
              <a:rPr lang="en-US" smtClean="0"/>
              <a:t>‹Nº›</a:t>
            </a:fld>
            <a:endParaRPr lang="en-US"/>
          </a:p>
        </p:txBody>
      </p:sp>
    </p:spTree>
    <p:extLst>
      <p:ext uri="{BB962C8B-B14F-4D97-AF65-F5344CB8AC3E}">
        <p14:creationId xmlns:p14="http://schemas.microsoft.com/office/powerpoint/2010/main" val="2898517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F54789-9F96-511A-0FB6-24F6A8418C72}"/>
              </a:ext>
            </a:extLst>
          </p:cNvPr>
          <p:cNvSpPr>
            <a:spLocks noGrp="1"/>
          </p:cNvSpPr>
          <p:nvPr>
            <p:ph type="dt" sz="half" idx="10"/>
          </p:nvPr>
        </p:nvSpPr>
        <p:spPr/>
        <p:txBody>
          <a:bodyPr/>
          <a:lstStyle/>
          <a:p>
            <a:fld id="{6D80F7F3-E406-44E2-93AF-674B3F1A2E51}" type="datetime1">
              <a:rPr lang="en-US" smtClean="0"/>
              <a:t>9/30/2023</a:t>
            </a:fld>
            <a:endParaRPr lang="en-US"/>
          </a:p>
        </p:txBody>
      </p:sp>
      <p:sp>
        <p:nvSpPr>
          <p:cNvPr id="3" name="Footer Placeholder 2">
            <a:extLst>
              <a:ext uri="{FF2B5EF4-FFF2-40B4-BE49-F238E27FC236}">
                <a16:creationId xmlns:a16="http://schemas.microsoft.com/office/drawing/2014/main" id="{8B780399-ADEF-8F74-9F59-6AD804C9393E}"/>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95B6A34F-ABAB-9C4E-38A1-C6EEB944B97C}"/>
              </a:ext>
            </a:extLst>
          </p:cNvPr>
          <p:cNvSpPr>
            <a:spLocks noGrp="1"/>
          </p:cNvSpPr>
          <p:nvPr>
            <p:ph type="sldNum" sz="quarter" idx="12"/>
          </p:nvPr>
        </p:nvSpPr>
        <p:spPr/>
        <p:txBody>
          <a:bodyPr/>
          <a:lstStyle/>
          <a:p>
            <a:fld id="{C68AC1EC-23E2-4F0E-A5A4-674EC8DB954E}" type="slidenum">
              <a:rPr lang="en-US" smtClean="0"/>
              <a:t>‹Nº›</a:t>
            </a:fld>
            <a:endParaRPr lang="en-US"/>
          </a:p>
        </p:txBody>
      </p:sp>
    </p:spTree>
    <p:extLst>
      <p:ext uri="{BB962C8B-B14F-4D97-AF65-F5344CB8AC3E}">
        <p14:creationId xmlns:p14="http://schemas.microsoft.com/office/powerpoint/2010/main" val="3851812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E3917-2BF6-1CE2-F34B-49F0D09A1B91}"/>
              </a:ext>
            </a:extLst>
          </p:cNvPr>
          <p:cNvSpPr>
            <a:spLocks noGrp="1"/>
          </p:cNvSpPr>
          <p:nvPr>
            <p:ph type="title"/>
          </p:nvPr>
        </p:nvSpPr>
        <p:spPr>
          <a:xfrm>
            <a:off x="839788" y="807868"/>
            <a:ext cx="3640713" cy="2062594"/>
          </a:xfrm>
        </p:spPr>
        <p:txBody>
          <a:bodyPr anchor="t">
            <a:normAutofit/>
          </a:bodyPr>
          <a:lstStyle>
            <a:lvl1pPr>
              <a:defRPr sz="2800"/>
            </a:lvl1pPr>
          </a:lstStyle>
          <a:p>
            <a:r>
              <a:rPr lang="en-US" dirty="0"/>
              <a:t>Click to edit Master title style</a:t>
            </a:r>
          </a:p>
        </p:txBody>
      </p:sp>
      <p:sp>
        <p:nvSpPr>
          <p:cNvPr id="3" name="Content Placeholder 2">
            <a:extLst>
              <a:ext uri="{FF2B5EF4-FFF2-40B4-BE49-F238E27FC236}">
                <a16:creationId xmlns:a16="http://schemas.microsoft.com/office/drawing/2014/main" id="{40815B8F-A9F3-8583-FFF1-175021F17AF0}"/>
              </a:ext>
            </a:extLst>
          </p:cNvPr>
          <p:cNvSpPr>
            <a:spLocks noGrp="1"/>
          </p:cNvSpPr>
          <p:nvPr>
            <p:ph idx="1"/>
          </p:nvPr>
        </p:nvSpPr>
        <p:spPr>
          <a:xfrm>
            <a:off x="5432898" y="807867"/>
            <a:ext cx="5922489" cy="505318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C5D90AFF-A949-CE9E-6B94-C1B619612915}"/>
              </a:ext>
            </a:extLst>
          </p:cNvPr>
          <p:cNvSpPr>
            <a:spLocks noGrp="1"/>
          </p:cNvSpPr>
          <p:nvPr>
            <p:ph type="body" sz="half" idx="2"/>
          </p:nvPr>
        </p:nvSpPr>
        <p:spPr>
          <a:xfrm>
            <a:off x="839788" y="3000652"/>
            <a:ext cx="3640713" cy="2868336"/>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95267E-088F-FB9A-9469-551890F29F01}"/>
              </a:ext>
            </a:extLst>
          </p:cNvPr>
          <p:cNvSpPr>
            <a:spLocks noGrp="1"/>
          </p:cNvSpPr>
          <p:nvPr>
            <p:ph type="dt" sz="half" idx="10"/>
          </p:nvPr>
        </p:nvSpPr>
        <p:spPr/>
        <p:txBody>
          <a:bodyPr/>
          <a:lstStyle/>
          <a:p>
            <a:fld id="{2FB1DD93-7C9D-4E53-81F0-DDE57FEA7EDB}" type="datetime1">
              <a:rPr lang="en-US" smtClean="0"/>
              <a:t>9/30/2023</a:t>
            </a:fld>
            <a:endParaRPr lang="en-US"/>
          </a:p>
        </p:txBody>
      </p:sp>
      <p:sp>
        <p:nvSpPr>
          <p:cNvPr id="6" name="Footer Placeholder 5">
            <a:extLst>
              <a:ext uri="{FF2B5EF4-FFF2-40B4-BE49-F238E27FC236}">
                <a16:creationId xmlns:a16="http://schemas.microsoft.com/office/drawing/2014/main" id="{38EA3FFC-B3A6-C0B6-5DAE-70BE0D6FBD69}"/>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08D35F-BC2E-8D14-060F-449CBAF7C0D2}"/>
              </a:ext>
            </a:extLst>
          </p:cNvPr>
          <p:cNvSpPr>
            <a:spLocks noGrp="1"/>
          </p:cNvSpPr>
          <p:nvPr>
            <p:ph type="sldNum" sz="quarter" idx="12"/>
          </p:nvPr>
        </p:nvSpPr>
        <p:spPr/>
        <p:txBody>
          <a:bodyPr/>
          <a:lstStyle/>
          <a:p>
            <a:fld id="{C68AC1EC-23E2-4F0E-A5A4-674EC8DB954E}" type="slidenum">
              <a:rPr lang="en-US" smtClean="0"/>
              <a:t>‹Nº›</a:t>
            </a:fld>
            <a:endParaRPr lang="en-US"/>
          </a:p>
        </p:txBody>
      </p:sp>
    </p:spTree>
    <p:extLst>
      <p:ext uri="{BB962C8B-B14F-4D97-AF65-F5344CB8AC3E}">
        <p14:creationId xmlns:p14="http://schemas.microsoft.com/office/powerpoint/2010/main" val="4067431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5858A62-FE72-978B-BE71-05908D82E1A4}"/>
              </a:ext>
            </a:extLst>
          </p:cNvPr>
          <p:cNvSpPr/>
          <p:nvPr/>
        </p:nvSpPr>
        <p:spPr>
          <a:xfrm>
            <a:off x="0" y="0"/>
            <a:ext cx="12192000" cy="6860161"/>
          </a:xfrm>
          <a:prstGeom prst="rect">
            <a:avLst/>
          </a:prstGeom>
          <a:solidFill>
            <a:schemeClr val="bg2">
              <a:lumMod val="75000"/>
              <a:alpha val="15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5BFA14B7-4740-5D9F-6489-BAD00C3E0D68}"/>
              </a:ext>
            </a:extLst>
          </p:cNvPr>
          <p:cNvSpPr>
            <a:spLocks noGrp="1"/>
          </p:cNvSpPr>
          <p:nvPr>
            <p:ph type="title"/>
          </p:nvPr>
        </p:nvSpPr>
        <p:spPr>
          <a:xfrm>
            <a:off x="871108" y="588245"/>
            <a:ext cx="10449784" cy="1265928"/>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7790487F-803F-C5AF-BD93-39C0FC738963}"/>
              </a:ext>
            </a:extLst>
          </p:cNvPr>
          <p:cNvSpPr>
            <a:spLocks noGrp="1"/>
          </p:cNvSpPr>
          <p:nvPr>
            <p:ph type="body" idx="1"/>
          </p:nvPr>
        </p:nvSpPr>
        <p:spPr>
          <a:xfrm>
            <a:off x="877824" y="2157984"/>
            <a:ext cx="10442448" cy="390381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586FCEF-4EDF-C2EF-7D81-FEFF7042F350}"/>
              </a:ext>
            </a:extLst>
          </p:cNvPr>
          <p:cNvSpPr>
            <a:spLocks noGrp="1"/>
          </p:cNvSpPr>
          <p:nvPr>
            <p:ph type="dt" sz="half" idx="2"/>
          </p:nvPr>
        </p:nvSpPr>
        <p:spPr>
          <a:xfrm>
            <a:off x="877824" y="6356350"/>
            <a:ext cx="2743200" cy="365125"/>
          </a:xfrm>
          <a:prstGeom prst="rect">
            <a:avLst/>
          </a:prstGeom>
        </p:spPr>
        <p:txBody>
          <a:bodyPr vert="horz" lIns="91440" tIns="45720" rIns="91440" bIns="45720" rtlCol="0" anchor="ctr"/>
          <a:lstStyle>
            <a:lvl1pPr algn="l">
              <a:defRPr sz="800" cap="all" spc="300" baseline="0">
                <a:solidFill>
                  <a:schemeClr val="tx2"/>
                </a:solidFill>
              </a:defRPr>
            </a:lvl1pPr>
          </a:lstStyle>
          <a:p>
            <a:fld id="{0BDC4764-F656-4735-9820-9886F8DF1D6A}" type="datetime1">
              <a:rPr lang="en-US" smtClean="0"/>
              <a:t>9/30/2023</a:t>
            </a:fld>
            <a:endParaRPr lang="en-US" dirty="0"/>
          </a:p>
        </p:txBody>
      </p:sp>
      <p:sp>
        <p:nvSpPr>
          <p:cNvPr id="5" name="Footer Placeholder 4">
            <a:extLst>
              <a:ext uri="{FF2B5EF4-FFF2-40B4-BE49-F238E27FC236}">
                <a16:creationId xmlns:a16="http://schemas.microsoft.com/office/drawing/2014/main" id="{9A4663BC-4D46-C74D-DDF2-9D25B4D96F9B}"/>
              </a:ext>
            </a:extLst>
          </p:cNvPr>
          <p:cNvSpPr>
            <a:spLocks noGrp="1"/>
          </p:cNvSpPr>
          <p:nvPr>
            <p:ph type="ftr" sz="quarter" idx="3"/>
          </p:nvPr>
        </p:nvSpPr>
        <p:spPr>
          <a:xfrm>
            <a:off x="7132320" y="6356350"/>
            <a:ext cx="4297680" cy="365125"/>
          </a:xfrm>
          <a:prstGeom prst="rect">
            <a:avLst/>
          </a:prstGeom>
        </p:spPr>
        <p:txBody>
          <a:bodyPr vert="horz" lIns="91440" tIns="45720" rIns="91440" bIns="45720" rtlCol="0" anchor="ctr"/>
          <a:lstStyle>
            <a:lvl1pPr algn="r">
              <a:defRPr sz="800" cap="all" spc="300" baseline="0">
                <a:solidFill>
                  <a:schemeClr val="tx2"/>
                </a:solidFill>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B71B4EAE-CB5C-D14B-77EF-7B155FA68353}"/>
              </a:ext>
            </a:extLst>
          </p:cNvPr>
          <p:cNvSpPr>
            <a:spLocks noGrp="1"/>
          </p:cNvSpPr>
          <p:nvPr>
            <p:ph type="sldNum" sz="quarter" idx="4"/>
          </p:nvPr>
        </p:nvSpPr>
        <p:spPr>
          <a:xfrm>
            <a:off x="11429999" y="6356350"/>
            <a:ext cx="521207" cy="365125"/>
          </a:xfrm>
          <a:prstGeom prst="rect">
            <a:avLst/>
          </a:prstGeom>
        </p:spPr>
        <p:txBody>
          <a:bodyPr vert="horz" lIns="91440" tIns="45720" rIns="91440" bIns="45720" rtlCol="0" anchor="ctr"/>
          <a:lstStyle>
            <a:lvl1pPr algn="r">
              <a:defRPr sz="1400">
                <a:solidFill>
                  <a:schemeClr val="tx2"/>
                </a:solidFill>
                <a:latin typeface="+mj-lt"/>
              </a:defRPr>
            </a:lvl1pPr>
          </a:lstStyle>
          <a:p>
            <a:fld id="{C68AC1EC-23E2-4F0E-A5A4-674EC8DB954E}" type="slidenum">
              <a:rPr lang="en-US" smtClean="0"/>
              <a:pPr/>
              <a:t>‹Nº›</a:t>
            </a:fld>
            <a:endParaRPr lang="en-US"/>
          </a:p>
        </p:txBody>
      </p:sp>
    </p:spTree>
    <p:extLst>
      <p:ext uri="{BB962C8B-B14F-4D97-AF65-F5344CB8AC3E}">
        <p14:creationId xmlns:p14="http://schemas.microsoft.com/office/powerpoint/2010/main" val="3123760492"/>
      </p:ext>
    </p:extLst>
  </p:cSld>
  <p:clrMap bg1="lt1" tx1="dk1" bg2="lt2" tx2="dk2" accent1="accent1" accent2="accent2" accent3="accent3" accent4="accent4" accent5="accent5" accent6="accent6" hlink="hlink" folHlink="folHlink"/>
  <p:sldLayoutIdLst>
    <p:sldLayoutId id="2147483672" r:id="rId1"/>
    <p:sldLayoutId id="2147483671" r:id="rId2"/>
    <p:sldLayoutId id="2147483670" r:id="rId3"/>
    <p:sldLayoutId id="2147483669" r:id="rId4"/>
    <p:sldLayoutId id="2147483668" r:id="rId5"/>
    <p:sldLayoutId id="2147483667" r:id="rId6"/>
    <p:sldLayoutId id="2147483666" r:id="rId7"/>
    <p:sldLayoutId id="2147483665" r:id="rId8"/>
    <p:sldLayoutId id="2147483664" r:id="rId9"/>
    <p:sldLayoutId id="2147483663" r:id="rId10"/>
    <p:sldLayoutId id="2147483662" r:id="rId11"/>
    <p:sldLayoutId id="2147483661" r:id="rId12"/>
    <p:sldLayoutId id="2147483673" r:id="rId13"/>
  </p:sldLayoutIdLst>
  <p:hf hdr="0"/>
  <p:txStyles>
    <p:titleStyle>
      <a:lvl1pPr algn="l" defTabSz="914400" rtl="0" eaLnBrk="1" latinLnBrk="0" hangingPunct="1">
        <a:lnSpc>
          <a:spcPct val="100000"/>
        </a:lnSpc>
        <a:spcBef>
          <a:spcPct val="0"/>
        </a:spcBef>
        <a:buNone/>
        <a:defRPr sz="3200" kern="1200">
          <a:solidFill>
            <a:schemeClr val="tx2"/>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600" kern="1200">
          <a:solidFill>
            <a:schemeClr val="tx2"/>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200" kern="1200">
          <a:solidFill>
            <a:schemeClr val="tx2"/>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100" kern="1200">
          <a:solidFill>
            <a:schemeClr val="tx2"/>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1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21.svg"/></Relationships>
</file>

<file path=ppt/slides/_rels/slide1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video" Target="https://www.youtube.com/embed/KJLqOclPqis?feature=oembed" TargetMode="External"/><Relationship Id="rId4" Type="http://schemas.openxmlformats.org/officeDocument/2006/relationships/image" Target="../media/image30.jpeg"/></Relationships>
</file>

<file path=ppt/slides/_rels/slide28.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5.xml.rels><?xml version="1.0" encoding="UTF-8" standalone="yes"?>
<Relationships xmlns="http://schemas.openxmlformats.org/package/2006/relationships"><Relationship Id="rId3" Type="http://schemas.openxmlformats.org/officeDocument/2006/relationships/hyperlink" Target="https://professionalleadershipinstitute.com/books/difficult-conversations-how-to-discuss-what-matters-most/" TargetMode="External"/><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Icon of speech bubble made with lines">
            <a:extLst>
              <a:ext uri="{FF2B5EF4-FFF2-40B4-BE49-F238E27FC236}">
                <a16:creationId xmlns:a16="http://schemas.microsoft.com/office/drawing/2014/main" id="{599EBA83-B54A-7B23-D38C-BD57A5E207B3}"/>
              </a:ext>
            </a:extLst>
          </p:cNvPr>
          <p:cNvPicPr>
            <a:picLocks noChangeAspect="1"/>
          </p:cNvPicPr>
          <p:nvPr/>
        </p:nvPicPr>
        <p:blipFill rotWithShape="1">
          <a:blip r:embed="rId3"/>
          <a:srcRect t="16702" b="27048"/>
          <a:stretch/>
        </p:blipFill>
        <p:spPr>
          <a:xfrm>
            <a:off x="20" y="-26365"/>
            <a:ext cx="12191980" cy="6858000"/>
          </a:xfrm>
          <a:prstGeom prst="rect">
            <a:avLst/>
          </a:prstGeom>
        </p:spPr>
      </p:pic>
      <p:sp>
        <p:nvSpPr>
          <p:cNvPr id="9" name="Rectangle 8">
            <a:extLst>
              <a:ext uri="{FF2B5EF4-FFF2-40B4-BE49-F238E27FC236}">
                <a16:creationId xmlns:a16="http://schemas.microsoft.com/office/drawing/2014/main" id="{45E16140-3297-21C6-DBE3-C39B7C320D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4001" y="233334"/>
            <a:ext cx="6857999" cy="6623668"/>
          </a:xfrm>
          <a:prstGeom prst="rect">
            <a:avLst/>
          </a:prstGeom>
          <a:gradFill flip="none" rotWithShape="1">
            <a:gsLst>
              <a:gs pos="0">
                <a:srgbClr val="000000">
                  <a:alpha val="46000"/>
                </a:srgbClr>
              </a:gs>
              <a:gs pos="58000">
                <a:srgbClr val="000000">
                  <a:alpha val="0"/>
                </a:srgb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Freeform: Shape 10">
            <a:extLst>
              <a:ext uri="{FF2B5EF4-FFF2-40B4-BE49-F238E27FC236}">
                <a16:creationId xmlns:a16="http://schemas.microsoft.com/office/drawing/2014/main" id="{7D6274A0-3052-A9E5-D76E-A868BE1964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5824" y="1711793"/>
            <a:ext cx="3475365" cy="3381685"/>
          </a:xfrm>
          <a:custGeom>
            <a:avLst/>
            <a:gdLst>
              <a:gd name="connsiteX0" fmla="*/ 66240 w 1495757"/>
              <a:gd name="connsiteY0" fmla="*/ 1054656 h 1666165"/>
              <a:gd name="connsiteX1" fmla="*/ 228925 w 1495757"/>
              <a:gd name="connsiteY1" fmla="*/ 1307098 h 1666165"/>
              <a:gd name="connsiteX2" fmla="*/ 397220 w 1495757"/>
              <a:gd name="connsiteY2" fmla="*/ 1542710 h 1666165"/>
              <a:gd name="connsiteX3" fmla="*/ 834785 w 1495757"/>
              <a:gd name="connsiteY3" fmla="*/ 1666126 h 1666165"/>
              <a:gd name="connsiteX4" fmla="*/ 1339669 w 1495757"/>
              <a:gd name="connsiteY4" fmla="*/ 1531491 h 1666165"/>
              <a:gd name="connsiteX5" fmla="*/ 1446255 w 1495757"/>
              <a:gd name="connsiteY5" fmla="*/ 1189292 h 1666165"/>
              <a:gd name="connsiteX6" fmla="*/ 1491134 w 1495757"/>
              <a:gd name="connsiteY6" fmla="*/ 779775 h 1666165"/>
              <a:gd name="connsiteX7" fmla="*/ 1339669 w 1495757"/>
              <a:gd name="connsiteY7" fmla="*/ 420747 h 1666165"/>
              <a:gd name="connsiteX8" fmla="*/ 1148935 w 1495757"/>
              <a:gd name="connsiteY8" fmla="*/ 123427 h 1666165"/>
              <a:gd name="connsiteX9" fmla="*/ 941372 w 1495757"/>
              <a:gd name="connsiteY9" fmla="*/ 11 h 1666165"/>
              <a:gd name="connsiteX10" fmla="*/ 554294 w 1495757"/>
              <a:gd name="connsiteY10" fmla="*/ 129037 h 1666165"/>
              <a:gd name="connsiteX11" fmla="*/ 189656 w 1495757"/>
              <a:gd name="connsiteY11" fmla="*/ 375869 h 1666165"/>
              <a:gd name="connsiteX12" fmla="*/ 15752 w 1495757"/>
              <a:gd name="connsiteY12" fmla="*/ 594652 h 1666165"/>
              <a:gd name="connsiteX13" fmla="*/ 15752 w 1495757"/>
              <a:gd name="connsiteY13" fmla="*/ 880752 h 1666165"/>
              <a:gd name="connsiteX14" fmla="*/ 66240 w 1495757"/>
              <a:gd name="connsiteY14" fmla="*/ 1054656 h 1666165"/>
              <a:gd name="connsiteX0" fmla="*/ 56549 w 1486066"/>
              <a:gd name="connsiteY0" fmla="*/ 1054656 h 1666165"/>
              <a:gd name="connsiteX1" fmla="*/ 219234 w 1486066"/>
              <a:gd name="connsiteY1" fmla="*/ 1307098 h 1666165"/>
              <a:gd name="connsiteX2" fmla="*/ 387529 w 1486066"/>
              <a:gd name="connsiteY2" fmla="*/ 1542710 h 1666165"/>
              <a:gd name="connsiteX3" fmla="*/ 825094 w 1486066"/>
              <a:gd name="connsiteY3" fmla="*/ 1666126 h 1666165"/>
              <a:gd name="connsiteX4" fmla="*/ 1329978 w 1486066"/>
              <a:gd name="connsiteY4" fmla="*/ 1531491 h 1666165"/>
              <a:gd name="connsiteX5" fmla="*/ 1436564 w 1486066"/>
              <a:gd name="connsiteY5" fmla="*/ 1189292 h 1666165"/>
              <a:gd name="connsiteX6" fmla="*/ 1481443 w 1486066"/>
              <a:gd name="connsiteY6" fmla="*/ 779775 h 1666165"/>
              <a:gd name="connsiteX7" fmla="*/ 1329978 w 1486066"/>
              <a:gd name="connsiteY7" fmla="*/ 420747 h 1666165"/>
              <a:gd name="connsiteX8" fmla="*/ 1139244 w 1486066"/>
              <a:gd name="connsiteY8" fmla="*/ 123427 h 1666165"/>
              <a:gd name="connsiteX9" fmla="*/ 931681 w 1486066"/>
              <a:gd name="connsiteY9" fmla="*/ 11 h 1666165"/>
              <a:gd name="connsiteX10" fmla="*/ 544603 w 1486066"/>
              <a:gd name="connsiteY10" fmla="*/ 129037 h 1666165"/>
              <a:gd name="connsiteX11" fmla="*/ 179965 w 1486066"/>
              <a:gd name="connsiteY11" fmla="*/ 375869 h 1666165"/>
              <a:gd name="connsiteX12" fmla="*/ 6061 w 1486066"/>
              <a:gd name="connsiteY12" fmla="*/ 594652 h 1666165"/>
              <a:gd name="connsiteX13" fmla="*/ 56549 w 1486066"/>
              <a:gd name="connsiteY13" fmla="*/ 1054656 h 1666165"/>
              <a:gd name="connsiteX0" fmla="*/ 0 w 1480005"/>
              <a:gd name="connsiteY0" fmla="*/ 594652 h 1666165"/>
              <a:gd name="connsiteX1" fmla="*/ 213173 w 1480005"/>
              <a:gd name="connsiteY1" fmla="*/ 1307098 h 1666165"/>
              <a:gd name="connsiteX2" fmla="*/ 381468 w 1480005"/>
              <a:gd name="connsiteY2" fmla="*/ 1542710 h 1666165"/>
              <a:gd name="connsiteX3" fmla="*/ 819033 w 1480005"/>
              <a:gd name="connsiteY3" fmla="*/ 1666126 h 1666165"/>
              <a:gd name="connsiteX4" fmla="*/ 1323917 w 1480005"/>
              <a:gd name="connsiteY4" fmla="*/ 1531491 h 1666165"/>
              <a:gd name="connsiteX5" fmla="*/ 1430503 w 1480005"/>
              <a:gd name="connsiteY5" fmla="*/ 1189292 h 1666165"/>
              <a:gd name="connsiteX6" fmla="*/ 1475382 w 1480005"/>
              <a:gd name="connsiteY6" fmla="*/ 779775 h 1666165"/>
              <a:gd name="connsiteX7" fmla="*/ 1323917 w 1480005"/>
              <a:gd name="connsiteY7" fmla="*/ 420747 h 1666165"/>
              <a:gd name="connsiteX8" fmla="*/ 1133183 w 1480005"/>
              <a:gd name="connsiteY8" fmla="*/ 123427 h 1666165"/>
              <a:gd name="connsiteX9" fmla="*/ 925620 w 1480005"/>
              <a:gd name="connsiteY9" fmla="*/ 11 h 1666165"/>
              <a:gd name="connsiteX10" fmla="*/ 538542 w 1480005"/>
              <a:gd name="connsiteY10" fmla="*/ 129037 h 1666165"/>
              <a:gd name="connsiteX11" fmla="*/ 173904 w 1480005"/>
              <a:gd name="connsiteY11" fmla="*/ 375869 h 1666165"/>
              <a:gd name="connsiteX12" fmla="*/ 0 w 1480005"/>
              <a:gd name="connsiteY12" fmla="*/ 594652 h 1666165"/>
              <a:gd name="connsiteX0" fmla="*/ 14219 w 1494224"/>
              <a:gd name="connsiteY0" fmla="*/ 594652 h 1666165"/>
              <a:gd name="connsiteX1" fmla="*/ 227392 w 1494224"/>
              <a:gd name="connsiteY1" fmla="*/ 1307098 h 1666165"/>
              <a:gd name="connsiteX2" fmla="*/ 395687 w 1494224"/>
              <a:gd name="connsiteY2" fmla="*/ 1542710 h 1666165"/>
              <a:gd name="connsiteX3" fmla="*/ 833252 w 1494224"/>
              <a:gd name="connsiteY3" fmla="*/ 1666126 h 1666165"/>
              <a:gd name="connsiteX4" fmla="*/ 1338136 w 1494224"/>
              <a:gd name="connsiteY4" fmla="*/ 1531491 h 1666165"/>
              <a:gd name="connsiteX5" fmla="*/ 1444722 w 1494224"/>
              <a:gd name="connsiteY5" fmla="*/ 1189292 h 1666165"/>
              <a:gd name="connsiteX6" fmla="*/ 1489601 w 1494224"/>
              <a:gd name="connsiteY6" fmla="*/ 779775 h 1666165"/>
              <a:gd name="connsiteX7" fmla="*/ 1338136 w 1494224"/>
              <a:gd name="connsiteY7" fmla="*/ 420747 h 1666165"/>
              <a:gd name="connsiteX8" fmla="*/ 1147402 w 1494224"/>
              <a:gd name="connsiteY8" fmla="*/ 123427 h 1666165"/>
              <a:gd name="connsiteX9" fmla="*/ 939839 w 1494224"/>
              <a:gd name="connsiteY9" fmla="*/ 11 h 1666165"/>
              <a:gd name="connsiteX10" fmla="*/ 552761 w 1494224"/>
              <a:gd name="connsiteY10" fmla="*/ 129037 h 1666165"/>
              <a:gd name="connsiteX11" fmla="*/ 188123 w 1494224"/>
              <a:gd name="connsiteY11" fmla="*/ 375869 h 1666165"/>
              <a:gd name="connsiteX12" fmla="*/ 14219 w 1494224"/>
              <a:gd name="connsiteY12" fmla="*/ 594652 h 1666165"/>
              <a:gd name="connsiteX0" fmla="*/ 9077 w 1489082"/>
              <a:gd name="connsiteY0" fmla="*/ 594652 h 1666165"/>
              <a:gd name="connsiteX1" fmla="*/ 222250 w 1489082"/>
              <a:gd name="connsiteY1" fmla="*/ 1307098 h 1666165"/>
              <a:gd name="connsiteX2" fmla="*/ 390545 w 1489082"/>
              <a:gd name="connsiteY2" fmla="*/ 1542710 h 1666165"/>
              <a:gd name="connsiteX3" fmla="*/ 828110 w 1489082"/>
              <a:gd name="connsiteY3" fmla="*/ 1666126 h 1666165"/>
              <a:gd name="connsiteX4" fmla="*/ 1332994 w 1489082"/>
              <a:gd name="connsiteY4" fmla="*/ 1531491 h 1666165"/>
              <a:gd name="connsiteX5" fmla="*/ 1439580 w 1489082"/>
              <a:gd name="connsiteY5" fmla="*/ 1189292 h 1666165"/>
              <a:gd name="connsiteX6" fmla="*/ 1484459 w 1489082"/>
              <a:gd name="connsiteY6" fmla="*/ 779775 h 1666165"/>
              <a:gd name="connsiteX7" fmla="*/ 1332994 w 1489082"/>
              <a:gd name="connsiteY7" fmla="*/ 420747 h 1666165"/>
              <a:gd name="connsiteX8" fmla="*/ 1142260 w 1489082"/>
              <a:gd name="connsiteY8" fmla="*/ 123427 h 1666165"/>
              <a:gd name="connsiteX9" fmla="*/ 934697 w 1489082"/>
              <a:gd name="connsiteY9" fmla="*/ 11 h 1666165"/>
              <a:gd name="connsiteX10" fmla="*/ 547619 w 1489082"/>
              <a:gd name="connsiteY10" fmla="*/ 129037 h 1666165"/>
              <a:gd name="connsiteX11" fmla="*/ 9077 w 1489082"/>
              <a:gd name="connsiteY11" fmla="*/ 594652 h 1666165"/>
              <a:gd name="connsiteX0" fmla="*/ 9077 w 1501902"/>
              <a:gd name="connsiteY0" fmla="*/ 594652 h 1666165"/>
              <a:gd name="connsiteX1" fmla="*/ 222250 w 1501902"/>
              <a:gd name="connsiteY1" fmla="*/ 1307098 h 1666165"/>
              <a:gd name="connsiteX2" fmla="*/ 390545 w 1501902"/>
              <a:gd name="connsiteY2" fmla="*/ 1542710 h 1666165"/>
              <a:gd name="connsiteX3" fmla="*/ 828110 w 1501902"/>
              <a:gd name="connsiteY3" fmla="*/ 1666126 h 1666165"/>
              <a:gd name="connsiteX4" fmla="*/ 1332994 w 1501902"/>
              <a:gd name="connsiteY4" fmla="*/ 1531491 h 1666165"/>
              <a:gd name="connsiteX5" fmla="*/ 1439580 w 1501902"/>
              <a:gd name="connsiteY5" fmla="*/ 1189292 h 1666165"/>
              <a:gd name="connsiteX6" fmla="*/ 1484459 w 1501902"/>
              <a:gd name="connsiteY6" fmla="*/ 779775 h 1666165"/>
              <a:gd name="connsiteX7" fmla="*/ 1142260 w 1501902"/>
              <a:gd name="connsiteY7" fmla="*/ 123427 h 1666165"/>
              <a:gd name="connsiteX8" fmla="*/ 934697 w 1501902"/>
              <a:gd name="connsiteY8" fmla="*/ 11 h 1666165"/>
              <a:gd name="connsiteX9" fmla="*/ 547619 w 1501902"/>
              <a:gd name="connsiteY9" fmla="*/ 129037 h 1666165"/>
              <a:gd name="connsiteX10" fmla="*/ 9077 w 1501902"/>
              <a:gd name="connsiteY10" fmla="*/ 594652 h 1666165"/>
              <a:gd name="connsiteX0" fmla="*/ 9077 w 1491891"/>
              <a:gd name="connsiteY0" fmla="*/ 594652 h 1666165"/>
              <a:gd name="connsiteX1" fmla="*/ 222250 w 1491891"/>
              <a:gd name="connsiteY1" fmla="*/ 1307098 h 1666165"/>
              <a:gd name="connsiteX2" fmla="*/ 390545 w 1491891"/>
              <a:gd name="connsiteY2" fmla="*/ 1542710 h 1666165"/>
              <a:gd name="connsiteX3" fmla="*/ 828110 w 1491891"/>
              <a:gd name="connsiteY3" fmla="*/ 1666126 h 1666165"/>
              <a:gd name="connsiteX4" fmla="*/ 1332994 w 1491891"/>
              <a:gd name="connsiteY4" fmla="*/ 1531491 h 1666165"/>
              <a:gd name="connsiteX5" fmla="*/ 1484459 w 1491891"/>
              <a:gd name="connsiteY5" fmla="*/ 779775 h 1666165"/>
              <a:gd name="connsiteX6" fmla="*/ 1142260 w 1491891"/>
              <a:gd name="connsiteY6" fmla="*/ 123427 h 1666165"/>
              <a:gd name="connsiteX7" fmla="*/ 934697 w 1491891"/>
              <a:gd name="connsiteY7" fmla="*/ 11 h 1666165"/>
              <a:gd name="connsiteX8" fmla="*/ 547619 w 1491891"/>
              <a:gd name="connsiteY8" fmla="*/ 129037 h 1666165"/>
              <a:gd name="connsiteX9" fmla="*/ 9077 w 1491891"/>
              <a:gd name="connsiteY9" fmla="*/ 594652 h 1666165"/>
              <a:gd name="connsiteX0" fmla="*/ 10852 w 1493666"/>
              <a:gd name="connsiteY0" fmla="*/ 594652 h 1666169"/>
              <a:gd name="connsiteX1" fmla="*/ 183580 w 1493666"/>
              <a:gd name="connsiteY1" fmla="*/ 1268412 h 1666169"/>
              <a:gd name="connsiteX2" fmla="*/ 392320 w 1493666"/>
              <a:gd name="connsiteY2" fmla="*/ 1542710 h 1666169"/>
              <a:gd name="connsiteX3" fmla="*/ 829885 w 1493666"/>
              <a:gd name="connsiteY3" fmla="*/ 1666126 h 1666169"/>
              <a:gd name="connsiteX4" fmla="*/ 1334769 w 1493666"/>
              <a:gd name="connsiteY4" fmla="*/ 1531491 h 1666169"/>
              <a:gd name="connsiteX5" fmla="*/ 1486234 w 1493666"/>
              <a:gd name="connsiteY5" fmla="*/ 779775 h 1666169"/>
              <a:gd name="connsiteX6" fmla="*/ 1144035 w 1493666"/>
              <a:gd name="connsiteY6" fmla="*/ 123427 h 1666169"/>
              <a:gd name="connsiteX7" fmla="*/ 936472 w 1493666"/>
              <a:gd name="connsiteY7" fmla="*/ 11 h 1666169"/>
              <a:gd name="connsiteX8" fmla="*/ 549394 w 1493666"/>
              <a:gd name="connsiteY8" fmla="*/ 129037 h 1666169"/>
              <a:gd name="connsiteX9" fmla="*/ 10852 w 1493666"/>
              <a:gd name="connsiteY9" fmla="*/ 594652 h 1666169"/>
              <a:gd name="connsiteX0" fmla="*/ 13894 w 1496708"/>
              <a:gd name="connsiteY0" fmla="*/ 594652 h 1666169"/>
              <a:gd name="connsiteX1" fmla="*/ 140902 w 1496708"/>
              <a:gd name="connsiteY1" fmla="*/ 1268412 h 1666169"/>
              <a:gd name="connsiteX2" fmla="*/ 395362 w 1496708"/>
              <a:gd name="connsiteY2" fmla="*/ 1542710 h 1666169"/>
              <a:gd name="connsiteX3" fmla="*/ 832927 w 1496708"/>
              <a:gd name="connsiteY3" fmla="*/ 1666126 h 1666169"/>
              <a:gd name="connsiteX4" fmla="*/ 1337811 w 1496708"/>
              <a:gd name="connsiteY4" fmla="*/ 1531491 h 1666169"/>
              <a:gd name="connsiteX5" fmla="*/ 1489276 w 1496708"/>
              <a:gd name="connsiteY5" fmla="*/ 779775 h 1666169"/>
              <a:gd name="connsiteX6" fmla="*/ 1147077 w 1496708"/>
              <a:gd name="connsiteY6" fmla="*/ 123427 h 1666169"/>
              <a:gd name="connsiteX7" fmla="*/ 939514 w 1496708"/>
              <a:gd name="connsiteY7" fmla="*/ 11 h 1666169"/>
              <a:gd name="connsiteX8" fmla="*/ 552436 w 1496708"/>
              <a:gd name="connsiteY8" fmla="*/ 129037 h 1666169"/>
              <a:gd name="connsiteX9" fmla="*/ 13894 w 1496708"/>
              <a:gd name="connsiteY9" fmla="*/ 594652 h 1666169"/>
              <a:gd name="connsiteX0" fmla="*/ 13894 w 1493356"/>
              <a:gd name="connsiteY0" fmla="*/ 594652 h 1666169"/>
              <a:gd name="connsiteX1" fmla="*/ 140902 w 1493356"/>
              <a:gd name="connsiteY1" fmla="*/ 1268412 h 1666169"/>
              <a:gd name="connsiteX2" fmla="*/ 395362 w 1493356"/>
              <a:gd name="connsiteY2" fmla="*/ 1542710 h 1666169"/>
              <a:gd name="connsiteX3" fmla="*/ 832927 w 1493356"/>
              <a:gd name="connsiteY3" fmla="*/ 1666126 h 1666169"/>
              <a:gd name="connsiteX4" fmla="*/ 1337811 w 1493356"/>
              <a:gd name="connsiteY4" fmla="*/ 1531491 h 1666169"/>
              <a:gd name="connsiteX5" fmla="*/ 1489276 w 1493356"/>
              <a:gd name="connsiteY5" fmla="*/ 779775 h 1666169"/>
              <a:gd name="connsiteX6" fmla="*/ 1210382 w 1493356"/>
              <a:gd name="connsiteY6" fmla="*/ 123427 h 1666169"/>
              <a:gd name="connsiteX7" fmla="*/ 939514 w 1493356"/>
              <a:gd name="connsiteY7" fmla="*/ 11 h 1666169"/>
              <a:gd name="connsiteX8" fmla="*/ 552436 w 1493356"/>
              <a:gd name="connsiteY8" fmla="*/ 129037 h 1666169"/>
              <a:gd name="connsiteX9" fmla="*/ 13894 w 1493356"/>
              <a:gd name="connsiteY9" fmla="*/ 594652 h 1666169"/>
              <a:gd name="connsiteX0" fmla="*/ 13894 w 1492733"/>
              <a:gd name="connsiteY0" fmla="*/ 594652 h 1666935"/>
              <a:gd name="connsiteX1" fmla="*/ 140902 w 1492733"/>
              <a:gd name="connsiteY1" fmla="*/ 1268412 h 1666935"/>
              <a:gd name="connsiteX2" fmla="*/ 395362 w 1492733"/>
              <a:gd name="connsiteY2" fmla="*/ 1542710 h 1666935"/>
              <a:gd name="connsiteX3" fmla="*/ 832927 w 1492733"/>
              <a:gd name="connsiteY3" fmla="*/ 1666126 h 1666935"/>
              <a:gd name="connsiteX4" fmla="*/ 1330777 w 1492733"/>
              <a:gd name="connsiteY4" fmla="*/ 1489288 h 1666935"/>
              <a:gd name="connsiteX5" fmla="*/ 1489276 w 1492733"/>
              <a:gd name="connsiteY5" fmla="*/ 779775 h 1666935"/>
              <a:gd name="connsiteX6" fmla="*/ 1210382 w 1492733"/>
              <a:gd name="connsiteY6" fmla="*/ 123427 h 1666935"/>
              <a:gd name="connsiteX7" fmla="*/ 939514 w 1492733"/>
              <a:gd name="connsiteY7" fmla="*/ 11 h 1666935"/>
              <a:gd name="connsiteX8" fmla="*/ 552436 w 1492733"/>
              <a:gd name="connsiteY8" fmla="*/ 129037 h 1666935"/>
              <a:gd name="connsiteX9" fmla="*/ 13894 w 1492733"/>
              <a:gd name="connsiteY9" fmla="*/ 594652 h 1666935"/>
              <a:gd name="connsiteX0" fmla="*/ 13894 w 1492733"/>
              <a:gd name="connsiteY0" fmla="*/ 539375 h 1611658"/>
              <a:gd name="connsiteX1" fmla="*/ 140902 w 1492733"/>
              <a:gd name="connsiteY1" fmla="*/ 1213135 h 1611658"/>
              <a:gd name="connsiteX2" fmla="*/ 395362 w 1492733"/>
              <a:gd name="connsiteY2" fmla="*/ 1487433 h 1611658"/>
              <a:gd name="connsiteX3" fmla="*/ 832927 w 1492733"/>
              <a:gd name="connsiteY3" fmla="*/ 1610849 h 1611658"/>
              <a:gd name="connsiteX4" fmla="*/ 1330777 w 1492733"/>
              <a:gd name="connsiteY4" fmla="*/ 1434011 h 1611658"/>
              <a:gd name="connsiteX5" fmla="*/ 1489276 w 1492733"/>
              <a:gd name="connsiteY5" fmla="*/ 724498 h 1611658"/>
              <a:gd name="connsiteX6" fmla="*/ 1210382 w 1492733"/>
              <a:gd name="connsiteY6" fmla="*/ 68150 h 1611658"/>
              <a:gd name="connsiteX7" fmla="*/ 552436 w 1492733"/>
              <a:gd name="connsiteY7" fmla="*/ 73760 h 1611658"/>
              <a:gd name="connsiteX8" fmla="*/ 13894 w 1492733"/>
              <a:gd name="connsiteY8" fmla="*/ 539375 h 1611658"/>
              <a:gd name="connsiteX0" fmla="*/ 22437 w 1501276"/>
              <a:gd name="connsiteY0" fmla="*/ 539375 h 1620865"/>
              <a:gd name="connsiteX1" fmla="*/ 149445 w 1501276"/>
              <a:gd name="connsiteY1" fmla="*/ 1213135 h 1620865"/>
              <a:gd name="connsiteX2" fmla="*/ 841470 w 1501276"/>
              <a:gd name="connsiteY2" fmla="*/ 1610849 h 1620865"/>
              <a:gd name="connsiteX3" fmla="*/ 1339320 w 1501276"/>
              <a:gd name="connsiteY3" fmla="*/ 1434011 h 1620865"/>
              <a:gd name="connsiteX4" fmla="*/ 1497819 w 1501276"/>
              <a:gd name="connsiteY4" fmla="*/ 724498 h 1620865"/>
              <a:gd name="connsiteX5" fmla="*/ 1218925 w 1501276"/>
              <a:gd name="connsiteY5" fmla="*/ 68150 h 1620865"/>
              <a:gd name="connsiteX6" fmla="*/ 560979 w 1501276"/>
              <a:gd name="connsiteY6" fmla="*/ 73760 h 1620865"/>
              <a:gd name="connsiteX7" fmla="*/ 22437 w 1501276"/>
              <a:gd name="connsiteY7" fmla="*/ 539375 h 1620865"/>
              <a:gd name="connsiteX0" fmla="*/ 18441 w 1498582"/>
              <a:gd name="connsiteY0" fmla="*/ 539375 h 1620866"/>
              <a:gd name="connsiteX1" fmla="*/ 145449 w 1498582"/>
              <a:gd name="connsiteY1" fmla="*/ 1213135 h 1620866"/>
              <a:gd name="connsiteX2" fmla="*/ 672288 w 1498582"/>
              <a:gd name="connsiteY2" fmla="*/ 1610850 h 1620866"/>
              <a:gd name="connsiteX3" fmla="*/ 1335324 w 1498582"/>
              <a:gd name="connsiteY3" fmla="*/ 1434011 h 1620866"/>
              <a:gd name="connsiteX4" fmla="*/ 1493823 w 1498582"/>
              <a:gd name="connsiteY4" fmla="*/ 724498 h 1620866"/>
              <a:gd name="connsiteX5" fmla="*/ 1214929 w 1498582"/>
              <a:gd name="connsiteY5" fmla="*/ 68150 h 1620866"/>
              <a:gd name="connsiteX6" fmla="*/ 556983 w 1498582"/>
              <a:gd name="connsiteY6" fmla="*/ 73760 h 1620866"/>
              <a:gd name="connsiteX7" fmla="*/ 18441 w 1498582"/>
              <a:gd name="connsiteY7" fmla="*/ 539375 h 1620866"/>
              <a:gd name="connsiteX0" fmla="*/ 18441 w 1502750"/>
              <a:gd name="connsiteY0" fmla="*/ 539375 h 1618556"/>
              <a:gd name="connsiteX1" fmla="*/ 145449 w 1502750"/>
              <a:gd name="connsiteY1" fmla="*/ 1213135 h 1618556"/>
              <a:gd name="connsiteX2" fmla="*/ 672288 w 1502750"/>
              <a:gd name="connsiteY2" fmla="*/ 1610850 h 1618556"/>
              <a:gd name="connsiteX3" fmla="*/ 1361406 w 1502750"/>
              <a:gd name="connsiteY3" fmla="*/ 1416622 h 1618556"/>
              <a:gd name="connsiteX4" fmla="*/ 1493823 w 1502750"/>
              <a:gd name="connsiteY4" fmla="*/ 724498 h 1618556"/>
              <a:gd name="connsiteX5" fmla="*/ 1214929 w 1502750"/>
              <a:gd name="connsiteY5" fmla="*/ 68150 h 1618556"/>
              <a:gd name="connsiteX6" fmla="*/ 556983 w 1502750"/>
              <a:gd name="connsiteY6" fmla="*/ 73760 h 1618556"/>
              <a:gd name="connsiteX7" fmla="*/ 18441 w 1502750"/>
              <a:gd name="connsiteY7" fmla="*/ 539375 h 1618556"/>
              <a:gd name="connsiteX0" fmla="*/ 18441 w 1502157"/>
              <a:gd name="connsiteY0" fmla="*/ 500120 h 1579301"/>
              <a:gd name="connsiteX1" fmla="*/ 145449 w 1502157"/>
              <a:gd name="connsiteY1" fmla="*/ 1173880 h 1579301"/>
              <a:gd name="connsiteX2" fmla="*/ 672288 w 1502157"/>
              <a:gd name="connsiteY2" fmla="*/ 1571595 h 1579301"/>
              <a:gd name="connsiteX3" fmla="*/ 1361406 w 1502157"/>
              <a:gd name="connsiteY3" fmla="*/ 1377367 h 1579301"/>
              <a:gd name="connsiteX4" fmla="*/ 1493823 w 1502157"/>
              <a:gd name="connsiteY4" fmla="*/ 685243 h 1579301"/>
              <a:gd name="connsiteX5" fmla="*/ 1223623 w 1502157"/>
              <a:gd name="connsiteY5" fmla="*/ 107141 h 1579301"/>
              <a:gd name="connsiteX6" fmla="*/ 556983 w 1502157"/>
              <a:gd name="connsiteY6" fmla="*/ 34505 h 1579301"/>
              <a:gd name="connsiteX7" fmla="*/ 18441 w 1502157"/>
              <a:gd name="connsiteY7" fmla="*/ 500120 h 1579301"/>
              <a:gd name="connsiteX0" fmla="*/ 41126 w 1426063"/>
              <a:gd name="connsiteY0" fmla="*/ 528950 h 1581283"/>
              <a:gd name="connsiteX1" fmla="*/ 69355 w 1426063"/>
              <a:gd name="connsiteY1" fmla="*/ 1175862 h 1581283"/>
              <a:gd name="connsiteX2" fmla="*/ 596194 w 1426063"/>
              <a:gd name="connsiteY2" fmla="*/ 1573577 h 1581283"/>
              <a:gd name="connsiteX3" fmla="*/ 1285312 w 1426063"/>
              <a:gd name="connsiteY3" fmla="*/ 1379349 h 1581283"/>
              <a:gd name="connsiteX4" fmla="*/ 1417729 w 1426063"/>
              <a:gd name="connsiteY4" fmla="*/ 687225 h 1581283"/>
              <a:gd name="connsiteX5" fmla="*/ 1147529 w 1426063"/>
              <a:gd name="connsiteY5" fmla="*/ 109123 h 1581283"/>
              <a:gd name="connsiteX6" fmla="*/ 480889 w 1426063"/>
              <a:gd name="connsiteY6" fmla="*/ 36487 h 1581283"/>
              <a:gd name="connsiteX7" fmla="*/ 41126 w 1426063"/>
              <a:gd name="connsiteY7" fmla="*/ 528950 h 1581283"/>
              <a:gd name="connsiteX0" fmla="*/ 41126 w 1422860"/>
              <a:gd name="connsiteY0" fmla="*/ 528950 h 1579832"/>
              <a:gd name="connsiteX1" fmla="*/ 69355 w 1422860"/>
              <a:gd name="connsiteY1" fmla="*/ 1175862 h 1579832"/>
              <a:gd name="connsiteX2" fmla="*/ 596194 w 1422860"/>
              <a:gd name="connsiteY2" fmla="*/ 1573577 h 1579832"/>
              <a:gd name="connsiteX3" fmla="*/ 1266038 w 1422860"/>
              <a:gd name="connsiteY3" fmla="*/ 1365925 h 1579832"/>
              <a:gd name="connsiteX4" fmla="*/ 1417729 w 1422860"/>
              <a:gd name="connsiteY4" fmla="*/ 687225 h 1579832"/>
              <a:gd name="connsiteX5" fmla="*/ 1147529 w 1422860"/>
              <a:gd name="connsiteY5" fmla="*/ 109123 h 1579832"/>
              <a:gd name="connsiteX6" fmla="*/ 480889 w 1422860"/>
              <a:gd name="connsiteY6" fmla="*/ 36487 h 1579832"/>
              <a:gd name="connsiteX7" fmla="*/ 41126 w 1422860"/>
              <a:gd name="connsiteY7" fmla="*/ 528950 h 1579832"/>
              <a:gd name="connsiteX0" fmla="*/ 41126 w 1422860"/>
              <a:gd name="connsiteY0" fmla="*/ 528950 h 1579832"/>
              <a:gd name="connsiteX1" fmla="*/ 69355 w 1422860"/>
              <a:gd name="connsiteY1" fmla="*/ 1175862 h 1579832"/>
              <a:gd name="connsiteX2" fmla="*/ 596194 w 1422860"/>
              <a:gd name="connsiteY2" fmla="*/ 1573577 h 1579832"/>
              <a:gd name="connsiteX3" fmla="*/ 1266038 w 1422860"/>
              <a:gd name="connsiteY3" fmla="*/ 1365925 h 1579832"/>
              <a:gd name="connsiteX4" fmla="*/ 1417729 w 1422860"/>
              <a:gd name="connsiteY4" fmla="*/ 687225 h 1579832"/>
              <a:gd name="connsiteX5" fmla="*/ 1147529 w 1422860"/>
              <a:gd name="connsiteY5" fmla="*/ 109123 h 1579832"/>
              <a:gd name="connsiteX6" fmla="*/ 480889 w 1422860"/>
              <a:gd name="connsiteY6" fmla="*/ 36487 h 1579832"/>
              <a:gd name="connsiteX7" fmla="*/ 41126 w 1422860"/>
              <a:gd name="connsiteY7" fmla="*/ 528950 h 1579832"/>
              <a:gd name="connsiteX0" fmla="*/ 41126 w 1421757"/>
              <a:gd name="connsiteY0" fmla="*/ 530936 h 1581818"/>
              <a:gd name="connsiteX1" fmla="*/ 69355 w 1421757"/>
              <a:gd name="connsiteY1" fmla="*/ 1177848 h 1581818"/>
              <a:gd name="connsiteX2" fmla="*/ 596194 w 1421757"/>
              <a:gd name="connsiteY2" fmla="*/ 1575563 h 1581818"/>
              <a:gd name="connsiteX3" fmla="*/ 1266038 w 1421757"/>
              <a:gd name="connsiteY3" fmla="*/ 1367911 h 1581818"/>
              <a:gd name="connsiteX4" fmla="*/ 1417729 w 1421757"/>
              <a:gd name="connsiteY4" fmla="*/ 689211 h 1581818"/>
              <a:gd name="connsiteX5" fmla="*/ 1166803 w 1421757"/>
              <a:gd name="connsiteY5" fmla="*/ 105739 h 1581818"/>
              <a:gd name="connsiteX6" fmla="*/ 480889 w 1421757"/>
              <a:gd name="connsiteY6" fmla="*/ 38473 h 1581818"/>
              <a:gd name="connsiteX7" fmla="*/ 41126 w 1421757"/>
              <a:gd name="connsiteY7" fmla="*/ 530936 h 1581818"/>
              <a:gd name="connsiteX0" fmla="*/ 41126 w 1458842"/>
              <a:gd name="connsiteY0" fmla="*/ 530936 h 1581880"/>
              <a:gd name="connsiteX1" fmla="*/ 69355 w 1458842"/>
              <a:gd name="connsiteY1" fmla="*/ 1177848 h 1581880"/>
              <a:gd name="connsiteX2" fmla="*/ 596194 w 1458842"/>
              <a:gd name="connsiteY2" fmla="*/ 1575563 h 1581880"/>
              <a:gd name="connsiteX3" fmla="*/ 1266038 w 1458842"/>
              <a:gd name="connsiteY3" fmla="*/ 1367911 h 1581880"/>
              <a:gd name="connsiteX4" fmla="*/ 1456277 w 1458842"/>
              <a:gd name="connsiteY4" fmla="*/ 681157 h 1581880"/>
              <a:gd name="connsiteX5" fmla="*/ 1166803 w 1458842"/>
              <a:gd name="connsiteY5" fmla="*/ 105739 h 1581880"/>
              <a:gd name="connsiteX6" fmla="*/ 480889 w 1458842"/>
              <a:gd name="connsiteY6" fmla="*/ 38473 h 1581880"/>
              <a:gd name="connsiteX7" fmla="*/ 41126 w 1458842"/>
              <a:gd name="connsiteY7" fmla="*/ 530936 h 158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8842" h="1581880">
                <a:moveTo>
                  <a:pt x="41126" y="530936"/>
                </a:moveTo>
                <a:cubicBezTo>
                  <a:pt x="-13102" y="727279"/>
                  <a:pt x="-23156" y="1003744"/>
                  <a:pt x="69355" y="1177848"/>
                </a:cubicBezTo>
                <a:cubicBezTo>
                  <a:pt x="161866" y="1351953"/>
                  <a:pt x="396747" y="1543886"/>
                  <a:pt x="596194" y="1575563"/>
                </a:cubicBezTo>
                <a:cubicBezTo>
                  <a:pt x="795641" y="1607240"/>
                  <a:pt x="1122691" y="1516979"/>
                  <a:pt x="1266038" y="1367911"/>
                </a:cubicBezTo>
                <a:cubicBezTo>
                  <a:pt x="1409385" y="1218843"/>
                  <a:pt x="1472816" y="891519"/>
                  <a:pt x="1456277" y="681157"/>
                </a:cubicBezTo>
                <a:cubicBezTo>
                  <a:pt x="1439738" y="470795"/>
                  <a:pt x="1335526" y="235700"/>
                  <a:pt x="1166803" y="105739"/>
                </a:cubicBezTo>
                <a:cubicBezTo>
                  <a:pt x="1010663" y="-2717"/>
                  <a:pt x="668502" y="-32393"/>
                  <a:pt x="480889" y="38473"/>
                </a:cubicBezTo>
                <a:cubicBezTo>
                  <a:pt x="293276" y="109339"/>
                  <a:pt x="95354" y="334593"/>
                  <a:pt x="41126" y="530936"/>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12">
            <a:extLst>
              <a:ext uri="{FF2B5EF4-FFF2-40B4-BE49-F238E27FC236}">
                <a16:creationId xmlns:a16="http://schemas.microsoft.com/office/drawing/2014/main" id="{69C11463-76D9-83D2-14F6-879EE5DD76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5824" y="1711793"/>
            <a:ext cx="3475365" cy="3381685"/>
          </a:xfrm>
          <a:custGeom>
            <a:avLst/>
            <a:gdLst>
              <a:gd name="connsiteX0" fmla="*/ 66240 w 1495757"/>
              <a:gd name="connsiteY0" fmla="*/ 1054656 h 1666165"/>
              <a:gd name="connsiteX1" fmla="*/ 228925 w 1495757"/>
              <a:gd name="connsiteY1" fmla="*/ 1307098 h 1666165"/>
              <a:gd name="connsiteX2" fmla="*/ 397220 w 1495757"/>
              <a:gd name="connsiteY2" fmla="*/ 1542710 h 1666165"/>
              <a:gd name="connsiteX3" fmla="*/ 834785 w 1495757"/>
              <a:gd name="connsiteY3" fmla="*/ 1666126 h 1666165"/>
              <a:gd name="connsiteX4" fmla="*/ 1339669 w 1495757"/>
              <a:gd name="connsiteY4" fmla="*/ 1531491 h 1666165"/>
              <a:gd name="connsiteX5" fmla="*/ 1446255 w 1495757"/>
              <a:gd name="connsiteY5" fmla="*/ 1189292 h 1666165"/>
              <a:gd name="connsiteX6" fmla="*/ 1491134 w 1495757"/>
              <a:gd name="connsiteY6" fmla="*/ 779775 h 1666165"/>
              <a:gd name="connsiteX7" fmla="*/ 1339669 w 1495757"/>
              <a:gd name="connsiteY7" fmla="*/ 420747 h 1666165"/>
              <a:gd name="connsiteX8" fmla="*/ 1148935 w 1495757"/>
              <a:gd name="connsiteY8" fmla="*/ 123427 h 1666165"/>
              <a:gd name="connsiteX9" fmla="*/ 941372 w 1495757"/>
              <a:gd name="connsiteY9" fmla="*/ 11 h 1666165"/>
              <a:gd name="connsiteX10" fmla="*/ 554294 w 1495757"/>
              <a:gd name="connsiteY10" fmla="*/ 129037 h 1666165"/>
              <a:gd name="connsiteX11" fmla="*/ 189656 w 1495757"/>
              <a:gd name="connsiteY11" fmla="*/ 375869 h 1666165"/>
              <a:gd name="connsiteX12" fmla="*/ 15752 w 1495757"/>
              <a:gd name="connsiteY12" fmla="*/ 594652 h 1666165"/>
              <a:gd name="connsiteX13" fmla="*/ 15752 w 1495757"/>
              <a:gd name="connsiteY13" fmla="*/ 880752 h 1666165"/>
              <a:gd name="connsiteX14" fmla="*/ 66240 w 1495757"/>
              <a:gd name="connsiteY14" fmla="*/ 1054656 h 1666165"/>
              <a:gd name="connsiteX0" fmla="*/ 56549 w 1486066"/>
              <a:gd name="connsiteY0" fmla="*/ 1054656 h 1666165"/>
              <a:gd name="connsiteX1" fmla="*/ 219234 w 1486066"/>
              <a:gd name="connsiteY1" fmla="*/ 1307098 h 1666165"/>
              <a:gd name="connsiteX2" fmla="*/ 387529 w 1486066"/>
              <a:gd name="connsiteY2" fmla="*/ 1542710 h 1666165"/>
              <a:gd name="connsiteX3" fmla="*/ 825094 w 1486066"/>
              <a:gd name="connsiteY3" fmla="*/ 1666126 h 1666165"/>
              <a:gd name="connsiteX4" fmla="*/ 1329978 w 1486066"/>
              <a:gd name="connsiteY4" fmla="*/ 1531491 h 1666165"/>
              <a:gd name="connsiteX5" fmla="*/ 1436564 w 1486066"/>
              <a:gd name="connsiteY5" fmla="*/ 1189292 h 1666165"/>
              <a:gd name="connsiteX6" fmla="*/ 1481443 w 1486066"/>
              <a:gd name="connsiteY6" fmla="*/ 779775 h 1666165"/>
              <a:gd name="connsiteX7" fmla="*/ 1329978 w 1486066"/>
              <a:gd name="connsiteY7" fmla="*/ 420747 h 1666165"/>
              <a:gd name="connsiteX8" fmla="*/ 1139244 w 1486066"/>
              <a:gd name="connsiteY8" fmla="*/ 123427 h 1666165"/>
              <a:gd name="connsiteX9" fmla="*/ 931681 w 1486066"/>
              <a:gd name="connsiteY9" fmla="*/ 11 h 1666165"/>
              <a:gd name="connsiteX10" fmla="*/ 544603 w 1486066"/>
              <a:gd name="connsiteY10" fmla="*/ 129037 h 1666165"/>
              <a:gd name="connsiteX11" fmla="*/ 179965 w 1486066"/>
              <a:gd name="connsiteY11" fmla="*/ 375869 h 1666165"/>
              <a:gd name="connsiteX12" fmla="*/ 6061 w 1486066"/>
              <a:gd name="connsiteY12" fmla="*/ 594652 h 1666165"/>
              <a:gd name="connsiteX13" fmla="*/ 56549 w 1486066"/>
              <a:gd name="connsiteY13" fmla="*/ 1054656 h 1666165"/>
              <a:gd name="connsiteX0" fmla="*/ 0 w 1480005"/>
              <a:gd name="connsiteY0" fmla="*/ 594652 h 1666165"/>
              <a:gd name="connsiteX1" fmla="*/ 213173 w 1480005"/>
              <a:gd name="connsiteY1" fmla="*/ 1307098 h 1666165"/>
              <a:gd name="connsiteX2" fmla="*/ 381468 w 1480005"/>
              <a:gd name="connsiteY2" fmla="*/ 1542710 h 1666165"/>
              <a:gd name="connsiteX3" fmla="*/ 819033 w 1480005"/>
              <a:gd name="connsiteY3" fmla="*/ 1666126 h 1666165"/>
              <a:gd name="connsiteX4" fmla="*/ 1323917 w 1480005"/>
              <a:gd name="connsiteY4" fmla="*/ 1531491 h 1666165"/>
              <a:gd name="connsiteX5" fmla="*/ 1430503 w 1480005"/>
              <a:gd name="connsiteY5" fmla="*/ 1189292 h 1666165"/>
              <a:gd name="connsiteX6" fmla="*/ 1475382 w 1480005"/>
              <a:gd name="connsiteY6" fmla="*/ 779775 h 1666165"/>
              <a:gd name="connsiteX7" fmla="*/ 1323917 w 1480005"/>
              <a:gd name="connsiteY7" fmla="*/ 420747 h 1666165"/>
              <a:gd name="connsiteX8" fmla="*/ 1133183 w 1480005"/>
              <a:gd name="connsiteY8" fmla="*/ 123427 h 1666165"/>
              <a:gd name="connsiteX9" fmla="*/ 925620 w 1480005"/>
              <a:gd name="connsiteY9" fmla="*/ 11 h 1666165"/>
              <a:gd name="connsiteX10" fmla="*/ 538542 w 1480005"/>
              <a:gd name="connsiteY10" fmla="*/ 129037 h 1666165"/>
              <a:gd name="connsiteX11" fmla="*/ 173904 w 1480005"/>
              <a:gd name="connsiteY11" fmla="*/ 375869 h 1666165"/>
              <a:gd name="connsiteX12" fmla="*/ 0 w 1480005"/>
              <a:gd name="connsiteY12" fmla="*/ 594652 h 1666165"/>
              <a:gd name="connsiteX0" fmla="*/ 14219 w 1494224"/>
              <a:gd name="connsiteY0" fmla="*/ 594652 h 1666165"/>
              <a:gd name="connsiteX1" fmla="*/ 227392 w 1494224"/>
              <a:gd name="connsiteY1" fmla="*/ 1307098 h 1666165"/>
              <a:gd name="connsiteX2" fmla="*/ 395687 w 1494224"/>
              <a:gd name="connsiteY2" fmla="*/ 1542710 h 1666165"/>
              <a:gd name="connsiteX3" fmla="*/ 833252 w 1494224"/>
              <a:gd name="connsiteY3" fmla="*/ 1666126 h 1666165"/>
              <a:gd name="connsiteX4" fmla="*/ 1338136 w 1494224"/>
              <a:gd name="connsiteY4" fmla="*/ 1531491 h 1666165"/>
              <a:gd name="connsiteX5" fmla="*/ 1444722 w 1494224"/>
              <a:gd name="connsiteY5" fmla="*/ 1189292 h 1666165"/>
              <a:gd name="connsiteX6" fmla="*/ 1489601 w 1494224"/>
              <a:gd name="connsiteY6" fmla="*/ 779775 h 1666165"/>
              <a:gd name="connsiteX7" fmla="*/ 1338136 w 1494224"/>
              <a:gd name="connsiteY7" fmla="*/ 420747 h 1666165"/>
              <a:gd name="connsiteX8" fmla="*/ 1147402 w 1494224"/>
              <a:gd name="connsiteY8" fmla="*/ 123427 h 1666165"/>
              <a:gd name="connsiteX9" fmla="*/ 939839 w 1494224"/>
              <a:gd name="connsiteY9" fmla="*/ 11 h 1666165"/>
              <a:gd name="connsiteX10" fmla="*/ 552761 w 1494224"/>
              <a:gd name="connsiteY10" fmla="*/ 129037 h 1666165"/>
              <a:gd name="connsiteX11" fmla="*/ 188123 w 1494224"/>
              <a:gd name="connsiteY11" fmla="*/ 375869 h 1666165"/>
              <a:gd name="connsiteX12" fmla="*/ 14219 w 1494224"/>
              <a:gd name="connsiteY12" fmla="*/ 594652 h 1666165"/>
              <a:gd name="connsiteX0" fmla="*/ 9077 w 1489082"/>
              <a:gd name="connsiteY0" fmla="*/ 594652 h 1666165"/>
              <a:gd name="connsiteX1" fmla="*/ 222250 w 1489082"/>
              <a:gd name="connsiteY1" fmla="*/ 1307098 h 1666165"/>
              <a:gd name="connsiteX2" fmla="*/ 390545 w 1489082"/>
              <a:gd name="connsiteY2" fmla="*/ 1542710 h 1666165"/>
              <a:gd name="connsiteX3" fmla="*/ 828110 w 1489082"/>
              <a:gd name="connsiteY3" fmla="*/ 1666126 h 1666165"/>
              <a:gd name="connsiteX4" fmla="*/ 1332994 w 1489082"/>
              <a:gd name="connsiteY4" fmla="*/ 1531491 h 1666165"/>
              <a:gd name="connsiteX5" fmla="*/ 1439580 w 1489082"/>
              <a:gd name="connsiteY5" fmla="*/ 1189292 h 1666165"/>
              <a:gd name="connsiteX6" fmla="*/ 1484459 w 1489082"/>
              <a:gd name="connsiteY6" fmla="*/ 779775 h 1666165"/>
              <a:gd name="connsiteX7" fmla="*/ 1332994 w 1489082"/>
              <a:gd name="connsiteY7" fmla="*/ 420747 h 1666165"/>
              <a:gd name="connsiteX8" fmla="*/ 1142260 w 1489082"/>
              <a:gd name="connsiteY8" fmla="*/ 123427 h 1666165"/>
              <a:gd name="connsiteX9" fmla="*/ 934697 w 1489082"/>
              <a:gd name="connsiteY9" fmla="*/ 11 h 1666165"/>
              <a:gd name="connsiteX10" fmla="*/ 547619 w 1489082"/>
              <a:gd name="connsiteY10" fmla="*/ 129037 h 1666165"/>
              <a:gd name="connsiteX11" fmla="*/ 9077 w 1489082"/>
              <a:gd name="connsiteY11" fmla="*/ 594652 h 1666165"/>
              <a:gd name="connsiteX0" fmla="*/ 9077 w 1501902"/>
              <a:gd name="connsiteY0" fmla="*/ 594652 h 1666165"/>
              <a:gd name="connsiteX1" fmla="*/ 222250 w 1501902"/>
              <a:gd name="connsiteY1" fmla="*/ 1307098 h 1666165"/>
              <a:gd name="connsiteX2" fmla="*/ 390545 w 1501902"/>
              <a:gd name="connsiteY2" fmla="*/ 1542710 h 1666165"/>
              <a:gd name="connsiteX3" fmla="*/ 828110 w 1501902"/>
              <a:gd name="connsiteY3" fmla="*/ 1666126 h 1666165"/>
              <a:gd name="connsiteX4" fmla="*/ 1332994 w 1501902"/>
              <a:gd name="connsiteY4" fmla="*/ 1531491 h 1666165"/>
              <a:gd name="connsiteX5" fmla="*/ 1439580 w 1501902"/>
              <a:gd name="connsiteY5" fmla="*/ 1189292 h 1666165"/>
              <a:gd name="connsiteX6" fmla="*/ 1484459 w 1501902"/>
              <a:gd name="connsiteY6" fmla="*/ 779775 h 1666165"/>
              <a:gd name="connsiteX7" fmla="*/ 1142260 w 1501902"/>
              <a:gd name="connsiteY7" fmla="*/ 123427 h 1666165"/>
              <a:gd name="connsiteX8" fmla="*/ 934697 w 1501902"/>
              <a:gd name="connsiteY8" fmla="*/ 11 h 1666165"/>
              <a:gd name="connsiteX9" fmla="*/ 547619 w 1501902"/>
              <a:gd name="connsiteY9" fmla="*/ 129037 h 1666165"/>
              <a:gd name="connsiteX10" fmla="*/ 9077 w 1501902"/>
              <a:gd name="connsiteY10" fmla="*/ 594652 h 1666165"/>
              <a:gd name="connsiteX0" fmla="*/ 9077 w 1491891"/>
              <a:gd name="connsiteY0" fmla="*/ 594652 h 1666165"/>
              <a:gd name="connsiteX1" fmla="*/ 222250 w 1491891"/>
              <a:gd name="connsiteY1" fmla="*/ 1307098 h 1666165"/>
              <a:gd name="connsiteX2" fmla="*/ 390545 w 1491891"/>
              <a:gd name="connsiteY2" fmla="*/ 1542710 h 1666165"/>
              <a:gd name="connsiteX3" fmla="*/ 828110 w 1491891"/>
              <a:gd name="connsiteY3" fmla="*/ 1666126 h 1666165"/>
              <a:gd name="connsiteX4" fmla="*/ 1332994 w 1491891"/>
              <a:gd name="connsiteY4" fmla="*/ 1531491 h 1666165"/>
              <a:gd name="connsiteX5" fmla="*/ 1484459 w 1491891"/>
              <a:gd name="connsiteY5" fmla="*/ 779775 h 1666165"/>
              <a:gd name="connsiteX6" fmla="*/ 1142260 w 1491891"/>
              <a:gd name="connsiteY6" fmla="*/ 123427 h 1666165"/>
              <a:gd name="connsiteX7" fmla="*/ 934697 w 1491891"/>
              <a:gd name="connsiteY7" fmla="*/ 11 h 1666165"/>
              <a:gd name="connsiteX8" fmla="*/ 547619 w 1491891"/>
              <a:gd name="connsiteY8" fmla="*/ 129037 h 1666165"/>
              <a:gd name="connsiteX9" fmla="*/ 9077 w 1491891"/>
              <a:gd name="connsiteY9" fmla="*/ 594652 h 1666165"/>
              <a:gd name="connsiteX0" fmla="*/ 10852 w 1493666"/>
              <a:gd name="connsiteY0" fmla="*/ 594652 h 1666169"/>
              <a:gd name="connsiteX1" fmla="*/ 183580 w 1493666"/>
              <a:gd name="connsiteY1" fmla="*/ 1268412 h 1666169"/>
              <a:gd name="connsiteX2" fmla="*/ 392320 w 1493666"/>
              <a:gd name="connsiteY2" fmla="*/ 1542710 h 1666169"/>
              <a:gd name="connsiteX3" fmla="*/ 829885 w 1493666"/>
              <a:gd name="connsiteY3" fmla="*/ 1666126 h 1666169"/>
              <a:gd name="connsiteX4" fmla="*/ 1334769 w 1493666"/>
              <a:gd name="connsiteY4" fmla="*/ 1531491 h 1666169"/>
              <a:gd name="connsiteX5" fmla="*/ 1486234 w 1493666"/>
              <a:gd name="connsiteY5" fmla="*/ 779775 h 1666169"/>
              <a:gd name="connsiteX6" fmla="*/ 1144035 w 1493666"/>
              <a:gd name="connsiteY6" fmla="*/ 123427 h 1666169"/>
              <a:gd name="connsiteX7" fmla="*/ 936472 w 1493666"/>
              <a:gd name="connsiteY7" fmla="*/ 11 h 1666169"/>
              <a:gd name="connsiteX8" fmla="*/ 549394 w 1493666"/>
              <a:gd name="connsiteY8" fmla="*/ 129037 h 1666169"/>
              <a:gd name="connsiteX9" fmla="*/ 10852 w 1493666"/>
              <a:gd name="connsiteY9" fmla="*/ 594652 h 1666169"/>
              <a:gd name="connsiteX0" fmla="*/ 13894 w 1496708"/>
              <a:gd name="connsiteY0" fmla="*/ 594652 h 1666169"/>
              <a:gd name="connsiteX1" fmla="*/ 140902 w 1496708"/>
              <a:gd name="connsiteY1" fmla="*/ 1268412 h 1666169"/>
              <a:gd name="connsiteX2" fmla="*/ 395362 w 1496708"/>
              <a:gd name="connsiteY2" fmla="*/ 1542710 h 1666169"/>
              <a:gd name="connsiteX3" fmla="*/ 832927 w 1496708"/>
              <a:gd name="connsiteY3" fmla="*/ 1666126 h 1666169"/>
              <a:gd name="connsiteX4" fmla="*/ 1337811 w 1496708"/>
              <a:gd name="connsiteY4" fmla="*/ 1531491 h 1666169"/>
              <a:gd name="connsiteX5" fmla="*/ 1489276 w 1496708"/>
              <a:gd name="connsiteY5" fmla="*/ 779775 h 1666169"/>
              <a:gd name="connsiteX6" fmla="*/ 1147077 w 1496708"/>
              <a:gd name="connsiteY6" fmla="*/ 123427 h 1666169"/>
              <a:gd name="connsiteX7" fmla="*/ 939514 w 1496708"/>
              <a:gd name="connsiteY7" fmla="*/ 11 h 1666169"/>
              <a:gd name="connsiteX8" fmla="*/ 552436 w 1496708"/>
              <a:gd name="connsiteY8" fmla="*/ 129037 h 1666169"/>
              <a:gd name="connsiteX9" fmla="*/ 13894 w 1496708"/>
              <a:gd name="connsiteY9" fmla="*/ 594652 h 1666169"/>
              <a:gd name="connsiteX0" fmla="*/ 13894 w 1493356"/>
              <a:gd name="connsiteY0" fmla="*/ 594652 h 1666169"/>
              <a:gd name="connsiteX1" fmla="*/ 140902 w 1493356"/>
              <a:gd name="connsiteY1" fmla="*/ 1268412 h 1666169"/>
              <a:gd name="connsiteX2" fmla="*/ 395362 w 1493356"/>
              <a:gd name="connsiteY2" fmla="*/ 1542710 h 1666169"/>
              <a:gd name="connsiteX3" fmla="*/ 832927 w 1493356"/>
              <a:gd name="connsiteY3" fmla="*/ 1666126 h 1666169"/>
              <a:gd name="connsiteX4" fmla="*/ 1337811 w 1493356"/>
              <a:gd name="connsiteY4" fmla="*/ 1531491 h 1666169"/>
              <a:gd name="connsiteX5" fmla="*/ 1489276 w 1493356"/>
              <a:gd name="connsiteY5" fmla="*/ 779775 h 1666169"/>
              <a:gd name="connsiteX6" fmla="*/ 1210382 w 1493356"/>
              <a:gd name="connsiteY6" fmla="*/ 123427 h 1666169"/>
              <a:gd name="connsiteX7" fmla="*/ 939514 w 1493356"/>
              <a:gd name="connsiteY7" fmla="*/ 11 h 1666169"/>
              <a:gd name="connsiteX8" fmla="*/ 552436 w 1493356"/>
              <a:gd name="connsiteY8" fmla="*/ 129037 h 1666169"/>
              <a:gd name="connsiteX9" fmla="*/ 13894 w 1493356"/>
              <a:gd name="connsiteY9" fmla="*/ 594652 h 1666169"/>
              <a:gd name="connsiteX0" fmla="*/ 13894 w 1492733"/>
              <a:gd name="connsiteY0" fmla="*/ 594652 h 1666935"/>
              <a:gd name="connsiteX1" fmla="*/ 140902 w 1492733"/>
              <a:gd name="connsiteY1" fmla="*/ 1268412 h 1666935"/>
              <a:gd name="connsiteX2" fmla="*/ 395362 w 1492733"/>
              <a:gd name="connsiteY2" fmla="*/ 1542710 h 1666935"/>
              <a:gd name="connsiteX3" fmla="*/ 832927 w 1492733"/>
              <a:gd name="connsiteY3" fmla="*/ 1666126 h 1666935"/>
              <a:gd name="connsiteX4" fmla="*/ 1330777 w 1492733"/>
              <a:gd name="connsiteY4" fmla="*/ 1489288 h 1666935"/>
              <a:gd name="connsiteX5" fmla="*/ 1489276 w 1492733"/>
              <a:gd name="connsiteY5" fmla="*/ 779775 h 1666935"/>
              <a:gd name="connsiteX6" fmla="*/ 1210382 w 1492733"/>
              <a:gd name="connsiteY6" fmla="*/ 123427 h 1666935"/>
              <a:gd name="connsiteX7" fmla="*/ 939514 w 1492733"/>
              <a:gd name="connsiteY7" fmla="*/ 11 h 1666935"/>
              <a:gd name="connsiteX8" fmla="*/ 552436 w 1492733"/>
              <a:gd name="connsiteY8" fmla="*/ 129037 h 1666935"/>
              <a:gd name="connsiteX9" fmla="*/ 13894 w 1492733"/>
              <a:gd name="connsiteY9" fmla="*/ 594652 h 1666935"/>
              <a:gd name="connsiteX0" fmla="*/ 13894 w 1492733"/>
              <a:gd name="connsiteY0" fmla="*/ 539375 h 1611658"/>
              <a:gd name="connsiteX1" fmla="*/ 140902 w 1492733"/>
              <a:gd name="connsiteY1" fmla="*/ 1213135 h 1611658"/>
              <a:gd name="connsiteX2" fmla="*/ 395362 w 1492733"/>
              <a:gd name="connsiteY2" fmla="*/ 1487433 h 1611658"/>
              <a:gd name="connsiteX3" fmla="*/ 832927 w 1492733"/>
              <a:gd name="connsiteY3" fmla="*/ 1610849 h 1611658"/>
              <a:gd name="connsiteX4" fmla="*/ 1330777 w 1492733"/>
              <a:gd name="connsiteY4" fmla="*/ 1434011 h 1611658"/>
              <a:gd name="connsiteX5" fmla="*/ 1489276 w 1492733"/>
              <a:gd name="connsiteY5" fmla="*/ 724498 h 1611658"/>
              <a:gd name="connsiteX6" fmla="*/ 1210382 w 1492733"/>
              <a:gd name="connsiteY6" fmla="*/ 68150 h 1611658"/>
              <a:gd name="connsiteX7" fmla="*/ 552436 w 1492733"/>
              <a:gd name="connsiteY7" fmla="*/ 73760 h 1611658"/>
              <a:gd name="connsiteX8" fmla="*/ 13894 w 1492733"/>
              <a:gd name="connsiteY8" fmla="*/ 539375 h 1611658"/>
              <a:gd name="connsiteX0" fmla="*/ 22437 w 1501276"/>
              <a:gd name="connsiteY0" fmla="*/ 539375 h 1620865"/>
              <a:gd name="connsiteX1" fmla="*/ 149445 w 1501276"/>
              <a:gd name="connsiteY1" fmla="*/ 1213135 h 1620865"/>
              <a:gd name="connsiteX2" fmla="*/ 841470 w 1501276"/>
              <a:gd name="connsiteY2" fmla="*/ 1610849 h 1620865"/>
              <a:gd name="connsiteX3" fmla="*/ 1339320 w 1501276"/>
              <a:gd name="connsiteY3" fmla="*/ 1434011 h 1620865"/>
              <a:gd name="connsiteX4" fmla="*/ 1497819 w 1501276"/>
              <a:gd name="connsiteY4" fmla="*/ 724498 h 1620865"/>
              <a:gd name="connsiteX5" fmla="*/ 1218925 w 1501276"/>
              <a:gd name="connsiteY5" fmla="*/ 68150 h 1620865"/>
              <a:gd name="connsiteX6" fmla="*/ 560979 w 1501276"/>
              <a:gd name="connsiteY6" fmla="*/ 73760 h 1620865"/>
              <a:gd name="connsiteX7" fmla="*/ 22437 w 1501276"/>
              <a:gd name="connsiteY7" fmla="*/ 539375 h 1620865"/>
              <a:gd name="connsiteX0" fmla="*/ 18441 w 1498582"/>
              <a:gd name="connsiteY0" fmla="*/ 539375 h 1620866"/>
              <a:gd name="connsiteX1" fmla="*/ 145449 w 1498582"/>
              <a:gd name="connsiteY1" fmla="*/ 1213135 h 1620866"/>
              <a:gd name="connsiteX2" fmla="*/ 672288 w 1498582"/>
              <a:gd name="connsiteY2" fmla="*/ 1610850 h 1620866"/>
              <a:gd name="connsiteX3" fmla="*/ 1335324 w 1498582"/>
              <a:gd name="connsiteY3" fmla="*/ 1434011 h 1620866"/>
              <a:gd name="connsiteX4" fmla="*/ 1493823 w 1498582"/>
              <a:gd name="connsiteY4" fmla="*/ 724498 h 1620866"/>
              <a:gd name="connsiteX5" fmla="*/ 1214929 w 1498582"/>
              <a:gd name="connsiteY5" fmla="*/ 68150 h 1620866"/>
              <a:gd name="connsiteX6" fmla="*/ 556983 w 1498582"/>
              <a:gd name="connsiteY6" fmla="*/ 73760 h 1620866"/>
              <a:gd name="connsiteX7" fmla="*/ 18441 w 1498582"/>
              <a:gd name="connsiteY7" fmla="*/ 539375 h 1620866"/>
              <a:gd name="connsiteX0" fmla="*/ 18441 w 1502750"/>
              <a:gd name="connsiteY0" fmla="*/ 539375 h 1618556"/>
              <a:gd name="connsiteX1" fmla="*/ 145449 w 1502750"/>
              <a:gd name="connsiteY1" fmla="*/ 1213135 h 1618556"/>
              <a:gd name="connsiteX2" fmla="*/ 672288 w 1502750"/>
              <a:gd name="connsiteY2" fmla="*/ 1610850 h 1618556"/>
              <a:gd name="connsiteX3" fmla="*/ 1361406 w 1502750"/>
              <a:gd name="connsiteY3" fmla="*/ 1416622 h 1618556"/>
              <a:gd name="connsiteX4" fmla="*/ 1493823 w 1502750"/>
              <a:gd name="connsiteY4" fmla="*/ 724498 h 1618556"/>
              <a:gd name="connsiteX5" fmla="*/ 1214929 w 1502750"/>
              <a:gd name="connsiteY5" fmla="*/ 68150 h 1618556"/>
              <a:gd name="connsiteX6" fmla="*/ 556983 w 1502750"/>
              <a:gd name="connsiteY6" fmla="*/ 73760 h 1618556"/>
              <a:gd name="connsiteX7" fmla="*/ 18441 w 1502750"/>
              <a:gd name="connsiteY7" fmla="*/ 539375 h 1618556"/>
              <a:gd name="connsiteX0" fmla="*/ 18441 w 1502157"/>
              <a:gd name="connsiteY0" fmla="*/ 500120 h 1579301"/>
              <a:gd name="connsiteX1" fmla="*/ 145449 w 1502157"/>
              <a:gd name="connsiteY1" fmla="*/ 1173880 h 1579301"/>
              <a:gd name="connsiteX2" fmla="*/ 672288 w 1502157"/>
              <a:gd name="connsiteY2" fmla="*/ 1571595 h 1579301"/>
              <a:gd name="connsiteX3" fmla="*/ 1361406 w 1502157"/>
              <a:gd name="connsiteY3" fmla="*/ 1377367 h 1579301"/>
              <a:gd name="connsiteX4" fmla="*/ 1493823 w 1502157"/>
              <a:gd name="connsiteY4" fmla="*/ 685243 h 1579301"/>
              <a:gd name="connsiteX5" fmla="*/ 1223623 w 1502157"/>
              <a:gd name="connsiteY5" fmla="*/ 107141 h 1579301"/>
              <a:gd name="connsiteX6" fmla="*/ 556983 w 1502157"/>
              <a:gd name="connsiteY6" fmla="*/ 34505 h 1579301"/>
              <a:gd name="connsiteX7" fmla="*/ 18441 w 1502157"/>
              <a:gd name="connsiteY7" fmla="*/ 500120 h 1579301"/>
              <a:gd name="connsiteX0" fmla="*/ 41126 w 1426063"/>
              <a:gd name="connsiteY0" fmla="*/ 528950 h 1581283"/>
              <a:gd name="connsiteX1" fmla="*/ 69355 w 1426063"/>
              <a:gd name="connsiteY1" fmla="*/ 1175862 h 1581283"/>
              <a:gd name="connsiteX2" fmla="*/ 596194 w 1426063"/>
              <a:gd name="connsiteY2" fmla="*/ 1573577 h 1581283"/>
              <a:gd name="connsiteX3" fmla="*/ 1285312 w 1426063"/>
              <a:gd name="connsiteY3" fmla="*/ 1379349 h 1581283"/>
              <a:gd name="connsiteX4" fmla="*/ 1417729 w 1426063"/>
              <a:gd name="connsiteY4" fmla="*/ 687225 h 1581283"/>
              <a:gd name="connsiteX5" fmla="*/ 1147529 w 1426063"/>
              <a:gd name="connsiteY5" fmla="*/ 109123 h 1581283"/>
              <a:gd name="connsiteX6" fmla="*/ 480889 w 1426063"/>
              <a:gd name="connsiteY6" fmla="*/ 36487 h 1581283"/>
              <a:gd name="connsiteX7" fmla="*/ 41126 w 1426063"/>
              <a:gd name="connsiteY7" fmla="*/ 528950 h 1581283"/>
              <a:gd name="connsiteX0" fmla="*/ 41126 w 1422860"/>
              <a:gd name="connsiteY0" fmla="*/ 528950 h 1579832"/>
              <a:gd name="connsiteX1" fmla="*/ 69355 w 1422860"/>
              <a:gd name="connsiteY1" fmla="*/ 1175862 h 1579832"/>
              <a:gd name="connsiteX2" fmla="*/ 596194 w 1422860"/>
              <a:gd name="connsiteY2" fmla="*/ 1573577 h 1579832"/>
              <a:gd name="connsiteX3" fmla="*/ 1266038 w 1422860"/>
              <a:gd name="connsiteY3" fmla="*/ 1365925 h 1579832"/>
              <a:gd name="connsiteX4" fmla="*/ 1417729 w 1422860"/>
              <a:gd name="connsiteY4" fmla="*/ 687225 h 1579832"/>
              <a:gd name="connsiteX5" fmla="*/ 1147529 w 1422860"/>
              <a:gd name="connsiteY5" fmla="*/ 109123 h 1579832"/>
              <a:gd name="connsiteX6" fmla="*/ 480889 w 1422860"/>
              <a:gd name="connsiteY6" fmla="*/ 36487 h 1579832"/>
              <a:gd name="connsiteX7" fmla="*/ 41126 w 1422860"/>
              <a:gd name="connsiteY7" fmla="*/ 528950 h 1579832"/>
              <a:gd name="connsiteX0" fmla="*/ 41126 w 1422860"/>
              <a:gd name="connsiteY0" fmla="*/ 528950 h 1579832"/>
              <a:gd name="connsiteX1" fmla="*/ 69355 w 1422860"/>
              <a:gd name="connsiteY1" fmla="*/ 1175862 h 1579832"/>
              <a:gd name="connsiteX2" fmla="*/ 596194 w 1422860"/>
              <a:gd name="connsiteY2" fmla="*/ 1573577 h 1579832"/>
              <a:gd name="connsiteX3" fmla="*/ 1266038 w 1422860"/>
              <a:gd name="connsiteY3" fmla="*/ 1365925 h 1579832"/>
              <a:gd name="connsiteX4" fmla="*/ 1417729 w 1422860"/>
              <a:gd name="connsiteY4" fmla="*/ 687225 h 1579832"/>
              <a:gd name="connsiteX5" fmla="*/ 1147529 w 1422860"/>
              <a:gd name="connsiteY5" fmla="*/ 109123 h 1579832"/>
              <a:gd name="connsiteX6" fmla="*/ 480889 w 1422860"/>
              <a:gd name="connsiteY6" fmla="*/ 36487 h 1579832"/>
              <a:gd name="connsiteX7" fmla="*/ 41126 w 1422860"/>
              <a:gd name="connsiteY7" fmla="*/ 528950 h 1579832"/>
              <a:gd name="connsiteX0" fmla="*/ 41126 w 1421757"/>
              <a:gd name="connsiteY0" fmla="*/ 530936 h 1581818"/>
              <a:gd name="connsiteX1" fmla="*/ 69355 w 1421757"/>
              <a:gd name="connsiteY1" fmla="*/ 1177848 h 1581818"/>
              <a:gd name="connsiteX2" fmla="*/ 596194 w 1421757"/>
              <a:gd name="connsiteY2" fmla="*/ 1575563 h 1581818"/>
              <a:gd name="connsiteX3" fmla="*/ 1266038 w 1421757"/>
              <a:gd name="connsiteY3" fmla="*/ 1367911 h 1581818"/>
              <a:gd name="connsiteX4" fmla="*/ 1417729 w 1421757"/>
              <a:gd name="connsiteY4" fmla="*/ 689211 h 1581818"/>
              <a:gd name="connsiteX5" fmla="*/ 1166803 w 1421757"/>
              <a:gd name="connsiteY5" fmla="*/ 105739 h 1581818"/>
              <a:gd name="connsiteX6" fmla="*/ 480889 w 1421757"/>
              <a:gd name="connsiteY6" fmla="*/ 38473 h 1581818"/>
              <a:gd name="connsiteX7" fmla="*/ 41126 w 1421757"/>
              <a:gd name="connsiteY7" fmla="*/ 530936 h 1581818"/>
              <a:gd name="connsiteX0" fmla="*/ 41126 w 1458842"/>
              <a:gd name="connsiteY0" fmla="*/ 530936 h 1581880"/>
              <a:gd name="connsiteX1" fmla="*/ 69355 w 1458842"/>
              <a:gd name="connsiteY1" fmla="*/ 1177848 h 1581880"/>
              <a:gd name="connsiteX2" fmla="*/ 596194 w 1458842"/>
              <a:gd name="connsiteY2" fmla="*/ 1575563 h 1581880"/>
              <a:gd name="connsiteX3" fmla="*/ 1266038 w 1458842"/>
              <a:gd name="connsiteY3" fmla="*/ 1367911 h 1581880"/>
              <a:gd name="connsiteX4" fmla="*/ 1456277 w 1458842"/>
              <a:gd name="connsiteY4" fmla="*/ 681157 h 1581880"/>
              <a:gd name="connsiteX5" fmla="*/ 1166803 w 1458842"/>
              <a:gd name="connsiteY5" fmla="*/ 105739 h 1581880"/>
              <a:gd name="connsiteX6" fmla="*/ 480889 w 1458842"/>
              <a:gd name="connsiteY6" fmla="*/ 38473 h 1581880"/>
              <a:gd name="connsiteX7" fmla="*/ 41126 w 1458842"/>
              <a:gd name="connsiteY7" fmla="*/ 530936 h 158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8842" h="1581880">
                <a:moveTo>
                  <a:pt x="41126" y="530936"/>
                </a:moveTo>
                <a:cubicBezTo>
                  <a:pt x="-13102" y="727279"/>
                  <a:pt x="-23156" y="1003744"/>
                  <a:pt x="69355" y="1177848"/>
                </a:cubicBezTo>
                <a:cubicBezTo>
                  <a:pt x="161866" y="1351953"/>
                  <a:pt x="396747" y="1543886"/>
                  <a:pt x="596194" y="1575563"/>
                </a:cubicBezTo>
                <a:cubicBezTo>
                  <a:pt x="795641" y="1607240"/>
                  <a:pt x="1122691" y="1516979"/>
                  <a:pt x="1266038" y="1367911"/>
                </a:cubicBezTo>
                <a:cubicBezTo>
                  <a:pt x="1409385" y="1218843"/>
                  <a:pt x="1472816" y="891519"/>
                  <a:pt x="1456277" y="681157"/>
                </a:cubicBezTo>
                <a:cubicBezTo>
                  <a:pt x="1439738" y="470795"/>
                  <a:pt x="1335526" y="235700"/>
                  <a:pt x="1166803" y="105739"/>
                </a:cubicBezTo>
                <a:cubicBezTo>
                  <a:pt x="1010663" y="-2717"/>
                  <a:pt x="668502" y="-32393"/>
                  <a:pt x="480889" y="38473"/>
                </a:cubicBezTo>
                <a:cubicBezTo>
                  <a:pt x="293276" y="109339"/>
                  <a:pt x="95354" y="334593"/>
                  <a:pt x="41126" y="530936"/>
                </a:cubicBezTo>
                <a:close/>
              </a:path>
            </a:pathLst>
          </a:custGeom>
          <a:solidFill>
            <a:schemeClr val="bg2">
              <a:lumMod val="75000"/>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4974B7-ACCA-FB63-BCCD-C06963455233}"/>
              </a:ext>
            </a:extLst>
          </p:cNvPr>
          <p:cNvSpPr>
            <a:spLocks noGrp="1"/>
          </p:cNvSpPr>
          <p:nvPr>
            <p:ph type="ctrTitle"/>
          </p:nvPr>
        </p:nvSpPr>
        <p:spPr>
          <a:xfrm>
            <a:off x="8064235" y="2144390"/>
            <a:ext cx="3058543" cy="1743212"/>
          </a:xfrm>
        </p:spPr>
        <p:txBody>
          <a:bodyPr anchor="ctr">
            <a:normAutofit/>
          </a:bodyPr>
          <a:lstStyle/>
          <a:p>
            <a:r>
              <a:rPr lang="en-US" sz="2800" dirty="0" err="1"/>
              <a:t>Gestión</a:t>
            </a:r>
            <a:r>
              <a:rPr lang="en-US" sz="2800" dirty="0"/>
              <a:t> de </a:t>
            </a:r>
            <a:r>
              <a:rPr lang="en-US" sz="2800" dirty="0" err="1"/>
              <a:t>conversaciones</a:t>
            </a:r>
            <a:r>
              <a:rPr lang="en-US" sz="2800" dirty="0"/>
              <a:t> </a:t>
            </a:r>
            <a:r>
              <a:rPr lang="en-US" sz="2800" dirty="0" err="1"/>
              <a:t>cruciales</a:t>
            </a:r>
            <a:endParaRPr lang="en-US" sz="2800" dirty="0"/>
          </a:p>
        </p:txBody>
      </p:sp>
      <p:sp>
        <p:nvSpPr>
          <p:cNvPr id="3" name="Subtitle 2">
            <a:extLst>
              <a:ext uri="{FF2B5EF4-FFF2-40B4-BE49-F238E27FC236}">
                <a16:creationId xmlns:a16="http://schemas.microsoft.com/office/drawing/2014/main" id="{D828B1DC-6F7C-8D0F-FE81-81C41243007B}"/>
              </a:ext>
            </a:extLst>
          </p:cNvPr>
          <p:cNvSpPr>
            <a:spLocks noGrp="1"/>
          </p:cNvSpPr>
          <p:nvPr>
            <p:ph type="subTitle" idx="1"/>
          </p:nvPr>
        </p:nvSpPr>
        <p:spPr>
          <a:xfrm>
            <a:off x="8228432" y="3694859"/>
            <a:ext cx="3058542" cy="1143486"/>
          </a:xfrm>
        </p:spPr>
        <p:txBody>
          <a:bodyPr>
            <a:normAutofit/>
          </a:bodyPr>
          <a:lstStyle/>
          <a:p>
            <a:r>
              <a:rPr lang="en-US" cap="none" spc="200" dirty="0">
                <a:latin typeface="Abadi" panose="020B0604020104020204" pitchFamily="34" charset="0"/>
              </a:rPr>
              <a:t>Letty Garcia</a:t>
            </a:r>
          </a:p>
          <a:p>
            <a:r>
              <a:rPr lang="en-US" cap="none" spc="200" dirty="0">
                <a:latin typeface="Abadi" panose="020B0604020104020204" pitchFamily="34" charset="0"/>
              </a:rPr>
              <a:t>September 30, 2023</a:t>
            </a:r>
          </a:p>
        </p:txBody>
      </p:sp>
      <p:sp>
        <p:nvSpPr>
          <p:cNvPr id="15" name="Freeform: Shape 14">
            <a:extLst>
              <a:ext uri="{FF2B5EF4-FFF2-40B4-BE49-F238E27FC236}">
                <a16:creationId xmlns:a16="http://schemas.microsoft.com/office/drawing/2014/main" id="{13BA3BAD-941F-EE8D-CDE3-9730D10D5B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22851" y="4332698"/>
            <a:ext cx="228254" cy="215345"/>
          </a:xfrm>
          <a:custGeom>
            <a:avLst/>
            <a:gdLst>
              <a:gd name="connsiteX0" fmla="*/ 66240 w 1495757"/>
              <a:gd name="connsiteY0" fmla="*/ 1054656 h 1666165"/>
              <a:gd name="connsiteX1" fmla="*/ 228925 w 1495757"/>
              <a:gd name="connsiteY1" fmla="*/ 1307098 h 1666165"/>
              <a:gd name="connsiteX2" fmla="*/ 397220 w 1495757"/>
              <a:gd name="connsiteY2" fmla="*/ 1542710 h 1666165"/>
              <a:gd name="connsiteX3" fmla="*/ 834785 w 1495757"/>
              <a:gd name="connsiteY3" fmla="*/ 1666126 h 1666165"/>
              <a:gd name="connsiteX4" fmla="*/ 1339669 w 1495757"/>
              <a:gd name="connsiteY4" fmla="*/ 1531491 h 1666165"/>
              <a:gd name="connsiteX5" fmla="*/ 1446255 w 1495757"/>
              <a:gd name="connsiteY5" fmla="*/ 1189292 h 1666165"/>
              <a:gd name="connsiteX6" fmla="*/ 1491134 w 1495757"/>
              <a:gd name="connsiteY6" fmla="*/ 779775 h 1666165"/>
              <a:gd name="connsiteX7" fmla="*/ 1339669 w 1495757"/>
              <a:gd name="connsiteY7" fmla="*/ 420747 h 1666165"/>
              <a:gd name="connsiteX8" fmla="*/ 1148935 w 1495757"/>
              <a:gd name="connsiteY8" fmla="*/ 123427 h 1666165"/>
              <a:gd name="connsiteX9" fmla="*/ 941372 w 1495757"/>
              <a:gd name="connsiteY9" fmla="*/ 11 h 1666165"/>
              <a:gd name="connsiteX10" fmla="*/ 554294 w 1495757"/>
              <a:gd name="connsiteY10" fmla="*/ 129037 h 1666165"/>
              <a:gd name="connsiteX11" fmla="*/ 189656 w 1495757"/>
              <a:gd name="connsiteY11" fmla="*/ 375869 h 1666165"/>
              <a:gd name="connsiteX12" fmla="*/ 15752 w 1495757"/>
              <a:gd name="connsiteY12" fmla="*/ 594652 h 1666165"/>
              <a:gd name="connsiteX13" fmla="*/ 15752 w 1495757"/>
              <a:gd name="connsiteY13" fmla="*/ 880752 h 1666165"/>
              <a:gd name="connsiteX14" fmla="*/ 66240 w 1495757"/>
              <a:gd name="connsiteY14" fmla="*/ 1054656 h 1666165"/>
              <a:gd name="connsiteX0" fmla="*/ 56549 w 1486066"/>
              <a:gd name="connsiteY0" fmla="*/ 1054656 h 1666165"/>
              <a:gd name="connsiteX1" fmla="*/ 219234 w 1486066"/>
              <a:gd name="connsiteY1" fmla="*/ 1307098 h 1666165"/>
              <a:gd name="connsiteX2" fmla="*/ 387529 w 1486066"/>
              <a:gd name="connsiteY2" fmla="*/ 1542710 h 1666165"/>
              <a:gd name="connsiteX3" fmla="*/ 825094 w 1486066"/>
              <a:gd name="connsiteY3" fmla="*/ 1666126 h 1666165"/>
              <a:gd name="connsiteX4" fmla="*/ 1329978 w 1486066"/>
              <a:gd name="connsiteY4" fmla="*/ 1531491 h 1666165"/>
              <a:gd name="connsiteX5" fmla="*/ 1436564 w 1486066"/>
              <a:gd name="connsiteY5" fmla="*/ 1189292 h 1666165"/>
              <a:gd name="connsiteX6" fmla="*/ 1481443 w 1486066"/>
              <a:gd name="connsiteY6" fmla="*/ 779775 h 1666165"/>
              <a:gd name="connsiteX7" fmla="*/ 1329978 w 1486066"/>
              <a:gd name="connsiteY7" fmla="*/ 420747 h 1666165"/>
              <a:gd name="connsiteX8" fmla="*/ 1139244 w 1486066"/>
              <a:gd name="connsiteY8" fmla="*/ 123427 h 1666165"/>
              <a:gd name="connsiteX9" fmla="*/ 931681 w 1486066"/>
              <a:gd name="connsiteY9" fmla="*/ 11 h 1666165"/>
              <a:gd name="connsiteX10" fmla="*/ 544603 w 1486066"/>
              <a:gd name="connsiteY10" fmla="*/ 129037 h 1666165"/>
              <a:gd name="connsiteX11" fmla="*/ 179965 w 1486066"/>
              <a:gd name="connsiteY11" fmla="*/ 375869 h 1666165"/>
              <a:gd name="connsiteX12" fmla="*/ 6061 w 1486066"/>
              <a:gd name="connsiteY12" fmla="*/ 594652 h 1666165"/>
              <a:gd name="connsiteX13" fmla="*/ 56549 w 1486066"/>
              <a:gd name="connsiteY13" fmla="*/ 1054656 h 1666165"/>
              <a:gd name="connsiteX0" fmla="*/ 0 w 1480005"/>
              <a:gd name="connsiteY0" fmla="*/ 594652 h 1666165"/>
              <a:gd name="connsiteX1" fmla="*/ 213173 w 1480005"/>
              <a:gd name="connsiteY1" fmla="*/ 1307098 h 1666165"/>
              <a:gd name="connsiteX2" fmla="*/ 381468 w 1480005"/>
              <a:gd name="connsiteY2" fmla="*/ 1542710 h 1666165"/>
              <a:gd name="connsiteX3" fmla="*/ 819033 w 1480005"/>
              <a:gd name="connsiteY3" fmla="*/ 1666126 h 1666165"/>
              <a:gd name="connsiteX4" fmla="*/ 1323917 w 1480005"/>
              <a:gd name="connsiteY4" fmla="*/ 1531491 h 1666165"/>
              <a:gd name="connsiteX5" fmla="*/ 1430503 w 1480005"/>
              <a:gd name="connsiteY5" fmla="*/ 1189292 h 1666165"/>
              <a:gd name="connsiteX6" fmla="*/ 1475382 w 1480005"/>
              <a:gd name="connsiteY6" fmla="*/ 779775 h 1666165"/>
              <a:gd name="connsiteX7" fmla="*/ 1323917 w 1480005"/>
              <a:gd name="connsiteY7" fmla="*/ 420747 h 1666165"/>
              <a:gd name="connsiteX8" fmla="*/ 1133183 w 1480005"/>
              <a:gd name="connsiteY8" fmla="*/ 123427 h 1666165"/>
              <a:gd name="connsiteX9" fmla="*/ 925620 w 1480005"/>
              <a:gd name="connsiteY9" fmla="*/ 11 h 1666165"/>
              <a:gd name="connsiteX10" fmla="*/ 538542 w 1480005"/>
              <a:gd name="connsiteY10" fmla="*/ 129037 h 1666165"/>
              <a:gd name="connsiteX11" fmla="*/ 173904 w 1480005"/>
              <a:gd name="connsiteY11" fmla="*/ 375869 h 1666165"/>
              <a:gd name="connsiteX12" fmla="*/ 0 w 1480005"/>
              <a:gd name="connsiteY12" fmla="*/ 594652 h 1666165"/>
              <a:gd name="connsiteX0" fmla="*/ 14219 w 1494224"/>
              <a:gd name="connsiteY0" fmla="*/ 594652 h 1666165"/>
              <a:gd name="connsiteX1" fmla="*/ 227392 w 1494224"/>
              <a:gd name="connsiteY1" fmla="*/ 1307098 h 1666165"/>
              <a:gd name="connsiteX2" fmla="*/ 395687 w 1494224"/>
              <a:gd name="connsiteY2" fmla="*/ 1542710 h 1666165"/>
              <a:gd name="connsiteX3" fmla="*/ 833252 w 1494224"/>
              <a:gd name="connsiteY3" fmla="*/ 1666126 h 1666165"/>
              <a:gd name="connsiteX4" fmla="*/ 1338136 w 1494224"/>
              <a:gd name="connsiteY4" fmla="*/ 1531491 h 1666165"/>
              <a:gd name="connsiteX5" fmla="*/ 1444722 w 1494224"/>
              <a:gd name="connsiteY5" fmla="*/ 1189292 h 1666165"/>
              <a:gd name="connsiteX6" fmla="*/ 1489601 w 1494224"/>
              <a:gd name="connsiteY6" fmla="*/ 779775 h 1666165"/>
              <a:gd name="connsiteX7" fmla="*/ 1338136 w 1494224"/>
              <a:gd name="connsiteY7" fmla="*/ 420747 h 1666165"/>
              <a:gd name="connsiteX8" fmla="*/ 1147402 w 1494224"/>
              <a:gd name="connsiteY8" fmla="*/ 123427 h 1666165"/>
              <a:gd name="connsiteX9" fmla="*/ 939839 w 1494224"/>
              <a:gd name="connsiteY9" fmla="*/ 11 h 1666165"/>
              <a:gd name="connsiteX10" fmla="*/ 552761 w 1494224"/>
              <a:gd name="connsiteY10" fmla="*/ 129037 h 1666165"/>
              <a:gd name="connsiteX11" fmla="*/ 188123 w 1494224"/>
              <a:gd name="connsiteY11" fmla="*/ 375869 h 1666165"/>
              <a:gd name="connsiteX12" fmla="*/ 14219 w 1494224"/>
              <a:gd name="connsiteY12" fmla="*/ 594652 h 1666165"/>
              <a:gd name="connsiteX0" fmla="*/ 9077 w 1489082"/>
              <a:gd name="connsiteY0" fmla="*/ 594652 h 1666165"/>
              <a:gd name="connsiteX1" fmla="*/ 222250 w 1489082"/>
              <a:gd name="connsiteY1" fmla="*/ 1307098 h 1666165"/>
              <a:gd name="connsiteX2" fmla="*/ 390545 w 1489082"/>
              <a:gd name="connsiteY2" fmla="*/ 1542710 h 1666165"/>
              <a:gd name="connsiteX3" fmla="*/ 828110 w 1489082"/>
              <a:gd name="connsiteY3" fmla="*/ 1666126 h 1666165"/>
              <a:gd name="connsiteX4" fmla="*/ 1332994 w 1489082"/>
              <a:gd name="connsiteY4" fmla="*/ 1531491 h 1666165"/>
              <a:gd name="connsiteX5" fmla="*/ 1439580 w 1489082"/>
              <a:gd name="connsiteY5" fmla="*/ 1189292 h 1666165"/>
              <a:gd name="connsiteX6" fmla="*/ 1484459 w 1489082"/>
              <a:gd name="connsiteY6" fmla="*/ 779775 h 1666165"/>
              <a:gd name="connsiteX7" fmla="*/ 1332994 w 1489082"/>
              <a:gd name="connsiteY7" fmla="*/ 420747 h 1666165"/>
              <a:gd name="connsiteX8" fmla="*/ 1142260 w 1489082"/>
              <a:gd name="connsiteY8" fmla="*/ 123427 h 1666165"/>
              <a:gd name="connsiteX9" fmla="*/ 934697 w 1489082"/>
              <a:gd name="connsiteY9" fmla="*/ 11 h 1666165"/>
              <a:gd name="connsiteX10" fmla="*/ 547619 w 1489082"/>
              <a:gd name="connsiteY10" fmla="*/ 129037 h 1666165"/>
              <a:gd name="connsiteX11" fmla="*/ 9077 w 1489082"/>
              <a:gd name="connsiteY11" fmla="*/ 594652 h 1666165"/>
              <a:gd name="connsiteX0" fmla="*/ 9077 w 1501902"/>
              <a:gd name="connsiteY0" fmla="*/ 594652 h 1666165"/>
              <a:gd name="connsiteX1" fmla="*/ 222250 w 1501902"/>
              <a:gd name="connsiteY1" fmla="*/ 1307098 h 1666165"/>
              <a:gd name="connsiteX2" fmla="*/ 390545 w 1501902"/>
              <a:gd name="connsiteY2" fmla="*/ 1542710 h 1666165"/>
              <a:gd name="connsiteX3" fmla="*/ 828110 w 1501902"/>
              <a:gd name="connsiteY3" fmla="*/ 1666126 h 1666165"/>
              <a:gd name="connsiteX4" fmla="*/ 1332994 w 1501902"/>
              <a:gd name="connsiteY4" fmla="*/ 1531491 h 1666165"/>
              <a:gd name="connsiteX5" fmla="*/ 1439580 w 1501902"/>
              <a:gd name="connsiteY5" fmla="*/ 1189292 h 1666165"/>
              <a:gd name="connsiteX6" fmla="*/ 1484459 w 1501902"/>
              <a:gd name="connsiteY6" fmla="*/ 779775 h 1666165"/>
              <a:gd name="connsiteX7" fmla="*/ 1142260 w 1501902"/>
              <a:gd name="connsiteY7" fmla="*/ 123427 h 1666165"/>
              <a:gd name="connsiteX8" fmla="*/ 934697 w 1501902"/>
              <a:gd name="connsiteY8" fmla="*/ 11 h 1666165"/>
              <a:gd name="connsiteX9" fmla="*/ 547619 w 1501902"/>
              <a:gd name="connsiteY9" fmla="*/ 129037 h 1666165"/>
              <a:gd name="connsiteX10" fmla="*/ 9077 w 1501902"/>
              <a:gd name="connsiteY10" fmla="*/ 594652 h 1666165"/>
              <a:gd name="connsiteX0" fmla="*/ 9077 w 1491891"/>
              <a:gd name="connsiteY0" fmla="*/ 594652 h 1666165"/>
              <a:gd name="connsiteX1" fmla="*/ 222250 w 1491891"/>
              <a:gd name="connsiteY1" fmla="*/ 1307098 h 1666165"/>
              <a:gd name="connsiteX2" fmla="*/ 390545 w 1491891"/>
              <a:gd name="connsiteY2" fmla="*/ 1542710 h 1666165"/>
              <a:gd name="connsiteX3" fmla="*/ 828110 w 1491891"/>
              <a:gd name="connsiteY3" fmla="*/ 1666126 h 1666165"/>
              <a:gd name="connsiteX4" fmla="*/ 1332994 w 1491891"/>
              <a:gd name="connsiteY4" fmla="*/ 1531491 h 1666165"/>
              <a:gd name="connsiteX5" fmla="*/ 1484459 w 1491891"/>
              <a:gd name="connsiteY5" fmla="*/ 779775 h 1666165"/>
              <a:gd name="connsiteX6" fmla="*/ 1142260 w 1491891"/>
              <a:gd name="connsiteY6" fmla="*/ 123427 h 1666165"/>
              <a:gd name="connsiteX7" fmla="*/ 934697 w 1491891"/>
              <a:gd name="connsiteY7" fmla="*/ 11 h 1666165"/>
              <a:gd name="connsiteX8" fmla="*/ 547619 w 1491891"/>
              <a:gd name="connsiteY8" fmla="*/ 129037 h 1666165"/>
              <a:gd name="connsiteX9" fmla="*/ 9077 w 1491891"/>
              <a:gd name="connsiteY9" fmla="*/ 594652 h 1666165"/>
              <a:gd name="connsiteX0" fmla="*/ 10852 w 1493666"/>
              <a:gd name="connsiteY0" fmla="*/ 594652 h 1666169"/>
              <a:gd name="connsiteX1" fmla="*/ 183580 w 1493666"/>
              <a:gd name="connsiteY1" fmla="*/ 1268412 h 1666169"/>
              <a:gd name="connsiteX2" fmla="*/ 392320 w 1493666"/>
              <a:gd name="connsiteY2" fmla="*/ 1542710 h 1666169"/>
              <a:gd name="connsiteX3" fmla="*/ 829885 w 1493666"/>
              <a:gd name="connsiteY3" fmla="*/ 1666126 h 1666169"/>
              <a:gd name="connsiteX4" fmla="*/ 1334769 w 1493666"/>
              <a:gd name="connsiteY4" fmla="*/ 1531491 h 1666169"/>
              <a:gd name="connsiteX5" fmla="*/ 1486234 w 1493666"/>
              <a:gd name="connsiteY5" fmla="*/ 779775 h 1666169"/>
              <a:gd name="connsiteX6" fmla="*/ 1144035 w 1493666"/>
              <a:gd name="connsiteY6" fmla="*/ 123427 h 1666169"/>
              <a:gd name="connsiteX7" fmla="*/ 936472 w 1493666"/>
              <a:gd name="connsiteY7" fmla="*/ 11 h 1666169"/>
              <a:gd name="connsiteX8" fmla="*/ 549394 w 1493666"/>
              <a:gd name="connsiteY8" fmla="*/ 129037 h 1666169"/>
              <a:gd name="connsiteX9" fmla="*/ 10852 w 1493666"/>
              <a:gd name="connsiteY9" fmla="*/ 594652 h 1666169"/>
              <a:gd name="connsiteX0" fmla="*/ 13894 w 1496708"/>
              <a:gd name="connsiteY0" fmla="*/ 594652 h 1666169"/>
              <a:gd name="connsiteX1" fmla="*/ 140902 w 1496708"/>
              <a:gd name="connsiteY1" fmla="*/ 1268412 h 1666169"/>
              <a:gd name="connsiteX2" fmla="*/ 395362 w 1496708"/>
              <a:gd name="connsiteY2" fmla="*/ 1542710 h 1666169"/>
              <a:gd name="connsiteX3" fmla="*/ 832927 w 1496708"/>
              <a:gd name="connsiteY3" fmla="*/ 1666126 h 1666169"/>
              <a:gd name="connsiteX4" fmla="*/ 1337811 w 1496708"/>
              <a:gd name="connsiteY4" fmla="*/ 1531491 h 1666169"/>
              <a:gd name="connsiteX5" fmla="*/ 1489276 w 1496708"/>
              <a:gd name="connsiteY5" fmla="*/ 779775 h 1666169"/>
              <a:gd name="connsiteX6" fmla="*/ 1147077 w 1496708"/>
              <a:gd name="connsiteY6" fmla="*/ 123427 h 1666169"/>
              <a:gd name="connsiteX7" fmla="*/ 939514 w 1496708"/>
              <a:gd name="connsiteY7" fmla="*/ 11 h 1666169"/>
              <a:gd name="connsiteX8" fmla="*/ 552436 w 1496708"/>
              <a:gd name="connsiteY8" fmla="*/ 129037 h 1666169"/>
              <a:gd name="connsiteX9" fmla="*/ 13894 w 1496708"/>
              <a:gd name="connsiteY9" fmla="*/ 594652 h 1666169"/>
              <a:gd name="connsiteX0" fmla="*/ 13894 w 1493356"/>
              <a:gd name="connsiteY0" fmla="*/ 594652 h 1666169"/>
              <a:gd name="connsiteX1" fmla="*/ 140902 w 1493356"/>
              <a:gd name="connsiteY1" fmla="*/ 1268412 h 1666169"/>
              <a:gd name="connsiteX2" fmla="*/ 395362 w 1493356"/>
              <a:gd name="connsiteY2" fmla="*/ 1542710 h 1666169"/>
              <a:gd name="connsiteX3" fmla="*/ 832927 w 1493356"/>
              <a:gd name="connsiteY3" fmla="*/ 1666126 h 1666169"/>
              <a:gd name="connsiteX4" fmla="*/ 1337811 w 1493356"/>
              <a:gd name="connsiteY4" fmla="*/ 1531491 h 1666169"/>
              <a:gd name="connsiteX5" fmla="*/ 1489276 w 1493356"/>
              <a:gd name="connsiteY5" fmla="*/ 779775 h 1666169"/>
              <a:gd name="connsiteX6" fmla="*/ 1210382 w 1493356"/>
              <a:gd name="connsiteY6" fmla="*/ 123427 h 1666169"/>
              <a:gd name="connsiteX7" fmla="*/ 939514 w 1493356"/>
              <a:gd name="connsiteY7" fmla="*/ 11 h 1666169"/>
              <a:gd name="connsiteX8" fmla="*/ 552436 w 1493356"/>
              <a:gd name="connsiteY8" fmla="*/ 129037 h 1666169"/>
              <a:gd name="connsiteX9" fmla="*/ 13894 w 1493356"/>
              <a:gd name="connsiteY9" fmla="*/ 594652 h 1666169"/>
              <a:gd name="connsiteX0" fmla="*/ 13894 w 1492733"/>
              <a:gd name="connsiteY0" fmla="*/ 594652 h 1666935"/>
              <a:gd name="connsiteX1" fmla="*/ 140902 w 1492733"/>
              <a:gd name="connsiteY1" fmla="*/ 1268412 h 1666935"/>
              <a:gd name="connsiteX2" fmla="*/ 395362 w 1492733"/>
              <a:gd name="connsiteY2" fmla="*/ 1542710 h 1666935"/>
              <a:gd name="connsiteX3" fmla="*/ 832927 w 1492733"/>
              <a:gd name="connsiteY3" fmla="*/ 1666126 h 1666935"/>
              <a:gd name="connsiteX4" fmla="*/ 1330777 w 1492733"/>
              <a:gd name="connsiteY4" fmla="*/ 1489288 h 1666935"/>
              <a:gd name="connsiteX5" fmla="*/ 1489276 w 1492733"/>
              <a:gd name="connsiteY5" fmla="*/ 779775 h 1666935"/>
              <a:gd name="connsiteX6" fmla="*/ 1210382 w 1492733"/>
              <a:gd name="connsiteY6" fmla="*/ 123427 h 1666935"/>
              <a:gd name="connsiteX7" fmla="*/ 939514 w 1492733"/>
              <a:gd name="connsiteY7" fmla="*/ 11 h 1666935"/>
              <a:gd name="connsiteX8" fmla="*/ 552436 w 1492733"/>
              <a:gd name="connsiteY8" fmla="*/ 129037 h 1666935"/>
              <a:gd name="connsiteX9" fmla="*/ 13894 w 1492733"/>
              <a:gd name="connsiteY9" fmla="*/ 594652 h 1666935"/>
              <a:gd name="connsiteX0" fmla="*/ 13894 w 1492733"/>
              <a:gd name="connsiteY0" fmla="*/ 539375 h 1611658"/>
              <a:gd name="connsiteX1" fmla="*/ 140902 w 1492733"/>
              <a:gd name="connsiteY1" fmla="*/ 1213135 h 1611658"/>
              <a:gd name="connsiteX2" fmla="*/ 395362 w 1492733"/>
              <a:gd name="connsiteY2" fmla="*/ 1487433 h 1611658"/>
              <a:gd name="connsiteX3" fmla="*/ 832927 w 1492733"/>
              <a:gd name="connsiteY3" fmla="*/ 1610849 h 1611658"/>
              <a:gd name="connsiteX4" fmla="*/ 1330777 w 1492733"/>
              <a:gd name="connsiteY4" fmla="*/ 1434011 h 1611658"/>
              <a:gd name="connsiteX5" fmla="*/ 1489276 w 1492733"/>
              <a:gd name="connsiteY5" fmla="*/ 724498 h 1611658"/>
              <a:gd name="connsiteX6" fmla="*/ 1210382 w 1492733"/>
              <a:gd name="connsiteY6" fmla="*/ 68150 h 1611658"/>
              <a:gd name="connsiteX7" fmla="*/ 552436 w 1492733"/>
              <a:gd name="connsiteY7" fmla="*/ 73760 h 1611658"/>
              <a:gd name="connsiteX8" fmla="*/ 13894 w 1492733"/>
              <a:gd name="connsiteY8" fmla="*/ 539375 h 1611658"/>
              <a:gd name="connsiteX0" fmla="*/ 22437 w 1501276"/>
              <a:gd name="connsiteY0" fmla="*/ 539375 h 1620865"/>
              <a:gd name="connsiteX1" fmla="*/ 149445 w 1501276"/>
              <a:gd name="connsiteY1" fmla="*/ 1213135 h 1620865"/>
              <a:gd name="connsiteX2" fmla="*/ 841470 w 1501276"/>
              <a:gd name="connsiteY2" fmla="*/ 1610849 h 1620865"/>
              <a:gd name="connsiteX3" fmla="*/ 1339320 w 1501276"/>
              <a:gd name="connsiteY3" fmla="*/ 1434011 h 1620865"/>
              <a:gd name="connsiteX4" fmla="*/ 1497819 w 1501276"/>
              <a:gd name="connsiteY4" fmla="*/ 724498 h 1620865"/>
              <a:gd name="connsiteX5" fmla="*/ 1218925 w 1501276"/>
              <a:gd name="connsiteY5" fmla="*/ 68150 h 1620865"/>
              <a:gd name="connsiteX6" fmla="*/ 560979 w 1501276"/>
              <a:gd name="connsiteY6" fmla="*/ 73760 h 1620865"/>
              <a:gd name="connsiteX7" fmla="*/ 22437 w 1501276"/>
              <a:gd name="connsiteY7" fmla="*/ 539375 h 1620865"/>
              <a:gd name="connsiteX0" fmla="*/ 18441 w 1498582"/>
              <a:gd name="connsiteY0" fmla="*/ 539375 h 1620866"/>
              <a:gd name="connsiteX1" fmla="*/ 145449 w 1498582"/>
              <a:gd name="connsiteY1" fmla="*/ 1213135 h 1620866"/>
              <a:gd name="connsiteX2" fmla="*/ 672288 w 1498582"/>
              <a:gd name="connsiteY2" fmla="*/ 1610850 h 1620866"/>
              <a:gd name="connsiteX3" fmla="*/ 1335324 w 1498582"/>
              <a:gd name="connsiteY3" fmla="*/ 1434011 h 1620866"/>
              <a:gd name="connsiteX4" fmla="*/ 1493823 w 1498582"/>
              <a:gd name="connsiteY4" fmla="*/ 724498 h 1620866"/>
              <a:gd name="connsiteX5" fmla="*/ 1214929 w 1498582"/>
              <a:gd name="connsiteY5" fmla="*/ 68150 h 1620866"/>
              <a:gd name="connsiteX6" fmla="*/ 556983 w 1498582"/>
              <a:gd name="connsiteY6" fmla="*/ 73760 h 1620866"/>
              <a:gd name="connsiteX7" fmla="*/ 18441 w 1498582"/>
              <a:gd name="connsiteY7" fmla="*/ 539375 h 1620866"/>
              <a:gd name="connsiteX0" fmla="*/ 18441 w 1502750"/>
              <a:gd name="connsiteY0" fmla="*/ 539375 h 1618556"/>
              <a:gd name="connsiteX1" fmla="*/ 145449 w 1502750"/>
              <a:gd name="connsiteY1" fmla="*/ 1213135 h 1618556"/>
              <a:gd name="connsiteX2" fmla="*/ 672288 w 1502750"/>
              <a:gd name="connsiteY2" fmla="*/ 1610850 h 1618556"/>
              <a:gd name="connsiteX3" fmla="*/ 1361406 w 1502750"/>
              <a:gd name="connsiteY3" fmla="*/ 1416622 h 1618556"/>
              <a:gd name="connsiteX4" fmla="*/ 1493823 w 1502750"/>
              <a:gd name="connsiteY4" fmla="*/ 724498 h 1618556"/>
              <a:gd name="connsiteX5" fmla="*/ 1214929 w 1502750"/>
              <a:gd name="connsiteY5" fmla="*/ 68150 h 1618556"/>
              <a:gd name="connsiteX6" fmla="*/ 556983 w 1502750"/>
              <a:gd name="connsiteY6" fmla="*/ 73760 h 1618556"/>
              <a:gd name="connsiteX7" fmla="*/ 18441 w 1502750"/>
              <a:gd name="connsiteY7" fmla="*/ 539375 h 1618556"/>
              <a:gd name="connsiteX0" fmla="*/ 18441 w 1502157"/>
              <a:gd name="connsiteY0" fmla="*/ 500120 h 1579301"/>
              <a:gd name="connsiteX1" fmla="*/ 145449 w 1502157"/>
              <a:gd name="connsiteY1" fmla="*/ 1173880 h 1579301"/>
              <a:gd name="connsiteX2" fmla="*/ 672288 w 1502157"/>
              <a:gd name="connsiteY2" fmla="*/ 1571595 h 1579301"/>
              <a:gd name="connsiteX3" fmla="*/ 1361406 w 1502157"/>
              <a:gd name="connsiteY3" fmla="*/ 1377367 h 1579301"/>
              <a:gd name="connsiteX4" fmla="*/ 1493823 w 1502157"/>
              <a:gd name="connsiteY4" fmla="*/ 685243 h 1579301"/>
              <a:gd name="connsiteX5" fmla="*/ 1223623 w 1502157"/>
              <a:gd name="connsiteY5" fmla="*/ 107141 h 1579301"/>
              <a:gd name="connsiteX6" fmla="*/ 556983 w 1502157"/>
              <a:gd name="connsiteY6" fmla="*/ 34505 h 1579301"/>
              <a:gd name="connsiteX7" fmla="*/ 18441 w 1502157"/>
              <a:gd name="connsiteY7" fmla="*/ 500120 h 1579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2157" h="1579301">
                <a:moveTo>
                  <a:pt x="18441" y="500120"/>
                </a:moveTo>
                <a:cubicBezTo>
                  <a:pt x="-35787" y="696463"/>
                  <a:pt x="36475" y="995301"/>
                  <a:pt x="145449" y="1173880"/>
                </a:cubicBezTo>
                <a:cubicBezTo>
                  <a:pt x="254423" y="1352459"/>
                  <a:pt x="469629" y="1537681"/>
                  <a:pt x="672288" y="1571595"/>
                </a:cubicBezTo>
                <a:cubicBezTo>
                  <a:pt x="874948" y="1605510"/>
                  <a:pt x="1224484" y="1525092"/>
                  <a:pt x="1361406" y="1377367"/>
                </a:cubicBezTo>
                <a:cubicBezTo>
                  <a:pt x="1498328" y="1229642"/>
                  <a:pt x="1516787" y="896947"/>
                  <a:pt x="1493823" y="685243"/>
                </a:cubicBezTo>
                <a:cubicBezTo>
                  <a:pt x="1470859" y="473539"/>
                  <a:pt x="1315250" y="237102"/>
                  <a:pt x="1223623" y="107141"/>
                </a:cubicBezTo>
                <a:cubicBezTo>
                  <a:pt x="1067483" y="-1315"/>
                  <a:pt x="757847" y="-30991"/>
                  <a:pt x="556983" y="34505"/>
                </a:cubicBezTo>
                <a:cubicBezTo>
                  <a:pt x="356119" y="100002"/>
                  <a:pt x="72669" y="303777"/>
                  <a:pt x="18441" y="50012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16">
            <a:extLst>
              <a:ext uri="{FF2B5EF4-FFF2-40B4-BE49-F238E27FC236}">
                <a16:creationId xmlns:a16="http://schemas.microsoft.com/office/drawing/2014/main" id="{47FB2A60-2A54-1631-7DBE-48F0A07433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439416">
            <a:off x="10146826" y="4764864"/>
            <a:ext cx="1344253" cy="508606"/>
          </a:xfrm>
          <a:custGeom>
            <a:avLst/>
            <a:gdLst>
              <a:gd name="connsiteX0" fmla="*/ 1581291 w 2857990"/>
              <a:gd name="connsiteY0" fmla="*/ 8826 h 1204311"/>
              <a:gd name="connsiteX1" fmla="*/ 801137 w 2857990"/>
              <a:gd name="connsiteY1" fmla="*/ 108293 h 1204311"/>
              <a:gd name="connsiteX2" fmla="*/ 18370 w 2857990"/>
              <a:gd name="connsiteY2" fmla="*/ 754421 h 1204311"/>
              <a:gd name="connsiteX3" fmla="*/ 449552 w 2857990"/>
              <a:gd name="connsiteY3" fmla="*/ 932464 h 1204311"/>
              <a:gd name="connsiteX4" fmla="*/ 699738 w 2857990"/>
              <a:gd name="connsiteY4" fmla="*/ 964852 h 1204311"/>
              <a:gd name="connsiteX5" fmla="*/ 837825 w 2857990"/>
              <a:gd name="connsiteY5" fmla="*/ 984075 h 1204311"/>
              <a:gd name="connsiteX6" fmla="*/ 2857990 w 2857990"/>
              <a:gd name="connsiteY6" fmla="*/ 1204311 h 1204311"/>
              <a:gd name="connsiteX7" fmla="*/ 2857523 w 2857990"/>
              <a:gd name="connsiteY7" fmla="*/ 1157953 h 1204311"/>
              <a:gd name="connsiteX8" fmla="*/ 2632851 w 2857990"/>
              <a:gd name="connsiteY8" fmla="*/ 723381 h 1204311"/>
              <a:gd name="connsiteX9" fmla="*/ 1828135 w 2857990"/>
              <a:gd name="connsiteY9" fmla="*/ 60927 h 1204311"/>
              <a:gd name="connsiteX10" fmla="*/ 1581291 w 2857990"/>
              <a:gd name="connsiteY10" fmla="*/ 8826 h 1204311"/>
              <a:gd name="connsiteX0" fmla="*/ 1581291 w 2857990"/>
              <a:gd name="connsiteY0" fmla="*/ 8826 h 1204311"/>
              <a:gd name="connsiteX1" fmla="*/ 801137 w 2857990"/>
              <a:gd name="connsiteY1" fmla="*/ 108293 h 1204311"/>
              <a:gd name="connsiteX2" fmla="*/ 18370 w 2857990"/>
              <a:gd name="connsiteY2" fmla="*/ 754421 h 1204311"/>
              <a:gd name="connsiteX3" fmla="*/ 449552 w 2857990"/>
              <a:gd name="connsiteY3" fmla="*/ 932464 h 1204311"/>
              <a:gd name="connsiteX4" fmla="*/ 837825 w 2857990"/>
              <a:gd name="connsiteY4" fmla="*/ 984075 h 1204311"/>
              <a:gd name="connsiteX5" fmla="*/ 2857990 w 2857990"/>
              <a:gd name="connsiteY5" fmla="*/ 1204311 h 1204311"/>
              <a:gd name="connsiteX6" fmla="*/ 2857523 w 2857990"/>
              <a:gd name="connsiteY6" fmla="*/ 1157953 h 1204311"/>
              <a:gd name="connsiteX7" fmla="*/ 2632851 w 2857990"/>
              <a:gd name="connsiteY7" fmla="*/ 723381 h 1204311"/>
              <a:gd name="connsiteX8" fmla="*/ 1828135 w 2857990"/>
              <a:gd name="connsiteY8" fmla="*/ 60927 h 1204311"/>
              <a:gd name="connsiteX9" fmla="*/ 1581291 w 2857990"/>
              <a:gd name="connsiteY9" fmla="*/ 8826 h 1204311"/>
              <a:gd name="connsiteX0" fmla="*/ 1581291 w 2858024"/>
              <a:gd name="connsiteY0" fmla="*/ 8826 h 1207869"/>
              <a:gd name="connsiteX1" fmla="*/ 801137 w 2858024"/>
              <a:gd name="connsiteY1" fmla="*/ 108293 h 1207869"/>
              <a:gd name="connsiteX2" fmla="*/ 18370 w 2858024"/>
              <a:gd name="connsiteY2" fmla="*/ 754421 h 1207869"/>
              <a:gd name="connsiteX3" fmla="*/ 449552 w 2858024"/>
              <a:gd name="connsiteY3" fmla="*/ 932464 h 1207869"/>
              <a:gd name="connsiteX4" fmla="*/ 837825 w 2858024"/>
              <a:gd name="connsiteY4" fmla="*/ 984075 h 1207869"/>
              <a:gd name="connsiteX5" fmla="*/ 2857990 w 2858024"/>
              <a:gd name="connsiteY5" fmla="*/ 1204311 h 1207869"/>
              <a:gd name="connsiteX6" fmla="*/ 2857523 w 2858024"/>
              <a:gd name="connsiteY6" fmla="*/ 1157953 h 1207869"/>
              <a:gd name="connsiteX7" fmla="*/ 2632851 w 2858024"/>
              <a:gd name="connsiteY7" fmla="*/ 723381 h 1207869"/>
              <a:gd name="connsiteX8" fmla="*/ 1828135 w 2858024"/>
              <a:gd name="connsiteY8" fmla="*/ 60927 h 1207869"/>
              <a:gd name="connsiteX9" fmla="*/ 1581291 w 2858024"/>
              <a:gd name="connsiteY9" fmla="*/ 8826 h 1207869"/>
              <a:gd name="connsiteX0" fmla="*/ 1581291 w 2858024"/>
              <a:gd name="connsiteY0" fmla="*/ 8826 h 1207869"/>
              <a:gd name="connsiteX1" fmla="*/ 801137 w 2858024"/>
              <a:gd name="connsiteY1" fmla="*/ 108293 h 1207869"/>
              <a:gd name="connsiteX2" fmla="*/ 18370 w 2858024"/>
              <a:gd name="connsiteY2" fmla="*/ 754421 h 1207869"/>
              <a:gd name="connsiteX3" fmla="*/ 449552 w 2858024"/>
              <a:gd name="connsiteY3" fmla="*/ 932464 h 1207869"/>
              <a:gd name="connsiteX4" fmla="*/ 837825 w 2858024"/>
              <a:gd name="connsiteY4" fmla="*/ 984075 h 1207869"/>
              <a:gd name="connsiteX5" fmla="*/ 2857990 w 2858024"/>
              <a:gd name="connsiteY5" fmla="*/ 1204311 h 1207869"/>
              <a:gd name="connsiteX6" fmla="*/ 2832178 w 2858024"/>
              <a:gd name="connsiteY6" fmla="*/ 1129946 h 1207869"/>
              <a:gd name="connsiteX7" fmla="*/ 2632851 w 2858024"/>
              <a:gd name="connsiteY7" fmla="*/ 723381 h 1207869"/>
              <a:gd name="connsiteX8" fmla="*/ 1828135 w 2858024"/>
              <a:gd name="connsiteY8" fmla="*/ 60927 h 1207869"/>
              <a:gd name="connsiteX9" fmla="*/ 1581291 w 2858024"/>
              <a:gd name="connsiteY9" fmla="*/ 8826 h 1207869"/>
              <a:gd name="connsiteX0" fmla="*/ 1581291 w 2974264"/>
              <a:gd name="connsiteY0" fmla="*/ 8826 h 1207869"/>
              <a:gd name="connsiteX1" fmla="*/ 801137 w 2974264"/>
              <a:gd name="connsiteY1" fmla="*/ 108293 h 1207869"/>
              <a:gd name="connsiteX2" fmla="*/ 18370 w 2974264"/>
              <a:gd name="connsiteY2" fmla="*/ 754421 h 1207869"/>
              <a:gd name="connsiteX3" fmla="*/ 449552 w 2974264"/>
              <a:gd name="connsiteY3" fmla="*/ 932464 h 1207869"/>
              <a:gd name="connsiteX4" fmla="*/ 837825 w 2974264"/>
              <a:gd name="connsiteY4" fmla="*/ 984075 h 1207869"/>
              <a:gd name="connsiteX5" fmla="*/ 2857990 w 2974264"/>
              <a:gd name="connsiteY5" fmla="*/ 1204311 h 1207869"/>
              <a:gd name="connsiteX6" fmla="*/ 2632851 w 2974264"/>
              <a:gd name="connsiteY6" fmla="*/ 723381 h 1207869"/>
              <a:gd name="connsiteX7" fmla="*/ 1828135 w 2974264"/>
              <a:gd name="connsiteY7" fmla="*/ 60927 h 1207869"/>
              <a:gd name="connsiteX8" fmla="*/ 1581291 w 2974264"/>
              <a:gd name="connsiteY8" fmla="*/ 8826 h 1207869"/>
              <a:gd name="connsiteX0" fmla="*/ 1581291 w 2858024"/>
              <a:gd name="connsiteY0" fmla="*/ 8826 h 1207869"/>
              <a:gd name="connsiteX1" fmla="*/ 801137 w 2858024"/>
              <a:gd name="connsiteY1" fmla="*/ 108293 h 1207869"/>
              <a:gd name="connsiteX2" fmla="*/ 18370 w 2858024"/>
              <a:gd name="connsiteY2" fmla="*/ 754421 h 1207869"/>
              <a:gd name="connsiteX3" fmla="*/ 449552 w 2858024"/>
              <a:gd name="connsiteY3" fmla="*/ 932464 h 1207869"/>
              <a:gd name="connsiteX4" fmla="*/ 837825 w 2858024"/>
              <a:gd name="connsiteY4" fmla="*/ 984075 h 1207869"/>
              <a:gd name="connsiteX5" fmla="*/ 2857990 w 2858024"/>
              <a:gd name="connsiteY5" fmla="*/ 1204311 h 1207869"/>
              <a:gd name="connsiteX6" fmla="*/ 2632851 w 2858024"/>
              <a:gd name="connsiteY6" fmla="*/ 723381 h 1207869"/>
              <a:gd name="connsiteX7" fmla="*/ 1828135 w 2858024"/>
              <a:gd name="connsiteY7" fmla="*/ 60927 h 1207869"/>
              <a:gd name="connsiteX8" fmla="*/ 1581291 w 2858024"/>
              <a:gd name="connsiteY8" fmla="*/ 8826 h 1207869"/>
              <a:gd name="connsiteX0" fmla="*/ 1581291 w 2858024"/>
              <a:gd name="connsiteY0" fmla="*/ 8826 h 1207869"/>
              <a:gd name="connsiteX1" fmla="*/ 801137 w 2858024"/>
              <a:gd name="connsiteY1" fmla="*/ 108293 h 1207869"/>
              <a:gd name="connsiteX2" fmla="*/ 18370 w 2858024"/>
              <a:gd name="connsiteY2" fmla="*/ 754421 h 1207869"/>
              <a:gd name="connsiteX3" fmla="*/ 449552 w 2858024"/>
              <a:gd name="connsiteY3" fmla="*/ 932464 h 1207869"/>
              <a:gd name="connsiteX4" fmla="*/ 837825 w 2858024"/>
              <a:gd name="connsiteY4" fmla="*/ 984075 h 1207869"/>
              <a:gd name="connsiteX5" fmla="*/ 2857990 w 2858024"/>
              <a:gd name="connsiteY5" fmla="*/ 1204311 h 1207869"/>
              <a:gd name="connsiteX6" fmla="*/ 2632851 w 2858024"/>
              <a:gd name="connsiteY6" fmla="*/ 723381 h 1207869"/>
              <a:gd name="connsiteX7" fmla="*/ 1828135 w 2858024"/>
              <a:gd name="connsiteY7" fmla="*/ 60927 h 1207869"/>
              <a:gd name="connsiteX8" fmla="*/ 1581291 w 2858024"/>
              <a:gd name="connsiteY8" fmla="*/ 8826 h 1207869"/>
              <a:gd name="connsiteX0" fmla="*/ 1581291 w 2858024"/>
              <a:gd name="connsiteY0" fmla="*/ 8826 h 1207869"/>
              <a:gd name="connsiteX1" fmla="*/ 801137 w 2858024"/>
              <a:gd name="connsiteY1" fmla="*/ 108293 h 1207869"/>
              <a:gd name="connsiteX2" fmla="*/ 18370 w 2858024"/>
              <a:gd name="connsiteY2" fmla="*/ 754421 h 1207869"/>
              <a:gd name="connsiteX3" fmla="*/ 449552 w 2858024"/>
              <a:gd name="connsiteY3" fmla="*/ 932464 h 1207869"/>
              <a:gd name="connsiteX4" fmla="*/ 837825 w 2858024"/>
              <a:gd name="connsiteY4" fmla="*/ 984075 h 1207869"/>
              <a:gd name="connsiteX5" fmla="*/ 2857990 w 2858024"/>
              <a:gd name="connsiteY5" fmla="*/ 1204311 h 1207869"/>
              <a:gd name="connsiteX6" fmla="*/ 2632851 w 2858024"/>
              <a:gd name="connsiteY6" fmla="*/ 723381 h 1207869"/>
              <a:gd name="connsiteX7" fmla="*/ 1828135 w 2858024"/>
              <a:gd name="connsiteY7" fmla="*/ 60927 h 1207869"/>
              <a:gd name="connsiteX8" fmla="*/ 1581291 w 2858024"/>
              <a:gd name="connsiteY8" fmla="*/ 8826 h 1207869"/>
              <a:gd name="connsiteX0" fmla="*/ 1581291 w 2858025"/>
              <a:gd name="connsiteY0" fmla="*/ 8826 h 1210692"/>
              <a:gd name="connsiteX1" fmla="*/ 801137 w 2858025"/>
              <a:gd name="connsiteY1" fmla="*/ 108293 h 1210692"/>
              <a:gd name="connsiteX2" fmla="*/ 18370 w 2858025"/>
              <a:gd name="connsiteY2" fmla="*/ 754421 h 1210692"/>
              <a:gd name="connsiteX3" fmla="*/ 449552 w 2858025"/>
              <a:gd name="connsiteY3" fmla="*/ 932464 h 1210692"/>
              <a:gd name="connsiteX4" fmla="*/ 837825 w 2858025"/>
              <a:gd name="connsiteY4" fmla="*/ 984075 h 1210692"/>
              <a:gd name="connsiteX5" fmla="*/ 2857990 w 2858025"/>
              <a:gd name="connsiteY5" fmla="*/ 1204311 h 1210692"/>
              <a:gd name="connsiteX6" fmla="*/ 2632851 w 2858025"/>
              <a:gd name="connsiteY6" fmla="*/ 723381 h 1210692"/>
              <a:gd name="connsiteX7" fmla="*/ 1828135 w 2858025"/>
              <a:gd name="connsiteY7" fmla="*/ 60927 h 1210692"/>
              <a:gd name="connsiteX8" fmla="*/ 1581291 w 2858025"/>
              <a:gd name="connsiteY8" fmla="*/ 8826 h 1210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8025" h="1210692">
                <a:moveTo>
                  <a:pt x="1581291" y="8826"/>
                </a:moveTo>
                <a:cubicBezTo>
                  <a:pt x="1320211" y="-19359"/>
                  <a:pt x="1027358" y="21606"/>
                  <a:pt x="801137" y="108293"/>
                </a:cubicBezTo>
                <a:cubicBezTo>
                  <a:pt x="499509" y="223875"/>
                  <a:pt x="76968" y="617059"/>
                  <a:pt x="18370" y="754421"/>
                </a:cubicBezTo>
                <a:cubicBezTo>
                  <a:pt x="-40228" y="891782"/>
                  <a:pt x="25491" y="874045"/>
                  <a:pt x="449552" y="932464"/>
                </a:cubicBezTo>
                <a:lnTo>
                  <a:pt x="837825" y="984075"/>
                </a:lnTo>
                <a:cubicBezTo>
                  <a:pt x="1511213" y="1057487"/>
                  <a:pt x="2866061" y="1247790"/>
                  <a:pt x="2857990" y="1204311"/>
                </a:cubicBezTo>
                <a:cubicBezTo>
                  <a:pt x="2831541" y="1079608"/>
                  <a:pt x="2776287" y="926648"/>
                  <a:pt x="2632851" y="723381"/>
                </a:cubicBezTo>
                <a:cubicBezTo>
                  <a:pt x="2463226" y="526022"/>
                  <a:pt x="2133422" y="163442"/>
                  <a:pt x="1828135" y="60927"/>
                </a:cubicBezTo>
                <a:cubicBezTo>
                  <a:pt x="1751813" y="35298"/>
                  <a:pt x="1668317" y="18220"/>
                  <a:pt x="1581291" y="8826"/>
                </a:cubicBezTo>
                <a:close/>
              </a:path>
            </a:pathLst>
          </a:cu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205841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7EC68-A8F6-6022-3B20-4C153484622E}"/>
              </a:ext>
            </a:extLst>
          </p:cNvPr>
          <p:cNvSpPr>
            <a:spLocks noGrp="1"/>
          </p:cNvSpPr>
          <p:nvPr>
            <p:ph type="title"/>
          </p:nvPr>
        </p:nvSpPr>
        <p:spPr/>
        <p:txBody>
          <a:bodyPr/>
          <a:lstStyle/>
          <a:p>
            <a:pPr algn="ctr"/>
            <a:r>
              <a:rPr lang="es-AR" dirty="0"/>
              <a:t>El dominio de la comunicación de poder</a:t>
            </a:r>
            <a:endParaRPr lang="en-US" dirty="0"/>
          </a:p>
        </p:txBody>
      </p:sp>
      <p:sp>
        <p:nvSpPr>
          <p:cNvPr id="5" name="Date Placeholder 4">
            <a:extLst>
              <a:ext uri="{FF2B5EF4-FFF2-40B4-BE49-F238E27FC236}">
                <a16:creationId xmlns:a16="http://schemas.microsoft.com/office/drawing/2014/main" id="{7528A127-D1F3-BACA-7104-D04D84F3899D}"/>
              </a:ext>
            </a:extLst>
          </p:cNvPr>
          <p:cNvSpPr>
            <a:spLocks noGrp="1"/>
          </p:cNvSpPr>
          <p:nvPr>
            <p:ph type="dt" sz="half" idx="10"/>
          </p:nvPr>
        </p:nvSpPr>
        <p:spPr/>
        <p:txBody>
          <a:bodyPr/>
          <a:lstStyle/>
          <a:p>
            <a:fld id="{2FB1DD93-7C9D-4E53-81F0-DDE57FEA7EDB}" type="datetime1">
              <a:rPr lang="en-US" smtClean="0"/>
              <a:t>9/30/2023</a:t>
            </a:fld>
            <a:endParaRPr lang="en-US"/>
          </a:p>
        </p:txBody>
      </p:sp>
      <p:sp>
        <p:nvSpPr>
          <p:cNvPr id="7" name="Slide Number Placeholder 6">
            <a:extLst>
              <a:ext uri="{FF2B5EF4-FFF2-40B4-BE49-F238E27FC236}">
                <a16:creationId xmlns:a16="http://schemas.microsoft.com/office/drawing/2014/main" id="{735F8C33-69FA-1535-52CF-F09C4249C1E4}"/>
              </a:ext>
            </a:extLst>
          </p:cNvPr>
          <p:cNvSpPr>
            <a:spLocks noGrp="1"/>
          </p:cNvSpPr>
          <p:nvPr>
            <p:ph type="sldNum" sz="quarter" idx="12"/>
          </p:nvPr>
        </p:nvSpPr>
        <p:spPr/>
        <p:txBody>
          <a:bodyPr/>
          <a:lstStyle/>
          <a:p>
            <a:fld id="{C68AC1EC-23E2-4F0E-A5A4-674EC8DB954E}" type="slidenum">
              <a:rPr lang="en-US" smtClean="0"/>
              <a:t>10</a:t>
            </a:fld>
            <a:endParaRPr lang="en-US"/>
          </a:p>
        </p:txBody>
      </p:sp>
      <p:sp>
        <p:nvSpPr>
          <p:cNvPr id="14" name="TextBox 7">
            <a:extLst>
              <a:ext uri="{FF2B5EF4-FFF2-40B4-BE49-F238E27FC236}">
                <a16:creationId xmlns:a16="http://schemas.microsoft.com/office/drawing/2014/main" id="{68A59117-D807-2951-96AE-BC7ED5B9B2D3}"/>
              </a:ext>
            </a:extLst>
          </p:cNvPr>
          <p:cNvSpPr txBox="1"/>
          <p:nvPr/>
        </p:nvSpPr>
        <p:spPr>
          <a:xfrm>
            <a:off x="3777759" y="6431190"/>
            <a:ext cx="7495504"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IN" sz="800" i="1" dirty="0">
                <a:solidFill>
                  <a:prstClr val="black">
                    <a:lumMod val="50000"/>
                    <a:lumOff val="50000"/>
                  </a:prstClr>
                </a:solidFill>
                <a:latin typeface="Calibri"/>
              </a:rPr>
              <a:t>Adapted from Kantor Institute. All rights reserved. Reproduction in any form, in whole or in part, is prohibited.</a:t>
            </a:r>
          </a:p>
        </p:txBody>
      </p:sp>
      <p:pic>
        <p:nvPicPr>
          <p:cNvPr id="6" name="Picture 5">
            <a:extLst>
              <a:ext uri="{FF2B5EF4-FFF2-40B4-BE49-F238E27FC236}">
                <a16:creationId xmlns:a16="http://schemas.microsoft.com/office/drawing/2014/main" id="{8505CFB3-9983-3C60-2413-F4A221E84D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24" y="1935332"/>
            <a:ext cx="3291840" cy="4114800"/>
          </a:xfrm>
          <a:prstGeom prst="rect">
            <a:avLst/>
          </a:prstGeom>
        </p:spPr>
      </p:pic>
      <p:graphicFrame>
        <p:nvGraphicFramePr>
          <p:cNvPr id="8" name="Table 7">
            <a:extLst>
              <a:ext uri="{FF2B5EF4-FFF2-40B4-BE49-F238E27FC236}">
                <a16:creationId xmlns:a16="http://schemas.microsoft.com/office/drawing/2014/main" id="{2AE826AE-A91F-7E6D-D77C-139A260CC5F8}"/>
              </a:ext>
            </a:extLst>
          </p:cNvPr>
          <p:cNvGraphicFramePr>
            <a:graphicFrameLocks noGrp="1"/>
          </p:cNvGraphicFramePr>
          <p:nvPr>
            <p:extLst>
              <p:ext uri="{D42A27DB-BD31-4B8C-83A1-F6EECF244321}">
                <p14:modId xmlns:p14="http://schemas.microsoft.com/office/powerpoint/2010/main" val="1547841638"/>
              </p:ext>
            </p:extLst>
          </p:nvPr>
        </p:nvGraphicFramePr>
        <p:xfrm>
          <a:off x="5011371" y="1576040"/>
          <a:ext cx="5400260" cy="4318000"/>
        </p:xfrm>
        <a:graphic>
          <a:graphicData uri="http://schemas.openxmlformats.org/drawingml/2006/table">
            <a:tbl>
              <a:tblPr bandRow="1">
                <a:tableStyleId>{5C22544A-7EE6-4342-B048-85BDC9FD1C3A}</a:tableStyleId>
              </a:tblPr>
              <a:tblGrid>
                <a:gridCol w="1537251">
                  <a:extLst>
                    <a:ext uri="{9D8B030D-6E8A-4147-A177-3AD203B41FA5}">
                      <a16:colId xmlns:a16="http://schemas.microsoft.com/office/drawing/2014/main" val="20000"/>
                    </a:ext>
                  </a:extLst>
                </a:gridCol>
                <a:gridCol w="3863009">
                  <a:extLst>
                    <a:ext uri="{9D8B030D-6E8A-4147-A177-3AD203B41FA5}">
                      <a16:colId xmlns:a16="http://schemas.microsoft.com/office/drawing/2014/main" val="20001"/>
                    </a:ext>
                  </a:extLst>
                </a:gridCol>
              </a:tblGrid>
              <a:tr h="915663">
                <a:tc>
                  <a:txBody>
                    <a:bodyPr/>
                    <a:lstStyle/>
                    <a:p>
                      <a:pPr>
                        <a:spcBef>
                          <a:spcPts val="200"/>
                        </a:spcBef>
                        <a:spcAft>
                          <a:spcPts val="200"/>
                        </a:spcAft>
                      </a:pPr>
                      <a:r>
                        <a:rPr lang="en-US" b="1" dirty="0"/>
                        <a:t>Se </a:t>
                      </a:r>
                      <a:r>
                        <a:rPr lang="en-US" b="1" dirty="0" err="1"/>
                        <a:t>Caracteriza</a:t>
                      </a:r>
                      <a:r>
                        <a:rPr lang="en-US" b="1" dirty="0"/>
                        <a:t> por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spcBef>
                          <a:spcPts val="200"/>
                        </a:spcBef>
                        <a:spcAft>
                          <a:spcPts val="200"/>
                        </a:spcAft>
                        <a:buFont typeface="Arial" panose="020B0604020202020204" pitchFamily="34" charset="0"/>
                        <a:buChar char="•"/>
                      </a:pPr>
                      <a:r>
                        <a:rPr lang="es-AR" baseline="0" dirty="0"/>
                        <a:t>Enfoque implacable en la finalización</a:t>
                      </a:r>
                    </a:p>
                    <a:p>
                      <a:pPr marL="285750" indent="-285750">
                        <a:spcBef>
                          <a:spcPts val="200"/>
                        </a:spcBef>
                        <a:spcAft>
                          <a:spcPts val="200"/>
                        </a:spcAft>
                        <a:buFont typeface="Arial" panose="020B0604020202020204" pitchFamily="34" charset="0"/>
                        <a:buChar char="•"/>
                      </a:pPr>
                      <a:r>
                        <a:rPr lang="es-AR" baseline="0" dirty="0"/>
                        <a:t>Altos niveles de productividad y producción</a:t>
                      </a:r>
                    </a:p>
                    <a:p>
                      <a:pPr marL="285750" indent="-285750">
                        <a:spcBef>
                          <a:spcPts val="200"/>
                        </a:spcBef>
                        <a:spcAft>
                          <a:spcPts val="200"/>
                        </a:spcAft>
                        <a:buFont typeface="Arial" panose="020B0604020202020204" pitchFamily="34" charset="0"/>
                        <a:buChar char="•"/>
                      </a:pPr>
                      <a:r>
                        <a:rPr lang="es-AR" baseline="0" dirty="0"/>
                        <a:t>Aguda conciencia del tiempo</a:t>
                      </a:r>
                      <a:endParaRPr lang="en-US" baseline="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420166">
                <a:tc>
                  <a:txBody>
                    <a:bodyPr/>
                    <a:lstStyle/>
                    <a:p>
                      <a:pPr>
                        <a:spcBef>
                          <a:spcPts val="200"/>
                        </a:spcBef>
                        <a:spcAft>
                          <a:spcPts val="200"/>
                        </a:spcAft>
                      </a:pPr>
                      <a:r>
                        <a:rPr lang="en-US" b="1" dirty="0"/>
                        <a:t>Puntos </a:t>
                      </a:r>
                      <a:r>
                        <a:rPr lang="en-US" b="1" dirty="0" err="1"/>
                        <a:t>fuertes</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spcBef>
                          <a:spcPts val="200"/>
                        </a:spcBef>
                        <a:spcAft>
                          <a:spcPts val="200"/>
                        </a:spcAft>
                        <a:buFont typeface="Arial" panose="020B0604020202020204" pitchFamily="34" charset="0"/>
                        <a:buChar char="•"/>
                      </a:pPr>
                      <a:r>
                        <a:rPr lang="es-AR" baseline="0" dirty="0"/>
                        <a:t>Tienden a ser muy influyentes como motor de la acción.</a:t>
                      </a:r>
                    </a:p>
                    <a:p>
                      <a:pPr marL="285750" indent="-285750">
                        <a:spcBef>
                          <a:spcPts val="200"/>
                        </a:spcBef>
                        <a:spcAft>
                          <a:spcPts val="200"/>
                        </a:spcAft>
                        <a:buFont typeface="Arial" panose="020B0604020202020204" pitchFamily="34" charset="0"/>
                        <a:buChar char="•"/>
                      </a:pPr>
                      <a:r>
                        <a:rPr lang="es-AR" baseline="0" dirty="0"/>
                        <a:t>Una fuerte predisposición a la acción se considera un atributo positivo del liderazgo</a:t>
                      </a:r>
                      <a:endParaRPr lang="en-US" baseline="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971692">
                <a:tc>
                  <a:txBody>
                    <a:bodyPr/>
                    <a:lstStyle/>
                    <a:p>
                      <a:pPr>
                        <a:spcBef>
                          <a:spcPts val="200"/>
                        </a:spcBef>
                        <a:spcAft>
                          <a:spcPts val="200"/>
                        </a:spcAft>
                      </a:pPr>
                      <a:r>
                        <a:rPr lang="en-US" sz="1700" b="1" dirty="0" err="1"/>
                        <a:t>Limitataciones</a:t>
                      </a:r>
                      <a:endParaRPr lang="en-US" sz="17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spcBef>
                          <a:spcPts val="200"/>
                        </a:spcBef>
                        <a:spcAft>
                          <a:spcPts val="200"/>
                        </a:spcAft>
                        <a:buFont typeface="Arial" panose="020B0604020202020204" pitchFamily="34" charset="0"/>
                        <a:buChar char="•"/>
                      </a:pPr>
                      <a:r>
                        <a:rPr lang="es-AR" baseline="0" dirty="0"/>
                        <a:t>Pueden dar más importancia a la finalización que a la calidad.</a:t>
                      </a:r>
                    </a:p>
                    <a:p>
                      <a:pPr marL="285750" indent="-285750">
                        <a:spcBef>
                          <a:spcPts val="200"/>
                        </a:spcBef>
                        <a:spcAft>
                          <a:spcPts val="200"/>
                        </a:spcAft>
                        <a:buFont typeface="Arial" panose="020B0604020202020204" pitchFamily="34" charset="0"/>
                        <a:buChar char="•"/>
                      </a:pPr>
                      <a:r>
                        <a:rPr lang="es-AR" baseline="0" dirty="0"/>
                        <a:t>Falta de paciencia con quienes se centran en otros ámbitos</a:t>
                      </a:r>
                      <a:endParaRPr lang="en-US" baseline="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363111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7EC68-A8F6-6022-3B20-4C153484622E}"/>
              </a:ext>
            </a:extLst>
          </p:cNvPr>
          <p:cNvSpPr>
            <a:spLocks noGrp="1"/>
          </p:cNvSpPr>
          <p:nvPr>
            <p:ph type="title"/>
          </p:nvPr>
        </p:nvSpPr>
        <p:spPr/>
        <p:txBody>
          <a:bodyPr/>
          <a:lstStyle/>
          <a:p>
            <a:pPr algn="ctr"/>
            <a:r>
              <a:rPr lang="es-AR" dirty="0"/>
              <a:t>El dominio de la comunicación de significados</a:t>
            </a:r>
            <a:endParaRPr lang="en-US" dirty="0"/>
          </a:p>
        </p:txBody>
      </p:sp>
      <p:sp>
        <p:nvSpPr>
          <p:cNvPr id="5" name="Date Placeholder 4">
            <a:extLst>
              <a:ext uri="{FF2B5EF4-FFF2-40B4-BE49-F238E27FC236}">
                <a16:creationId xmlns:a16="http://schemas.microsoft.com/office/drawing/2014/main" id="{7528A127-D1F3-BACA-7104-D04D84F3899D}"/>
              </a:ext>
            </a:extLst>
          </p:cNvPr>
          <p:cNvSpPr>
            <a:spLocks noGrp="1"/>
          </p:cNvSpPr>
          <p:nvPr>
            <p:ph type="dt" sz="half" idx="10"/>
          </p:nvPr>
        </p:nvSpPr>
        <p:spPr/>
        <p:txBody>
          <a:bodyPr/>
          <a:lstStyle/>
          <a:p>
            <a:fld id="{2FB1DD93-7C9D-4E53-81F0-DDE57FEA7EDB}" type="datetime1">
              <a:rPr lang="en-US" smtClean="0"/>
              <a:t>9/30/2023</a:t>
            </a:fld>
            <a:endParaRPr lang="en-US"/>
          </a:p>
        </p:txBody>
      </p:sp>
      <p:sp>
        <p:nvSpPr>
          <p:cNvPr id="7" name="Slide Number Placeholder 6">
            <a:extLst>
              <a:ext uri="{FF2B5EF4-FFF2-40B4-BE49-F238E27FC236}">
                <a16:creationId xmlns:a16="http://schemas.microsoft.com/office/drawing/2014/main" id="{735F8C33-69FA-1535-52CF-F09C4249C1E4}"/>
              </a:ext>
            </a:extLst>
          </p:cNvPr>
          <p:cNvSpPr>
            <a:spLocks noGrp="1"/>
          </p:cNvSpPr>
          <p:nvPr>
            <p:ph type="sldNum" sz="quarter" idx="12"/>
          </p:nvPr>
        </p:nvSpPr>
        <p:spPr/>
        <p:txBody>
          <a:bodyPr/>
          <a:lstStyle/>
          <a:p>
            <a:fld id="{C68AC1EC-23E2-4F0E-A5A4-674EC8DB954E}" type="slidenum">
              <a:rPr lang="en-US" smtClean="0"/>
              <a:t>11</a:t>
            </a:fld>
            <a:endParaRPr lang="en-US"/>
          </a:p>
        </p:txBody>
      </p:sp>
      <p:sp>
        <p:nvSpPr>
          <p:cNvPr id="14" name="TextBox 7">
            <a:extLst>
              <a:ext uri="{FF2B5EF4-FFF2-40B4-BE49-F238E27FC236}">
                <a16:creationId xmlns:a16="http://schemas.microsoft.com/office/drawing/2014/main" id="{68A59117-D807-2951-96AE-BC7ED5B9B2D3}"/>
              </a:ext>
            </a:extLst>
          </p:cNvPr>
          <p:cNvSpPr txBox="1"/>
          <p:nvPr/>
        </p:nvSpPr>
        <p:spPr>
          <a:xfrm>
            <a:off x="3777759" y="6431190"/>
            <a:ext cx="7495504"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IN" sz="800" i="1" dirty="0">
                <a:solidFill>
                  <a:prstClr val="black">
                    <a:lumMod val="50000"/>
                    <a:lumOff val="50000"/>
                  </a:prstClr>
                </a:solidFill>
                <a:latin typeface="Calibri"/>
              </a:rPr>
              <a:t>Adapted from Kantor Institute. All rights reserved. Reproduction in any form, in whole or in part, is prohibited.</a:t>
            </a:r>
          </a:p>
        </p:txBody>
      </p:sp>
      <p:pic>
        <p:nvPicPr>
          <p:cNvPr id="3" name="Picture 2">
            <a:extLst>
              <a:ext uri="{FF2B5EF4-FFF2-40B4-BE49-F238E27FC236}">
                <a16:creationId xmlns:a16="http://schemas.microsoft.com/office/drawing/2014/main" id="{8D355689-C714-DDFB-EBC7-F9B43A7AA9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004" y="2091167"/>
            <a:ext cx="3291840" cy="4114800"/>
          </a:xfrm>
          <a:prstGeom prst="rect">
            <a:avLst/>
          </a:prstGeom>
        </p:spPr>
      </p:pic>
      <p:graphicFrame>
        <p:nvGraphicFramePr>
          <p:cNvPr id="4" name="Table 3">
            <a:extLst>
              <a:ext uri="{FF2B5EF4-FFF2-40B4-BE49-F238E27FC236}">
                <a16:creationId xmlns:a16="http://schemas.microsoft.com/office/drawing/2014/main" id="{BA6AD643-7EF2-B41C-D22B-9E85D3B556F9}"/>
              </a:ext>
            </a:extLst>
          </p:cNvPr>
          <p:cNvGraphicFramePr>
            <a:graphicFrameLocks noGrp="1"/>
          </p:cNvGraphicFramePr>
          <p:nvPr>
            <p:extLst>
              <p:ext uri="{D42A27DB-BD31-4B8C-83A1-F6EECF244321}">
                <p14:modId xmlns:p14="http://schemas.microsoft.com/office/powerpoint/2010/main" val="24314103"/>
              </p:ext>
            </p:extLst>
          </p:nvPr>
        </p:nvGraphicFramePr>
        <p:xfrm>
          <a:off x="4930588" y="1601266"/>
          <a:ext cx="5600448" cy="4043680"/>
        </p:xfrm>
        <a:graphic>
          <a:graphicData uri="http://schemas.openxmlformats.org/drawingml/2006/table">
            <a:tbl>
              <a:tblPr bandRow="1">
                <a:tableStyleId>{5C22544A-7EE6-4342-B048-85BDC9FD1C3A}</a:tableStyleId>
              </a:tblPr>
              <a:tblGrid>
                <a:gridCol w="1553007">
                  <a:extLst>
                    <a:ext uri="{9D8B030D-6E8A-4147-A177-3AD203B41FA5}">
                      <a16:colId xmlns:a16="http://schemas.microsoft.com/office/drawing/2014/main" val="20000"/>
                    </a:ext>
                  </a:extLst>
                </a:gridCol>
                <a:gridCol w="4047441">
                  <a:extLst>
                    <a:ext uri="{9D8B030D-6E8A-4147-A177-3AD203B41FA5}">
                      <a16:colId xmlns:a16="http://schemas.microsoft.com/office/drawing/2014/main" val="20001"/>
                    </a:ext>
                  </a:extLst>
                </a:gridCol>
              </a:tblGrid>
              <a:tr h="915663">
                <a:tc>
                  <a:txBody>
                    <a:bodyPr/>
                    <a:lstStyle/>
                    <a:p>
                      <a:pPr>
                        <a:spcBef>
                          <a:spcPts val="200"/>
                        </a:spcBef>
                        <a:spcAft>
                          <a:spcPts val="200"/>
                        </a:spcAft>
                      </a:pPr>
                      <a:r>
                        <a:rPr lang="en-US" b="1" dirty="0"/>
                        <a:t>Se </a:t>
                      </a:r>
                      <a:r>
                        <a:rPr lang="en-US" b="1" dirty="0" err="1"/>
                        <a:t>caracteriza</a:t>
                      </a:r>
                      <a:r>
                        <a:rPr lang="en-US" b="1" dirty="0"/>
                        <a:t> por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spcBef>
                          <a:spcPts val="200"/>
                        </a:spcBef>
                        <a:spcAft>
                          <a:spcPts val="200"/>
                        </a:spcAft>
                        <a:buFont typeface="Arial" panose="020B0604020202020204" pitchFamily="34" charset="0"/>
                        <a:buChar char="•"/>
                      </a:pPr>
                      <a:r>
                        <a:rPr lang="es-AR" dirty="0"/>
                        <a:t>Sed de ideas y comprensión</a:t>
                      </a:r>
                    </a:p>
                    <a:p>
                      <a:pPr marL="285750" indent="-285750">
                        <a:spcBef>
                          <a:spcPts val="200"/>
                        </a:spcBef>
                        <a:spcAft>
                          <a:spcPts val="200"/>
                        </a:spcAft>
                        <a:buFont typeface="Arial" panose="020B0604020202020204" pitchFamily="34" charset="0"/>
                        <a:buChar char="•"/>
                      </a:pPr>
                      <a:r>
                        <a:rPr lang="es-AR" dirty="0"/>
                        <a:t>Compromiso con una misión superior</a:t>
                      </a:r>
                    </a:p>
                    <a:p>
                      <a:pPr marL="285750" indent="-285750">
                        <a:spcBef>
                          <a:spcPts val="200"/>
                        </a:spcBef>
                        <a:spcAft>
                          <a:spcPts val="200"/>
                        </a:spcAft>
                        <a:buFont typeface="Arial" panose="020B0604020202020204" pitchFamily="34" charset="0"/>
                        <a:buChar char="•"/>
                      </a:pPr>
                      <a:r>
                        <a:rPr lang="es-AR" dirty="0"/>
                        <a:t>Profundidad y calidad de análisis</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420166">
                <a:tc>
                  <a:txBody>
                    <a:bodyPr/>
                    <a:lstStyle/>
                    <a:p>
                      <a:pPr>
                        <a:spcBef>
                          <a:spcPts val="200"/>
                        </a:spcBef>
                        <a:spcAft>
                          <a:spcPts val="200"/>
                        </a:spcAft>
                      </a:pPr>
                      <a:r>
                        <a:rPr lang="en-US" b="1" dirty="0"/>
                        <a:t>Puntos Fuertes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spcBef>
                          <a:spcPts val="200"/>
                        </a:spcBef>
                        <a:spcAft>
                          <a:spcPts val="200"/>
                        </a:spcAft>
                        <a:buFont typeface="Arial" panose="020B0604020202020204" pitchFamily="34" charset="0"/>
                        <a:buChar char="•"/>
                      </a:pPr>
                      <a:r>
                        <a:rPr lang="es-AR" baseline="0" dirty="0"/>
                        <a:t>Un pensamiento riguroso conduce a grandes ideas.</a:t>
                      </a:r>
                    </a:p>
                    <a:p>
                      <a:pPr marL="285750" indent="-285750">
                        <a:spcBef>
                          <a:spcPts val="200"/>
                        </a:spcBef>
                        <a:spcAft>
                          <a:spcPts val="200"/>
                        </a:spcAft>
                        <a:buFont typeface="Arial" panose="020B0604020202020204" pitchFamily="34" charset="0"/>
                        <a:buChar char="•"/>
                      </a:pPr>
                      <a:r>
                        <a:rPr lang="es-AR" baseline="0" dirty="0"/>
                        <a:t>Destaca por dar sentido a la complejidad y mostrar cómo encajan piezas dispares</a:t>
                      </a:r>
                      <a:endParaRPr lang="en-US" baseline="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971692">
                <a:tc>
                  <a:txBody>
                    <a:bodyPr/>
                    <a:lstStyle/>
                    <a:p>
                      <a:pPr>
                        <a:spcBef>
                          <a:spcPts val="200"/>
                        </a:spcBef>
                        <a:spcAft>
                          <a:spcPts val="200"/>
                        </a:spcAft>
                      </a:pPr>
                      <a:r>
                        <a:rPr lang="en-US" b="1" dirty="0" err="1"/>
                        <a:t>Limitaciones</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spcBef>
                          <a:spcPts val="200"/>
                        </a:spcBef>
                        <a:spcAft>
                          <a:spcPts val="200"/>
                        </a:spcAft>
                        <a:buFont typeface="Arial" panose="020B0604020202020204" pitchFamily="34" charset="0"/>
                        <a:buChar char="•"/>
                      </a:pPr>
                      <a:r>
                        <a:rPr lang="es-AR" baseline="0" dirty="0"/>
                        <a:t>El compromiso con una misión a veces cruza la línea de la rectitud.</a:t>
                      </a:r>
                    </a:p>
                    <a:p>
                      <a:pPr marL="285750" indent="-285750">
                        <a:spcBef>
                          <a:spcPts val="200"/>
                        </a:spcBef>
                        <a:spcAft>
                          <a:spcPts val="200"/>
                        </a:spcAft>
                        <a:buFont typeface="Arial" panose="020B0604020202020204" pitchFamily="34" charset="0"/>
                        <a:buChar char="•"/>
                      </a:pPr>
                      <a:r>
                        <a:rPr lang="es-AR" baseline="0" dirty="0"/>
                        <a:t>A veces </a:t>
                      </a:r>
                      <a:r>
                        <a:rPr lang="es-AR" baseline="0" dirty="0" err="1"/>
                        <a:t>sobreanaliza</a:t>
                      </a:r>
                      <a:r>
                        <a:rPr lang="es-AR" baseline="0" dirty="0"/>
                        <a:t> temas más allá del punto de relevancia</a:t>
                      </a:r>
                      <a:endParaRPr lang="en-US" baseline="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746563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B3668-E65C-F7D8-14F8-2B32971DEDF5}"/>
              </a:ext>
            </a:extLst>
          </p:cNvPr>
          <p:cNvSpPr>
            <a:spLocks noGrp="1"/>
          </p:cNvSpPr>
          <p:nvPr>
            <p:ph type="title"/>
          </p:nvPr>
        </p:nvSpPr>
        <p:spPr>
          <a:xfrm>
            <a:off x="877824" y="588245"/>
            <a:ext cx="10449784" cy="618763"/>
          </a:xfrm>
        </p:spPr>
        <p:txBody>
          <a:bodyPr anchor="t"/>
          <a:lstStyle/>
          <a:p>
            <a:r>
              <a:rPr lang="en-US" dirty="0" err="1"/>
              <a:t>Advertencias</a:t>
            </a:r>
            <a:endParaRPr lang="en-US" dirty="0"/>
          </a:p>
        </p:txBody>
      </p:sp>
      <p:sp>
        <p:nvSpPr>
          <p:cNvPr id="4" name="Date Placeholder 3">
            <a:extLst>
              <a:ext uri="{FF2B5EF4-FFF2-40B4-BE49-F238E27FC236}">
                <a16:creationId xmlns:a16="http://schemas.microsoft.com/office/drawing/2014/main" id="{97E69C6F-6D5B-22AB-339E-1EF992451D53}"/>
              </a:ext>
            </a:extLst>
          </p:cNvPr>
          <p:cNvSpPr>
            <a:spLocks noGrp="1"/>
          </p:cNvSpPr>
          <p:nvPr>
            <p:ph type="dt" sz="half" idx="10"/>
          </p:nvPr>
        </p:nvSpPr>
        <p:spPr/>
        <p:txBody>
          <a:bodyPr/>
          <a:lstStyle/>
          <a:p>
            <a:fld id="{579F6069-8263-4296-913A-BC2234E8D32B}" type="datetime1">
              <a:rPr lang="en-US" smtClean="0"/>
              <a:t>9/30/2023</a:t>
            </a:fld>
            <a:endParaRPr lang="en-US"/>
          </a:p>
        </p:txBody>
      </p:sp>
      <p:sp>
        <p:nvSpPr>
          <p:cNvPr id="5" name="Footer Placeholder 4">
            <a:extLst>
              <a:ext uri="{FF2B5EF4-FFF2-40B4-BE49-F238E27FC236}">
                <a16:creationId xmlns:a16="http://schemas.microsoft.com/office/drawing/2014/main" id="{BB1973EF-D3B9-7C46-54E3-42DA8331F099}"/>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1E0B3C3-E066-1B86-409F-4DB55BBB6A15}"/>
              </a:ext>
            </a:extLst>
          </p:cNvPr>
          <p:cNvSpPr>
            <a:spLocks noGrp="1"/>
          </p:cNvSpPr>
          <p:nvPr>
            <p:ph type="sldNum" sz="quarter" idx="12"/>
          </p:nvPr>
        </p:nvSpPr>
        <p:spPr/>
        <p:txBody>
          <a:bodyPr/>
          <a:lstStyle/>
          <a:p>
            <a:fld id="{C68AC1EC-23E2-4F0E-A5A4-674EC8DB954E}" type="slidenum">
              <a:rPr lang="en-US" smtClean="0"/>
              <a:t>12</a:t>
            </a:fld>
            <a:endParaRPr lang="en-US"/>
          </a:p>
        </p:txBody>
      </p:sp>
      <p:sp>
        <p:nvSpPr>
          <p:cNvPr id="7" name="Content Placeholder 2">
            <a:extLst>
              <a:ext uri="{FF2B5EF4-FFF2-40B4-BE49-F238E27FC236}">
                <a16:creationId xmlns:a16="http://schemas.microsoft.com/office/drawing/2014/main" id="{8C53AD39-2C5D-35A8-56E8-C65364EF09BB}"/>
              </a:ext>
            </a:extLst>
          </p:cNvPr>
          <p:cNvSpPr txBox="1">
            <a:spLocks noGrp="1"/>
          </p:cNvSpPr>
          <p:nvPr>
            <p:ph idx="1"/>
          </p:nvPr>
        </p:nvSpPr>
        <p:spPr>
          <a:xfrm>
            <a:off x="870680" y="1536192"/>
            <a:ext cx="10449784" cy="4524883"/>
          </a:xfrm>
          <a:prstGeom prst="rect">
            <a:avLst/>
          </a:prstGeom>
        </p:spPr>
        <p:txBody>
          <a:bodyPr>
            <a:normAutofit/>
          </a:bodyPr>
          <a:lstStyle/>
          <a:p>
            <a:pPr marL="412429" marR="1157605" lvl="1" indent="-286385" defTabSz="457200">
              <a:lnSpc>
                <a:spcPct val="103750"/>
              </a:lnSpc>
              <a:spcBef>
                <a:spcPts val="800"/>
              </a:spcBef>
              <a:buSzPct val="113000"/>
              <a:buFontTx/>
              <a:tabLst>
                <a:tab pos="508000" algn="l"/>
                <a:tab pos="508000" algn="l"/>
              </a:tabLst>
              <a:defRPr sz="1600">
                <a:solidFill>
                  <a:srgbClr val="000000"/>
                </a:solidFill>
                <a:uFill>
                  <a:solidFill>
                    <a:srgbClr val="000000"/>
                  </a:solidFill>
                </a:uFill>
                <a:latin typeface="Calibri"/>
                <a:ea typeface="Calibri"/>
                <a:cs typeface="Calibri"/>
                <a:sym typeface="Calibri"/>
              </a:defRPr>
            </a:pPr>
            <a:r>
              <a:rPr lang="es-AR" sz="2400" dirty="0"/>
              <a:t>El modelo de </a:t>
            </a:r>
            <a:r>
              <a:rPr lang="es-AR" sz="2400" dirty="0" err="1"/>
              <a:t>Kantor</a:t>
            </a:r>
            <a:r>
              <a:rPr lang="es-AR" sz="2400" dirty="0"/>
              <a:t> le ofrece un lenguaje común para sus propensiones y las de los demás.   </a:t>
            </a:r>
          </a:p>
          <a:p>
            <a:pPr marL="412429" marR="1157605" lvl="1" indent="-286385" defTabSz="457200">
              <a:lnSpc>
                <a:spcPct val="103750"/>
              </a:lnSpc>
              <a:spcBef>
                <a:spcPts val="800"/>
              </a:spcBef>
              <a:buSzPct val="113000"/>
              <a:buFontTx/>
              <a:tabLst>
                <a:tab pos="508000" algn="l"/>
                <a:tab pos="508000" algn="l"/>
              </a:tabLst>
              <a:defRPr sz="1600">
                <a:solidFill>
                  <a:srgbClr val="000000"/>
                </a:solidFill>
                <a:uFill>
                  <a:solidFill>
                    <a:srgbClr val="000000"/>
                  </a:solidFill>
                </a:uFill>
                <a:latin typeface="Calibri"/>
                <a:ea typeface="Calibri"/>
                <a:cs typeface="Calibri"/>
                <a:sym typeface="Calibri"/>
              </a:defRPr>
            </a:pPr>
            <a:r>
              <a:rPr lang="es-AR" sz="2400" dirty="0"/>
              <a:t>  Ningún modo de comunicación es mejor o peor que otro.</a:t>
            </a:r>
          </a:p>
          <a:p>
            <a:pPr marL="412429" marR="1157605" lvl="1" indent="-286385" defTabSz="457200">
              <a:lnSpc>
                <a:spcPct val="103750"/>
              </a:lnSpc>
              <a:spcBef>
                <a:spcPts val="800"/>
              </a:spcBef>
              <a:buSzPct val="113000"/>
              <a:buFontTx/>
              <a:tabLst>
                <a:tab pos="508000" algn="l"/>
                <a:tab pos="508000" algn="l"/>
              </a:tabLst>
              <a:defRPr sz="1600">
                <a:solidFill>
                  <a:srgbClr val="000000"/>
                </a:solidFill>
                <a:uFill>
                  <a:solidFill>
                    <a:srgbClr val="000000"/>
                  </a:solidFill>
                </a:uFill>
                <a:latin typeface="Calibri"/>
                <a:ea typeface="Calibri"/>
                <a:cs typeface="Calibri"/>
                <a:sym typeface="Calibri"/>
              </a:defRPr>
            </a:pPr>
            <a:r>
              <a:rPr lang="es-AR" sz="2400" dirty="0"/>
              <a:t>Conociendo tu perfil, puedes identificar más fácilmente situaciones en las que te sirve bien y otras en las que puede entorpecerte.</a:t>
            </a:r>
          </a:p>
          <a:p>
            <a:pPr marL="412429" marR="1157605" lvl="1" indent="-286385" defTabSz="457200">
              <a:lnSpc>
                <a:spcPct val="103750"/>
              </a:lnSpc>
              <a:spcBef>
                <a:spcPts val="800"/>
              </a:spcBef>
              <a:buSzPct val="113000"/>
              <a:buFontTx/>
              <a:tabLst>
                <a:tab pos="508000" algn="l"/>
                <a:tab pos="508000" algn="l"/>
              </a:tabLst>
              <a:defRPr sz="1600">
                <a:solidFill>
                  <a:srgbClr val="000000"/>
                </a:solidFill>
                <a:uFill>
                  <a:solidFill>
                    <a:srgbClr val="000000"/>
                  </a:solidFill>
                </a:uFill>
                <a:latin typeface="Calibri"/>
                <a:ea typeface="Calibri"/>
                <a:cs typeface="Calibri"/>
                <a:sym typeface="Calibri"/>
              </a:defRPr>
            </a:pPr>
            <a:r>
              <a:rPr lang="es-AR" sz="2400" dirty="0"/>
              <a:t> El perfil puede ayudarte a identificar formas de ampliar tu repertorio experimentando con comportamientos menos comunes a tu perfil y participando en ellos.</a:t>
            </a:r>
            <a:endParaRPr lang="en-US" sz="2400" dirty="0"/>
          </a:p>
        </p:txBody>
      </p:sp>
    </p:spTree>
    <p:extLst>
      <p:ext uri="{BB962C8B-B14F-4D97-AF65-F5344CB8AC3E}">
        <p14:creationId xmlns:p14="http://schemas.microsoft.com/office/powerpoint/2010/main" val="4112600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4306" name="Group 2">
            <a:extLst>
              <a:ext uri="{FF2B5EF4-FFF2-40B4-BE49-F238E27FC236}">
                <a16:creationId xmlns:a16="http://schemas.microsoft.com/office/drawing/2014/main" id="{1D9995C9-486B-F445-AD23-204BCCBAA055}"/>
              </a:ext>
            </a:extLst>
          </p:cNvPr>
          <p:cNvGraphicFramePr>
            <a:graphicFrameLocks noGrp="1"/>
          </p:cNvGraphicFramePr>
          <p:nvPr>
            <p:ph/>
            <p:extLst>
              <p:ext uri="{D42A27DB-BD31-4B8C-83A1-F6EECF244321}">
                <p14:modId xmlns:p14="http://schemas.microsoft.com/office/powerpoint/2010/main" val="642187509"/>
              </p:ext>
            </p:extLst>
          </p:nvPr>
        </p:nvGraphicFramePr>
        <p:xfrm>
          <a:off x="513588" y="1358538"/>
          <a:ext cx="10237143" cy="4915524"/>
        </p:xfrm>
        <a:graphic>
          <a:graphicData uri="http://schemas.openxmlformats.org/drawingml/2006/table">
            <a:tbl>
              <a:tblPr/>
              <a:tblGrid>
                <a:gridCol w="1326657">
                  <a:extLst>
                    <a:ext uri="{9D8B030D-6E8A-4147-A177-3AD203B41FA5}">
                      <a16:colId xmlns:a16="http://schemas.microsoft.com/office/drawing/2014/main" val="20000"/>
                    </a:ext>
                  </a:extLst>
                </a:gridCol>
                <a:gridCol w="4192497">
                  <a:extLst>
                    <a:ext uri="{9D8B030D-6E8A-4147-A177-3AD203B41FA5}">
                      <a16:colId xmlns:a16="http://schemas.microsoft.com/office/drawing/2014/main" val="20001"/>
                    </a:ext>
                  </a:extLst>
                </a:gridCol>
                <a:gridCol w="4717989">
                  <a:extLst>
                    <a:ext uri="{9D8B030D-6E8A-4147-A177-3AD203B41FA5}">
                      <a16:colId xmlns:a16="http://schemas.microsoft.com/office/drawing/2014/main" val="20002"/>
                    </a:ext>
                  </a:extLst>
                </a:gridCol>
              </a:tblGrid>
              <a:tr h="28585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Candara" pitchFamily="34"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a:ln>
                            <a:noFill/>
                          </a:ln>
                          <a:solidFill>
                            <a:schemeClr val="tx1"/>
                          </a:solidFill>
                          <a:effectLst/>
                          <a:latin typeface="Candara" pitchFamily="34" charset="0"/>
                        </a:rPr>
                        <a:t>PERSONAL</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a:ln>
                            <a:noFill/>
                          </a:ln>
                          <a:solidFill>
                            <a:schemeClr val="tx1"/>
                          </a:solidFill>
                          <a:effectLst/>
                          <a:latin typeface="Candara" pitchFamily="34" charset="0"/>
                        </a:rPr>
                        <a:t>PROFESSIONAL</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4336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Candara" pitchFamily="34"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Candara" pitchFamily="34"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a:ln>
                            <a:noFill/>
                          </a:ln>
                          <a:solidFill>
                            <a:srgbClr val="A50021"/>
                          </a:solidFill>
                          <a:effectLst/>
                          <a:latin typeface="Candara" pitchFamily="34" charset="0"/>
                        </a:rPr>
                        <a:t>MAJOR</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a:ln>
                            <a:noFill/>
                          </a:ln>
                          <a:solidFill>
                            <a:srgbClr val="A50021"/>
                          </a:solidFill>
                          <a:effectLst/>
                          <a:latin typeface="Candara" pitchFamily="34" charset="0"/>
                        </a:rPr>
                        <a:t>(High Stakes)</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Candara"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Candara"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8629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Candara" pitchFamily="34"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Candara" pitchFamily="34"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a:ln>
                            <a:noFill/>
                          </a:ln>
                          <a:solidFill>
                            <a:srgbClr val="3366CC"/>
                          </a:solidFill>
                          <a:effectLst/>
                          <a:latin typeface="Candara" pitchFamily="34" charset="0"/>
                        </a:rPr>
                        <a:t>ROUTINE</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a:ln>
                            <a:noFill/>
                          </a:ln>
                          <a:solidFill>
                            <a:srgbClr val="3366CC"/>
                          </a:solidFill>
                          <a:effectLst/>
                          <a:latin typeface="Candara" pitchFamily="34" charset="0"/>
                        </a:rPr>
                        <a:t>(Day to Day)</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dirty="0">
                        <a:ln>
                          <a:noFill/>
                        </a:ln>
                        <a:solidFill>
                          <a:srgbClr val="3366CC"/>
                        </a:solidFill>
                        <a:effectLst/>
                        <a:latin typeface="Candara" pitchFamily="34"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dirty="0">
                        <a:ln>
                          <a:noFill/>
                        </a:ln>
                        <a:solidFill>
                          <a:srgbClr val="3366CC"/>
                        </a:solidFill>
                        <a:effectLst/>
                        <a:latin typeface="Candara" pitchFamily="34"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Candara"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Candara"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3" name="Rectangle 1">
            <a:extLst>
              <a:ext uri="{FF2B5EF4-FFF2-40B4-BE49-F238E27FC236}">
                <a16:creationId xmlns:a16="http://schemas.microsoft.com/office/drawing/2014/main" id="{B561CBFF-32F0-111B-03AF-32765DC9D8CF}"/>
              </a:ext>
            </a:extLst>
          </p:cNvPr>
          <p:cNvSpPr>
            <a:spLocks noChangeArrowheads="1"/>
          </p:cNvSpPr>
          <p:nvPr/>
        </p:nvSpPr>
        <p:spPr bwMode="auto">
          <a:xfrm>
            <a:off x="513588" y="113676"/>
            <a:ext cx="11164824" cy="199597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altLang="en-US" sz="2000" b="1" i="0" u="sng" strike="noStrike" kern="1200" cap="none" spc="0" normalizeH="0" baseline="0" noProof="0" dirty="0">
                <a:ln>
                  <a:noFill/>
                </a:ln>
                <a:solidFill>
                  <a:srgbClr val="000000"/>
                </a:solidFill>
                <a:effectLst/>
                <a:uLnTx/>
                <a:uFillTx/>
                <a:latin typeface="+mn-lt"/>
                <a:ea typeface="+mn-ea"/>
                <a:cs typeface="+mn-cs"/>
              </a:rPr>
              <a:t>Center of Gravity Exercise – Instructions</a:t>
            </a:r>
          </a:p>
          <a:p>
            <a:pPr marL="0" marR="0" lvl="0" indent="0" algn="l" defTabSz="914400" rtl="0" eaLnBrk="1" fontAlgn="base" latinLnBrk="0" hangingPunct="1">
              <a:lnSpc>
                <a:spcPct val="100000"/>
              </a:lnSpc>
              <a:spcBef>
                <a:spcPct val="0"/>
              </a:spcBef>
              <a:spcAft>
                <a:spcPts val="600"/>
              </a:spcAft>
              <a:buClrTx/>
              <a:buSzTx/>
              <a:buFontTx/>
              <a:buNone/>
              <a:tabLst/>
              <a:defRPr/>
            </a:pPr>
            <a:r>
              <a:rPr lang="en-US" altLang="en-US" sz="1600" dirty="0">
                <a:solidFill>
                  <a:srgbClr val="000000"/>
                </a:solidFill>
                <a:latin typeface="+mn-lt"/>
              </a:rPr>
              <a:t>Step 1. Describe 1-3 conversations you had in the last 3 months </a:t>
            </a:r>
            <a:endParaRPr kumimoji="0" lang="en-US" altLang="en-US" sz="1600" i="0" strike="noStrike" kern="1200" cap="none" spc="0" normalizeH="0" baseline="0" noProof="0" dirty="0">
              <a:ln>
                <a:noFill/>
              </a:ln>
              <a:solidFill>
                <a:srgbClr val="000000"/>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altLang="en-US" sz="1400" i="0"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ts val="600"/>
              </a:spcAft>
              <a:buClrTx/>
              <a:buSzTx/>
              <a:buFontTx/>
              <a:buNone/>
              <a:tabLst/>
              <a:defRPr/>
            </a:pPr>
            <a:endParaRPr lang="en-US" altLang="en-US" sz="1400" b="1" dirty="0">
              <a:solidFill>
                <a:srgbClr val="000000"/>
              </a:solidFill>
              <a:latin typeface="Arial"/>
            </a:endParaRPr>
          </a:p>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altLang="en-US" sz="14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226538467"/>
      </p:ext>
    </p:extLst>
  </p:cSld>
  <p:clrMapOvr>
    <a:masterClrMapping/>
  </p:clrMapOvr>
  <p:transition spd="med">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A053E89-45DD-AC3E-83D1-854B0629AD0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892AC11-ACC3-4129-BBD7-C580BF1A4EE7}" type="datetime1">
              <a:rPr kumimoji="0" lang="en-US" sz="800" b="0" i="0" u="none" strike="noStrike" kern="1200" cap="all" spc="300" normalizeH="0" baseline="0" noProof="0" smtClean="0">
                <a:ln>
                  <a:noFill/>
                </a:ln>
                <a:solidFill>
                  <a:srgbClr val="412D24"/>
                </a:solidFill>
                <a:effectLst/>
                <a:uLnTx/>
                <a:uFillTx/>
                <a:latin typeface="Aptos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9/30/2023</a:t>
            </a:fld>
            <a:endParaRPr kumimoji="0" lang="en-US" sz="800" b="0" i="0" u="none" strike="noStrike" kern="1200" cap="all" spc="300" normalizeH="0" baseline="0" noProof="0">
              <a:ln>
                <a:noFill/>
              </a:ln>
              <a:solidFill>
                <a:srgbClr val="412D24"/>
              </a:solidFill>
              <a:effectLst/>
              <a:uLnTx/>
              <a:uFillTx/>
              <a:latin typeface="Aptos Light"/>
              <a:ea typeface="+mn-ea"/>
              <a:cs typeface="+mn-cs"/>
            </a:endParaRPr>
          </a:p>
        </p:txBody>
      </p:sp>
      <p:sp>
        <p:nvSpPr>
          <p:cNvPr id="4" name="Footer Placeholder 3">
            <a:extLst>
              <a:ext uri="{FF2B5EF4-FFF2-40B4-BE49-F238E27FC236}">
                <a16:creationId xmlns:a16="http://schemas.microsoft.com/office/drawing/2014/main" id="{57B2A969-B0A4-D56A-035B-93B913CE6A9B}"/>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all" spc="300" normalizeH="0" baseline="0" noProof="0">
                <a:ln>
                  <a:noFill/>
                </a:ln>
                <a:solidFill>
                  <a:srgbClr val="412D24"/>
                </a:solidFill>
                <a:effectLst/>
                <a:uLnTx/>
                <a:uFillTx/>
                <a:latin typeface="Aptos Light"/>
                <a:ea typeface="+mn-ea"/>
                <a:cs typeface="+mn-cs"/>
              </a:rPr>
              <a:t>Sample Footer Text</a:t>
            </a:r>
          </a:p>
        </p:txBody>
      </p:sp>
      <p:sp>
        <p:nvSpPr>
          <p:cNvPr id="5" name="Slide Number Placeholder 4">
            <a:extLst>
              <a:ext uri="{FF2B5EF4-FFF2-40B4-BE49-F238E27FC236}">
                <a16:creationId xmlns:a16="http://schemas.microsoft.com/office/drawing/2014/main" id="{515C29F6-4174-EAC2-29F8-2BEFD20D32C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8AC1EC-23E2-4F0E-A5A4-674EC8DB954E}" type="slidenum">
              <a:rPr kumimoji="0" lang="en-US" sz="1400" b="0" i="0" u="none" strike="noStrike" kern="1200" cap="none" spc="0" normalizeH="0" baseline="0" noProof="0" smtClean="0">
                <a:ln>
                  <a:noFill/>
                </a:ln>
                <a:solidFill>
                  <a:srgbClr val="412D24"/>
                </a:solidFill>
                <a:effectLst/>
                <a:uLnTx/>
                <a:uFillTx/>
                <a:latin typeface="Walbaum Display"/>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400" b="0" i="0" u="none" strike="noStrike" kern="1200" cap="none" spc="0" normalizeH="0" baseline="0" noProof="0">
              <a:ln>
                <a:noFill/>
              </a:ln>
              <a:solidFill>
                <a:srgbClr val="412D24"/>
              </a:solidFill>
              <a:effectLst/>
              <a:uLnTx/>
              <a:uFillTx/>
              <a:latin typeface="Walbaum Display"/>
              <a:ea typeface="+mn-ea"/>
              <a:cs typeface="+mn-cs"/>
            </a:endParaRPr>
          </a:p>
        </p:txBody>
      </p:sp>
      <p:sp>
        <p:nvSpPr>
          <p:cNvPr id="6" name="Rectangle 1">
            <a:extLst>
              <a:ext uri="{FF2B5EF4-FFF2-40B4-BE49-F238E27FC236}">
                <a16:creationId xmlns:a16="http://schemas.microsoft.com/office/drawing/2014/main" id="{3A79C559-8E2A-74A8-D527-4C4D03E615B7}"/>
              </a:ext>
            </a:extLst>
          </p:cNvPr>
          <p:cNvSpPr>
            <a:spLocks noChangeArrowheads="1"/>
          </p:cNvSpPr>
          <p:nvPr/>
        </p:nvSpPr>
        <p:spPr bwMode="auto">
          <a:xfrm>
            <a:off x="513588" y="250114"/>
            <a:ext cx="11164824" cy="23223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s-AR" altLang="en-US" sz="2000" b="1" i="0" u="none" strike="noStrike" kern="1200" cap="none" spc="0" normalizeH="0" baseline="0" noProof="0" dirty="0">
                <a:ln>
                  <a:noFill/>
                </a:ln>
                <a:solidFill>
                  <a:srgbClr val="000000"/>
                </a:solidFill>
                <a:effectLst/>
                <a:uLnTx/>
                <a:uFillTx/>
                <a:latin typeface="Aptos Light"/>
                <a:ea typeface="+mn-ea"/>
                <a:cs typeface="+mn-cs"/>
              </a:rPr>
              <a:t>Ejercicio centro de gravedad - Instrucciones  de contenido</a:t>
            </a:r>
          </a:p>
          <a:p>
            <a:pPr marL="0" marR="0" lvl="0" indent="0" algn="l" defTabSz="914400" rtl="0" eaLnBrk="1" fontAlgn="base" latinLnBrk="0" hangingPunct="1">
              <a:lnSpc>
                <a:spcPct val="100000"/>
              </a:lnSpc>
              <a:spcBef>
                <a:spcPct val="0"/>
              </a:spcBef>
              <a:spcAft>
                <a:spcPts val="600"/>
              </a:spcAft>
              <a:buClrTx/>
              <a:buSzTx/>
              <a:buFontTx/>
              <a:buNone/>
              <a:tabLst/>
              <a:defRPr/>
            </a:pPr>
            <a:r>
              <a:rPr kumimoji="0" lang="es-AR" altLang="en-US" sz="1400" b="1" i="0" u="none" strike="noStrike" kern="1200" cap="none" spc="0" normalizeH="0" baseline="0" noProof="0" dirty="0">
                <a:ln>
                  <a:noFill/>
                </a:ln>
                <a:solidFill>
                  <a:srgbClr val="000000"/>
                </a:solidFill>
                <a:effectLst/>
                <a:uLnTx/>
                <a:uFillTx/>
                <a:latin typeface="Aptos Light"/>
                <a:ea typeface="+mn-ea"/>
                <a:cs typeface="+mn-cs"/>
              </a:rPr>
              <a:t>Paso 2</a:t>
            </a:r>
            <a:r>
              <a:rPr kumimoji="0" lang="es-AR" altLang="en-US" sz="1400" b="0" i="0" u="none" strike="noStrike" kern="1200" cap="none" spc="0" normalizeH="0" baseline="0" noProof="0" dirty="0">
                <a:ln>
                  <a:noFill/>
                </a:ln>
                <a:solidFill>
                  <a:srgbClr val="000000"/>
                </a:solidFill>
                <a:effectLst/>
                <a:uLnTx/>
                <a:uFillTx/>
                <a:latin typeface="Aptos Light"/>
                <a:ea typeface="+mn-ea"/>
                <a:cs typeface="+mn-cs"/>
              </a:rPr>
              <a:t>. </a:t>
            </a:r>
            <a:r>
              <a:rPr lang="es-AR" altLang="en-US" sz="1400" dirty="0">
                <a:solidFill>
                  <a:srgbClr val="000000"/>
                </a:solidFill>
                <a:latin typeface="Aptos Light"/>
              </a:rPr>
              <a:t>Examina</a:t>
            </a:r>
            <a:r>
              <a:rPr kumimoji="0" lang="es-AR" altLang="en-US" sz="1400" b="0" i="0" u="none" strike="noStrike" kern="1200" cap="none" spc="0" normalizeH="0" baseline="0" noProof="0" dirty="0">
                <a:ln>
                  <a:noFill/>
                </a:ln>
                <a:solidFill>
                  <a:srgbClr val="000000"/>
                </a:solidFill>
                <a:effectLst/>
                <a:uLnTx/>
                <a:uFillTx/>
                <a:latin typeface="Aptos Light"/>
                <a:ea typeface="+mn-ea"/>
                <a:cs typeface="+mn-cs"/>
              </a:rPr>
              <a:t> qué tipo de dominio de comunicación predominan en </a:t>
            </a:r>
            <a:r>
              <a:rPr kumimoji="0" lang="es-AR" altLang="en-US" sz="1400" b="0" i="0" u="none" strike="noStrike" kern="1200" cap="none" spc="0" normalizeH="0" baseline="0" noProof="0" dirty="0" err="1">
                <a:ln>
                  <a:noFill/>
                </a:ln>
                <a:solidFill>
                  <a:srgbClr val="000000"/>
                </a:solidFill>
                <a:effectLst/>
                <a:uLnTx/>
                <a:uFillTx/>
                <a:latin typeface="Aptos Light"/>
                <a:ea typeface="+mn-ea"/>
                <a:cs typeface="+mn-cs"/>
              </a:rPr>
              <a:t>tí</a:t>
            </a:r>
            <a:r>
              <a:rPr kumimoji="0" lang="es-AR" altLang="en-US" sz="1400" b="0" i="0" u="none" strike="noStrike" kern="1200" cap="none" spc="0" normalizeH="0" baseline="0" noProof="0" dirty="0">
                <a:ln>
                  <a:noFill/>
                </a:ln>
                <a:solidFill>
                  <a:srgbClr val="000000"/>
                </a:solidFill>
                <a:effectLst/>
                <a:uLnTx/>
                <a:uFillTx/>
                <a:latin typeface="Aptos Light"/>
                <a:ea typeface="+mn-ea"/>
                <a:cs typeface="+mn-cs"/>
              </a:rPr>
              <a:t> (afecto, poder, significado),  identifícalas en las conversaciones que escribiste  en la página anterior.</a:t>
            </a:r>
          </a:p>
          <a:p>
            <a:pPr marL="0" marR="0" lvl="0" indent="0" algn="l" defTabSz="914400" rtl="0" eaLnBrk="1" fontAlgn="base" latinLnBrk="0" hangingPunct="1">
              <a:lnSpc>
                <a:spcPct val="100000"/>
              </a:lnSpc>
              <a:spcBef>
                <a:spcPct val="0"/>
              </a:spcBef>
              <a:spcAft>
                <a:spcPts val="600"/>
              </a:spcAft>
              <a:buClrTx/>
              <a:buSzTx/>
              <a:buFontTx/>
              <a:buNone/>
              <a:tabLst/>
              <a:defRPr/>
            </a:pPr>
            <a:r>
              <a:rPr kumimoji="0" lang="es-AR" altLang="en-US" sz="1400" b="0" i="0" u="none" strike="noStrike" kern="1200" cap="none" spc="0" normalizeH="0" baseline="0" noProof="0" dirty="0">
                <a:ln>
                  <a:noFill/>
                </a:ln>
                <a:solidFill>
                  <a:srgbClr val="000000"/>
                </a:solidFill>
                <a:effectLst/>
                <a:uLnTx/>
                <a:uFillTx/>
                <a:latin typeface="Aptos Light"/>
                <a:ea typeface="+mn-ea"/>
                <a:cs typeface="+mn-cs"/>
              </a:rPr>
              <a:t> </a:t>
            </a:r>
            <a:r>
              <a:rPr kumimoji="0" lang="es-AR" altLang="en-US" sz="1400" b="1" i="0" u="none" strike="noStrike" kern="1200" cap="none" spc="0" normalizeH="0" baseline="0" noProof="0" dirty="0">
                <a:ln>
                  <a:noFill/>
                </a:ln>
                <a:solidFill>
                  <a:srgbClr val="000000"/>
                </a:solidFill>
                <a:effectLst/>
                <a:uLnTx/>
                <a:uFillTx/>
                <a:latin typeface="Aptos Light"/>
                <a:ea typeface="+mn-ea"/>
                <a:cs typeface="+mn-cs"/>
              </a:rPr>
              <a:t>Paso 3.</a:t>
            </a:r>
            <a:r>
              <a:rPr kumimoji="0" lang="es-AR" altLang="en-US" sz="1400" b="0" i="0" u="none" strike="noStrike" kern="1200" cap="none" spc="0" normalizeH="0" baseline="0" noProof="0" dirty="0">
                <a:ln>
                  <a:noFill/>
                </a:ln>
                <a:solidFill>
                  <a:srgbClr val="000000"/>
                </a:solidFill>
                <a:effectLst/>
                <a:uLnTx/>
                <a:uFillTx/>
                <a:latin typeface="Aptos Light"/>
                <a:ea typeface="+mn-ea"/>
                <a:cs typeface="+mn-cs"/>
              </a:rPr>
              <a:t> Elige lo que creas que fue lo dominante en ti  y compártelo con un compañero, centrándote en el impacto: </a:t>
            </a:r>
          </a:p>
          <a:p>
            <a:pPr marL="0" marR="0" lvl="0" indent="0" algn="l" defTabSz="914400" rtl="0" eaLnBrk="1" fontAlgn="base" latinLnBrk="0" hangingPunct="1">
              <a:lnSpc>
                <a:spcPct val="100000"/>
              </a:lnSpc>
              <a:spcBef>
                <a:spcPct val="0"/>
              </a:spcBef>
              <a:spcAft>
                <a:spcPts val="600"/>
              </a:spcAft>
              <a:buClrTx/>
              <a:buSzTx/>
              <a:buFontTx/>
              <a:buNone/>
              <a:tabLst/>
              <a:defRPr/>
            </a:pPr>
            <a:r>
              <a:rPr kumimoji="0" lang="es-AR" altLang="en-US" sz="1400" b="0" i="0" u="none" strike="noStrike" kern="1200" cap="none" spc="0" normalizeH="0" baseline="0" noProof="0" dirty="0">
                <a:ln>
                  <a:noFill/>
                </a:ln>
                <a:solidFill>
                  <a:srgbClr val="000000"/>
                </a:solidFill>
                <a:effectLst/>
                <a:uLnTx/>
                <a:uFillTx/>
                <a:latin typeface="Aptos Light"/>
                <a:ea typeface="+mn-ea"/>
                <a:cs typeface="+mn-cs"/>
              </a:rPr>
              <a:t>Cuando te encuentras en una situación en la que  domina este </a:t>
            </a:r>
            <a:r>
              <a:rPr kumimoji="0" lang="es-AR" altLang="en-US" sz="1400" b="1" i="0" u="none" strike="noStrike" kern="1200" cap="none" spc="0" normalizeH="0" baseline="0" noProof="0" dirty="0">
                <a:ln>
                  <a:noFill/>
                </a:ln>
                <a:solidFill>
                  <a:srgbClr val="000000"/>
                </a:solidFill>
                <a:effectLst/>
                <a:uLnTx/>
                <a:uFillTx/>
                <a:latin typeface="Aptos Light"/>
                <a:ea typeface="+mn-ea"/>
                <a:cs typeface="+mn-cs"/>
              </a:rPr>
              <a:t>(afecto, poder, significado)</a:t>
            </a:r>
            <a:r>
              <a:rPr kumimoji="0" lang="es-AR" altLang="en-US" sz="1400" b="0" i="0" u="none" strike="noStrike" kern="1200" cap="none" spc="0" normalizeH="0" baseline="0" noProof="0" dirty="0">
                <a:ln>
                  <a:noFill/>
                </a:ln>
                <a:solidFill>
                  <a:srgbClr val="000000"/>
                </a:solidFill>
                <a:effectLst/>
                <a:uLnTx/>
                <a:uFillTx/>
                <a:latin typeface="Aptos Light"/>
                <a:ea typeface="+mn-ea"/>
                <a:cs typeface="+mn-cs"/>
              </a:rPr>
              <a:t>  </a:t>
            </a:r>
          </a:p>
          <a:p>
            <a:pPr marL="0" marR="0" lvl="0" indent="0" algn="l" defTabSz="914400" rtl="0" eaLnBrk="1" fontAlgn="base" latinLnBrk="0" hangingPunct="1">
              <a:lnSpc>
                <a:spcPct val="100000"/>
              </a:lnSpc>
              <a:spcBef>
                <a:spcPct val="0"/>
              </a:spcBef>
              <a:spcAft>
                <a:spcPts val="600"/>
              </a:spcAft>
              <a:buClrTx/>
              <a:buSzTx/>
              <a:buFontTx/>
              <a:buNone/>
              <a:tabLst/>
              <a:defRPr/>
            </a:pPr>
            <a:r>
              <a:rPr kumimoji="0" lang="es-AR" altLang="en-US" sz="1400" b="0" i="0" u="none" strike="noStrike" kern="1200" cap="none" spc="0" normalizeH="0" baseline="0" noProof="0" dirty="0">
                <a:ln>
                  <a:noFill/>
                </a:ln>
                <a:solidFill>
                  <a:srgbClr val="000000"/>
                </a:solidFill>
                <a:effectLst/>
                <a:uLnTx/>
                <a:uFillTx/>
                <a:latin typeface="Aptos Light"/>
                <a:ea typeface="+mn-ea"/>
                <a:cs typeface="+mn-cs"/>
              </a:rPr>
              <a:t>¿cómo reaccionas? </a:t>
            </a:r>
          </a:p>
          <a:p>
            <a:pPr marL="0" marR="0" lvl="0" indent="0" algn="l" defTabSz="914400" rtl="0" eaLnBrk="1" fontAlgn="base" latinLnBrk="0" hangingPunct="1">
              <a:lnSpc>
                <a:spcPct val="100000"/>
              </a:lnSpc>
              <a:spcBef>
                <a:spcPct val="0"/>
              </a:spcBef>
              <a:spcAft>
                <a:spcPts val="600"/>
              </a:spcAft>
              <a:buClrTx/>
              <a:buSzTx/>
              <a:buFontTx/>
              <a:buNone/>
              <a:tabLst/>
              <a:defRPr/>
            </a:pPr>
            <a:r>
              <a:rPr kumimoji="0" lang="es-AR" altLang="en-US" sz="1400" b="0" i="0" u="none" strike="noStrike" kern="1200" cap="none" spc="0" normalizeH="0" baseline="0" noProof="0" dirty="0">
                <a:ln>
                  <a:noFill/>
                </a:ln>
                <a:solidFill>
                  <a:srgbClr val="000000"/>
                </a:solidFill>
                <a:effectLst/>
                <a:uLnTx/>
                <a:uFillTx/>
                <a:latin typeface="Aptos Light"/>
                <a:ea typeface="+mn-ea"/>
                <a:cs typeface="+mn-cs"/>
              </a:rPr>
              <a:t>¿Qué te hace pensar y sentir?".</a:t>
            </a:r>
            <a:endParaRPr kumimoji="0" lang="en-US" altLang="en-US" sz="1400" b="0" i="0" u="none" strike="noStrike" kern="1200" cap="none" spc="0" normalizeH="0" baseline="0" noProof="0" dirty="0">
              <a:ln>
                <a:noFill/>
              </a:ln>
              <a:solidFill>
                <a:srgbClr val="000000"/>
              </a:solidFill>
              <a:effectLst/>
              <a:uLnTx/>
              <a:uFillTx/>
              <a:latin typeface="Aptos Light"/>
              <a:ea typeface="+mn-ea"/>
              <a:cs typeface="+mn-cs"/>
            </a:endParaRPr>
          </a:p>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altLang="en-US" sz="1400" b="0" i="0" u="none" strike="noStrike" kern="1200" cap="none" spc="0" normalizeH="0" baseline="0" noProof="0" dirty="0">
              <a:ln>
                <a:noFill/>
              </a:ln>
              <a:solidFill>
                <a:srgbClr val="000000"/>
              </a:solidFill>
              <a:effectLst/>
              <a:uLnTx/>
              <a:uFillTx/>
              <a:latin typeface="Arial"/>
              <a:ea typeface="+mn-ea"/>
              <a:cs typeface="+mn-cs"/>
            </a:endParaRPr>
          </a:p>
        </p:txBody>
      </p:sp>
      <p:graphicFrame>
        <p:nvGraphicFramePr>
          <p:cNvPr id="7" name="Table 7">
            <a:extLst>
              <a:ext uri="{FF2B5EF4-FFF2-40B4-BE49-F238E27FC236}">
                <a16:creationId xmlns:a16="http://schemas.microsoft.com/office/drawing/2014/main" id="{50C84183-287D-999A-23D6-33C080AF2B07}"/>
              </a:ext>
            </a:extLst>
          </p:cNvPr>
          <p:cNvGraphicFramePr>
            <a:graphicFrameLocks noGrp="1"/>
          </p:cNvGraphicFramePr>
          <p:nvPr/>
        </p:nvGraphicFramePr>
        <p:xfrm>
          <a:off x="762000" y="2717073"/>
          <a:ext cx="10412508" cy="3701565"/>
        </p:xfrm>
        <a:graphic>
          <a:graphicData uri="http://schemas.openxmlformats.org/drawingml/2006/table">
            <a:tbl>
              <a:tblPr firstRow="1" bandRow="1">
                <a:tableStyleId>{5A111915-BE36-4E01-A7E5-04B1672EAD32}</a:tableStyleId>
              </a:tblPr>
              <a:tblGrid>
                <a:gridCol w="3470836">
                  <a:extLst>
                    <a:ext uri="{9D8B030D-6E8A-4147-A177-3AD203B41FA5}">
                      <a16:colId xmlns:a16="http://schemas.microsoft.com/office/drawing/2014/main" val="4189781900"/>
                    </a:ext>
                  </a:extLst>
                </a:gridCol>
                <a:gridCol w="3470836">
                  <a:extLst>
                    <a:ext uri="{9D8B030D-6E8A-4147-A177-3AD203B41FA5}">
                      <a16:colId xmlns:a16="http://schemas.microsoft.com/office/drawing/2014/main" val="1831083941"/>
                    </a:ext>
                  </a:extLst>
                </a:gridCol>
                <a:gridCol w="3470836">
                  <a:extLst>
                    <a:ext uri="{9D8B030D-6E8A-4147-A177-3AD203B41FA5}">
                      <a16:colId xmlns:a16="http://schemas.microsoft.com/office/drawing/2014/main" val="4200981920"/>
                    </a:ext>
                  </a:extLst>
                </a:gridCol>
              </a:tblGrid>
              <a:tr h="958966">
                <a:tc>
                  <a:txBody>
                    <a:bodyPr/>
                    <a:lstStyle/>
                    <a:p>
                      <a:r>
                        <a:rPr lang="en-US" sz="2400" i="1" dirty="0" err="1">
                          <a:effectLst>
                            <a:outerShdw blurRad="38100" dist="38100" dir="2700000" algn="tl">
                              <a:srgbClr val="000000">
                                <a:alpha val="43137"/>
                              </a:srgbClr>
                            </a:outerShdw>
                          </a:effectLst>
                        </a:rPr>
                        <a:t>Afecto</a:t>
                      </a:r>
                      <a:endParaRPr lang="en-US" sz="2400" i="1" dirty="0">
                        <a:effectLst>
                          <a:outerShdw blurRad="38100" dist="38100" dir="2700000" algn="tl">
                            <a:srgbClr val="000000">
                              <a:alpha val="43137"/>
                            </a:srgbClr>
                          </a:outerShdw>
                        </a:effectLst>
                      </a:endParaRPr>
                    </a:p>
                    <a:p>
                      <a:r>
                        <a:rPr lang="en-US" i="1" dirty="0" err="1"/>
                        <a:t>Atención</a:t>
                      </a:r>
                      <a:r>
                        <a:rPr lang="en-US" i="1" dirty="0"/>
                        <a:t>, </a:t>
                      </a:r>
                      <a:r>
                        <a:rPr lang="en-US" i="1" dirty="0" err="1"/>
                        <a:t>sentimientos</a:t>
                      </a:r>
                      <a:r>
                        <a:rPr lang="en-US" i="1" dirty="0"/>
                        <a:t>, </a:t>
                      </a:r>
                      <a:r>
                        <a:rPr lang="en-US" i="1" dirty="0" err="1"/>
                        <a:t>emociones</a:t>
                      </a:r>
                      <a:endParaRPr lang="en-US"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US" sz="2400" i="1" dirty="0" err="1">
                          <a:effectLst>
                            <a:outerShdw blurRad="38100" dist="38100" dir="2700000" algn="tl">
                              <a:srgbClr val="000000">
                                <a:alpha val="43137"/>
                              </a:srgbClr>
                            </a:outerShdw>
                          </a:effectLst>
                        </a:rPr>
                        <a:t>Poder</a:t>
                      </a:r>
                      <a:endParaRPr lang="en-US" sz="2400" i="1" dirty="0">
                        <a:effectLst>
                          <a:outerShdw blurRad="38100" dist="38100" dir="2700000" algn="tl">
                            <a:srgbClr val="000000">
                              <a:alpha val="43137"/>
                            </a:srgbClr>
                          </a:outerShdw>
                        </a:effectLst>
                      </a:endParaRPr>
                    </a:p>
                    <a:p>
                      <a:r>
                        <a:rPr lang="en-US" i="1" dirty="0" err="1"/>
                        <a:t>Hacer</a:t>
                      </a:r>
                      <a:r>
                        <a:rPr lang="en-US" i="1" dirty="0"/>
                        <a:t>, </a:t>
                      </a:r>
                      <a:r>
                        <a:rPr lang="en-US" i="1" dirty="0" err="1"/>
                        <a:t>Resultados</a:t>
                      </a:r>
                      <a:r>
                        <a:rPr lang="en-US" i="1" dirty="0"/>
                        <a:t>, </a:t>
                      </a:r>
                      <a:r>
                        <a:rPr lang="en-US" i="1" dirty="0" err="1"/>
                        <a:t>Eficacia</a:t>
                      </a:r>
                      <a:endParaRPr lang="en-US"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s-AR" sz="2400" i="1" dirty="0">
                          <a:effectLst>
                            <a:outerShdw blurRad="38100" dist="38100" dir="2700000" algn="tl">
                              <a:srgbClr val="000000">
                                <a:alpha val="43137"/>
                              </a:srgbClr>
                            </a:outerShdw>
                          </a:effectLst>
                        </a:rPr>
                        <a:t>Significado </a:t>
                      </a:r>
                    </a:p>
                    <a:p>
                      <a:r>
                        <a:rPr lang="es-AR" i="1" dirty="0"/>
                        <a:t> Por qué, Cómo encajan las cosas, Propósito</a:t>
                      </a:r>
                      <a:endParaRPr lang="en-US"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4117237664"/>
                  </a:ext>
                </a:extLst>
              </a:tr>
              <a:tr h="50675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0062741"/>
                  </a:ext>
                </a:extLst>
              </a:tr>
              <a:tr h="66871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3581568"/>
                  </a:ext>
                </a:extLst>
              </a:tr>
              <a:tr h="50675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9184514"/>
                  </a:ext>
                </a:extLst>
              </a:tr>
              <a:tr h="50675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96420"/>
                  </a:ext>
                </a:extLst>
              </a:tr>
              <a:tr h="50675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81814859"/>
                  </a:ext>
                </a:extLst>
              </a:tr>
            </a:tbl>
          </a:graphicData>
        </a:graphic>
      </p:graphicFrame>
      <p:pic>
        <p:nvPicPr>
          <p:cNvPr id="9" name="Graphic 8" descr="Badge Heart outline">
            <a:extLst>
              <a:ext uri="{FF2B5EF4-FFF2-40B4-BE49-F238E27FC236}">
                <a16:creationId xmlns:a16="http://schemas.microsoft.com/office/drawing/2014/main" id="{574A3D5A-600A-50A7-8741-8E4413109EA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1024" y="3609314"/>
            <a:ext cx="577558" cy="577558"/>
          </a:xfrm>
          <a:prstGeom prst="rect">
            <a:avLst/>
          </a:prstGeom>
        </p:spPr>
      </p:pic>
      <p:pic>
        <p:nvPicPr>
          <p:cNvPr id="11" name="Graphic 10" descr="Help outline">
            <a:extLst>
              <a:ext uri="{FF2B5EF4-FFF2-40B4-BE49-F238E27FC236}">
                <a16:creationId xmlns:a16="http://schemas.microsoft.com/office/drawing/2014/main" id="{BF0F0075-DEE1-2137-36AC-65E127CAC08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35358" y="3709137"/>
            <a:ext cx="585252" cy="585252"/>
          </a:xfrm>
          <a:prstGeom prst="rect">
            <a:avLst/>
          </a:prstGeom>
        </p:spPr>
      </p:pic>
      <p:pic>
        <p:nvPicPr>
          <p:cNvPr id="13" name="Graphic 12" descr="Lightning bolt outline">
            <a:extLst>
              <a:ext uri="{FF2B5EF4-FFF2-40B4-BE49-F238E27FC236}">
                <a16:creationId xmlns:a16="http://schemas.microsoft.com/office/drawing/2014/main" id="{F523A609-A3B8-8F50-0D6B-19E5024ABA9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057635">
            <a:off x="6950559" y="3609314"/>
            <a:ext cx="730045" cy="730045"/>
          </a:xfrm>
          <a:prstGeom prst="rect">
            <a:avLst/>
          </a:prstGeom>
        </p:spPr>
      </p:pic>
    </p:spTree>
    <p:extLst>
      <p:ext uri="{BB962C8B-B14F-4D97-AF65-F5344CB8AC3E}">
        <p14:creationId xmlns:p14="http://schemas.microsoft.com/office/powerpoint/2010/main" val="449868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299B4-83C5-171B-95E0-C02E7DF5A985}"/>
              </a:ext>
            </a:extLst>
          </p:cNvPr>
          <p:cNvSpPr>
            <a:spLocks noGrp="1"/>
          </p:cNvSpPr>
          <p:nvPr>
            <p:ph type="ctrTitle"/>
          </p:nvPr>
        </p:nvSpPr>
        <p:spPr>
          <a:xfrm>
            <a:off x="621792" y="136525"/>
            <a:ext cx="10046208" cy="1399667"/>
          </a:xfrm>
        </p:spPr>
        <p:txBody>
          <a:bodyPr anchor="t">
            <a:normAutofit fontScale="90000"/>
          </a:bodyPr>
          <a:lstStyle/>
          <a:p>
            <a:r>
              <a:rPr lang="es-AR" dirty="0"/>
              <a:t>Cuáles podrían ser algunas implicaciones de  propensión dominante en tu Grupo/Equipo/Comunidad</a:t>
            </a:r>
            <a:endParaRPr lang="en-US" dirty="0"/>
          </a:p>
        </p:txBody>
      </p:sp>
      <p:sp>
        <p:nvSpPr>
          <p:cNvPr id="4" name="Date Placeholder 3">
            <a:extLst>
              <a:ext uri="{FF2B5EF4-FFF2-40B4-BE49-F238E27FC236}">
                <a16:creationId xmlns:a16="http://schemas.microsoft.com/office/drawing/2014/main" id="{BE880B71-3ABA-13EF-FAAD-A0E5386F5139}"/>
              </a:ext>
            </a:extLst>
          </p:cNvPr>
          <p:cNvSpPr>
            <a:spLocks noGrp="1"/>
          </p:cNvSpPr>
          <p:nvPr>
            <p:ph type="dt" sz="half" idx="10"/>
          </p:nvPr>
        </p:nvSpPr>
        <p:spPr/>
        <p:txBody>
          <a:bodyPr/>
          <a:lstStyle/>
          <a:p>
            <a:fld id="{1ECB5883-038C-4696-8E27-1811E470D6D4}" type="datetime1">
              <a:rPr lang="en-US" smtClean="0"/>
              <a:t>9/30/2023</a:t>
            </a:fld>
            <a:endParaRPr lang="en-US"/>
          </a:p>
        </p:txBody>
      </p:sp>
      <p:sp>
        <p:nvSpPr>
          <p:cNvPr id="5" name="Footer Placeholder 4">
            <a:extLst>
              <a:ext uri="{FF2B5EF4-FFF2-40B4-BE49-F238E27FC236}">
                <a16:creationId xmlns:a16="http://schemas.microsoft.com/office/drawing/2014/main" id="{BB6ECE8E-D5A6-2409-F8D7-F7ADD820E9FC}"/>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F03069A6-9003-9060-0F03-2B436CA051FB}"/>
              </a:ext>
            </a:extLst>
          </p:cNvPr>
          <p:cNvSpPr>
            <a:spLocks noGrp="1"/>
          </p:cNvSpPr>
          <p:nvPr>
            <p:ph type="sldNum" sz="quarter" idx="12"/>
          </p:nvPr>
        </p:nvSpPr>
        <p:spPr/>
        <p:txBody>
          <a:bodyPr/>
          <a:lstStyle/>
          <a:p>
            <a:fld id="{C68AC1EC-23E2-4F0E-A5A4-674EC8DB954E}" type="slidenum">
              <a:rPr lang="en-US" smtClean="0"/>
              <a:t>15</a:t>
            </a:fld>
            <a:endParaRPr lang="en-US"/>
          </a:p>
        </p:txBody>
      </p:sp>
      <p:graphicFrame>
        <p:nvGraphicFramePr>
          <p:cNvPr id="7" name="Diagram 6">
            <a:extLst>
              <a:ext uri="{FF2B5EF4-FFF2-40B4-BE49-F238E27FC236}">
                <a16:creationId xmlns:a16="http://schemas.microsoft.com/office/drawing/2014/main" id="{86DD4C76-1095-43D6-BA71-7908C12BD64B}"/>
              </a:ext>
            </a:extLst>
          </p:cNvPr>
          <p:cNvGraphicFramePr/>
          <p:nvPr>
            <p:extLst>
              <p:ext uri="{D42A27DB-BD31-4B8C-83A1-F6EECF244321}">
                <p14:modId xmlns:p14="http://schemas.microsoft.com/office/powerpoint/2010/main" val="4284602372"/>
              </p:ext>
            </p:extLst>
          </p:nvPr>
        </p:nvGraphicFramePr>
        <p:xfrm>
          <a:off x="1524000" y="1536192"/>
          <a:ext cx="9144000" cy="43647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47428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2A1FB-BFF5-0418-73FD-CDBFAF59634D}"/>
              </a:ext>
            </a:extLst>
          </p:cNvPr>
          <p:cNvSpPr>
            <a:spLocks noGrp="1"/>
          </p:cNvSpPr>
          <p:nvPr>
            <p:ph type="title"/>
          </p:nvPr>
        </p:nvSpPr>
        <p:spPr/>
        <p:txBody>
          <a:bodyPr/>
          <a:lstStyle/>
          <a:p>
            <a:pPr algn="ctr"/>
            <a:r>
              <a:rPr lang="es-AR" dirty="0">
                <a:solidFill>
                  <a:schemeClr val="accent4"/>
                </a:solidFill>
              </a:rPr>
              <a:t>Implicaciones del ámbito de la comunicación para los grupos/equipos</a:t>
            </a:r>
            <a:endParaRPr lang="en-US" dirty="0">
              <a:solidFill>
                <a:schemeClr val="accent4"/>
              </a:solidFill>
            </a:endParaRPr>
          </a:p>
        </p:txBody>
      </p:sp>
      <p:sp>
        <p:nvSpPr>
          <p:cNvPr id="3" name="Content Placeholder 2">
            <a:extLst>
              <a:ext uri="{FF2B5EF4-FFF2-40B4-BE49-F238E27FC236}">
                <a16:creationId xmlns:a16="http://schemas.microsoft.com/office/drawing/2014/main" id="{CCAF76F5-1FCB-EC75-782E-9E4E671F430E}"/>
              </a:ext>
            </a:extLst>
          </p:cNvPr>
          <p:cNvSpPr>
            <a:spLocks noGrp="1"/>
          </p:cNvSpPr>
          <p:nvPr>
            <p:ph idx="1"/>
          </p:nvPr>
        </p:nvSpPr>
        <p:spPr/>
        <p:txBody>
          <a:bodyPr>
            <a:normAutofit lnSpcReduction="10000"/>
          </a:bodyPr>
          <a:lstStyle/>
          <a:p>
            <a:pPr marL="0" indent="0">
              <a:lnSpc>
                <a:spcPct val="100000"/>
              </a:lnSpc>
              <a:buNone/>
            </a:pPr>
            <a:r>
              <a:rPr lang="en-US" sz="2400" b="1" u="sng" dirty="0" err="1">
                <a:ea typeface="+mn-lt"/>
                <a:cs typeface="+mn-lt"/>
              </a:rPr>
              <a:t>Mayoría</a:t>
            </a:r>
            <a:r>
              <a:rPr lang="en-US" sz="2400" b="1" u="sng" dirty="0">
                <a:ea typeface="+mn-lt"/>
                <a:cs typeface="+mn-lt"/>
              </a:rPr>
              <a:t> de </a:t>
            </a:r>
            <a:r>
              <a:rPr lang="en-US" sz="2400" b="1" u="sng" dirty="0" err="1">
                <a:solidFill>
                  <a:srgbClr val="00B050"/>
                </a:solidFill>
                <a:ea typeface="+mn-lt"/>
                <a:cs typeface="+mn-lt"/>
              </a:rPr>
              <a:t>Afecto</a:t>
            </a:r>
            <a:endParaRPr lang="en-US" sz="2400" dirty="0">
              <a:solidFill>
                <a:srgbClr val="00B050"/>
              </a:solidFill>
              <a:ea typeface="+mn-lt"/>
              <a:cs typeface="+mn-lt"/>
            </a:endParaRPr>
          </a:p>
          <a:p>
            <a:pPr marL="0" indent="0">
              <a:lnSpc>
                <a:spcPct val="100000"/>
              </a:lnSpc>
              <a:buNone/>
            </a:pPr>
            <a:r>
              <a:rPr lang="es-AR" sz="2400" b="1" dirty="0">
                <a:ea typeface="+mn-lt"/>
                <a:cs typeface="+mn-lt"/>
              </a:rPr>
              <a:t>Probables experiencias...</a:t>
            </a:r>
          </a:p>
          <a:p>
            <a:pPr>
              <a:lnSpc>
                <a:spcPct val="100000"/>
              </a:lnSpc>
            </a:pPr>
            <a:r>
              <a:rPr lang="es-AR" sz="2400" dirty="0">
                <a:ea typeface="+mn-lt"/>
                <a:cs typeface="+mn-lt"/>
              </a:rPr>
              <a:t>Centrarse en las relaciones y la confianza; cuidarse mutuamente  </a:t>
            </a:r>
          </a:p>
          <a:p>
            <a:pPr>
              <a:lnSpc>
                <a:spcPct val="100000"/>
              </a:lnSpc>
            </a:pPr>
            <a:r>
              <a:rPr lang="es-AR" sz="2400" dirty="0">
                <a:ea typeface="+mn-lt"/>
                <a:cs typeface="+mn-lt"/>
              </a:rPr>
              <a:t>Expresión de emociones</a:t>
            </a:r>
          </a:p>
          <a:p>
            <a:pPr marL="0" indent="0">
              <a:lnSpc>
                <a:spcPct val="100000"/>
              </a:lnSpc>
              <a:buNone/>
            </a:pPr>
            <a:r>
              <a:rPr lang="es-AR" sz="2400" b="1" dirty="0">
                <a:ea typeface="+mn-lt"/>
                <a:cs typeface="+mn-lt"/>
              </a:rPr>
              <a:t>Puede que tenga que tener cuidado con....</a:t>
            </a:r>
          </a:p>
          <a:p>
            <a:r>
              <a:rPr lang="es-AR" dirty="0"/>
              <a:t>Puede carecer de la influencia necesaria para llamar la atención sobre las cuestiones afectivas.</a:t>
            </a:r>
          </a:p>
          <a:p>
            <a:r>
              <a:rPr lang="es-AR" dirty="0"/>
              <a:t>Puede repeler a quienes se sienten incómodos con el lenguaje afectivo.</a:t>
            </a:r>
            <a:endParaRPr lang="en-US" dirty="0"/>
          </a:p>
        </p:txBody>
      </p:sp>
      <p:sp>
        <p:nvSpPr>
          <p:cNvPr id="5" name="Date Placeholder 4">
            <a:extLst>
              <a:ext uri="{FF2B5EF4-FFF2-40B4-BE49-F238E27FC236}">
                <a16:creationId xmlns:a16="http://schemas.microsoft.com/office/drawing/2014/main" id="{39A4DB1E-1E73-B36E-364A-44ED03B0A491}"/>
              </a:ext>
            </a:extLst>
          </p:cNvPr>
          <p:cNvSpPr>
            <a:spLocks noGrp="1"/>
          </p:cNvSpPr>
          <p:nvPr>
            <p:ph type="dt" sz="half" idx="10"/>
          </p:nvPr>
        </p:nvSpPr>
        <p:spPr/>
        <p:txBody>
          <a:bodyPr/>
          <a:lstStyle/>
          <a:p>
            <a:fld id="{2FB1DD93-7C9D-4E53-81F0-DDE57FEA7EDB}" type="datetime1">
              <a:rPr lang="en-US" smtClean="0"/>
              <a:t>9/30/2023</a:t>
            </a:fld>
            <a:endParaRPr lang="en-US"/>
          </a:p>
        </p:txBody>
      </p:sp>
      <p:sp>
        <p:nvSpPr>
          <p:cNvPr id="6" name="Footer Placeholder 5">
            <a:extLst>
              <a:ext uri="{FF2B5EF4-FFF2-40B4-BE49-F238E27FC236}">
                <a16:creationId xmlns:a16="http://schemas.microsoft.com/office/drawing/2014/main" id="{B12978F0-96DB-1707-CACF-218679D1F99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9B476C77-DEF5-5990-3188-49D3265B5932}"/>
              </a:ext>
            </a:extLst>
          </p:cNvPr>
          <p:cNvSpPr>
            <a:spLocks noGrp="1"/>
          </p:cNvSpPr>
          <p:nvPr>
            <p:ph type="sldNum" sz="quarter" idx="12"/>
          </p:nvPr>
        </p:nvSpPr>
        <p:spPr/>
        <p:txBody>
          <a:bodyPr/>
          <a:lstStyle/>
          <a:p>
            <a:fld id="{C68AC1EC-23E2-4F0E-A5A4-674EC8DB954E}" type="slidenum">
              <a:rPr lang="en-US" smtClean="0"/>
              <a:t>16</a:t>
            </a:fld>
            <a:endParaRPr lang="en-US"/>
          </a:p>
        </p:txBody>
      </p:sp>
      <p:pic>
        <p:nvPicPr>
          <p:cNvPr id="10" name="Graphic 9" descr="Meeting outline">
            <a:extLst>
              <a:ext uri="{FF2B5EF4-FFF2-40B4-BE49-F238E27FC236}">
                <a16:creationId xmlns:a16="http://schemas.microsoft.com/office/drawing/2014/main" id="{D8AB2CC9-ABAA-D24A-4993-9A6CF34C02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6613" y="3023369"/>
            <a:ext cx="2940109" cy="2940109"/>
          </a:xfrm>
          <a:prstGeom prst="rect">
            <a:avLst/>
          </a:prstGeom>
        </p:spPr>
      </p:pic>
    </p:spTree>
    <p:extLst>
      <p:ext uri="{BB962C8B-B14F-4D97-AF65-F5344CB8AC3E}">
        <p14:creationId xmlns:p14="http://schemas.microsoft.com/office/powerpoint/2010/main" val="1962794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2A1FB-BFF5-0418-73FD-CDBFAF59634D}"/>
              </a:ext>
            </a:extLst>
          </p:cNvPr>
          <p:cNvSpPr>
            <a:spLocks noGrp="1"/>
          </p:cNvSpPr>
          <p:nvPr>
            <p:ph type="title"/>
          </p:nvPr>
        </p:nvSpPr>
        <p:spPr/>
        <p:txBody>
          <a:bodyPr/>
          <a:lstStyle/>
          <a:p>
            <a:r>
              <a:rPr lang="es-AR" dirty="0">
                <a:solidFill>
                  <a:schemeClr val="accent4"/>
                </a:solidFill>
              </a:rPr>
              <a:t>Implicación del dominio de la comunicación</a:t>
            </a:r>
            <a:br>
              <a:rPr lang="es-AR" dirty="0">
                <a:solidFill>
                  <a:schemeClr val="accent4"/>
                </a:solidFill>
              </a:rPr>
            </a:br>
            <a:r>
              <a:rPr lang="es-AR" dirty="0">
                <a:solidFill>
                  <a:schemeClr val="accent4"/>
                </a:solidFill>
              </a:rPr>
              <a:t>para grupos/equipos</a:t>
            </a:r>
            <a:endParaRPr lang="en-US" dirty="0">
              <a:solidFill>
                <a:schemeClr val="accent4"/>
              </a:solidFill>
            </a:endParaRPr>
          </a:p>
        </p:txBody>
      </p:sp>
      <p:sp>
        <p:nvSpPr>
          <p:cNvPr id="3" name="Content Placeholder 2">
            <a:extLst>
              <a:ext uri="{FF2B5EF4-FFF2-40B4-BE49-F238E27FC236}">
                <a16:creationId xmlns:a16="http://schemas.microsoft.com/office/drawing/2014/main" id="{CCAF76F5-1FCB-EC75-782E-9E4E671F430E}"/>
              </a:ext>
            </a:extLst>
          </p:cNvPr>
          <p:cNvSpPr>
            <a:spLocks noGrp="1"/>
          </p:cNvSpPr>
          <p:nvPr>
            <p:ph idx="1"/>
          </p:nvPr>
        </p:nvSpPr>
        <p:spPr/>
        <p:txBody>
          <a:bodyPr>
            <a:normAutofit lnSpcReduction="10000"/>
          </a:bodyPr>
          <a:lstStyle/>
          <a:p>
            <a:pPr marL="0" indent="0">
              <a:lnSpc>
                <a:spcPct val="100000"/>
              </a:lnSpc>
              <a:buNone/>
            </a:pPr>
            <a:r>
              <a:rPr lang="en-US" sz="2400" b="1" u="sng" dirty="0" err="1">
                <a:ea typeface="+mn-lt"/>
                <a:cs typeface="+mn-lt"/>
              </a:rPr>
              <a:t>Mayoría</a:t>
            </a:r>
            <a:r>
              <a:rPr lang="en-US" sz="2400" b="1" u="sng" dirty="0">
                <a:ea typeface="+mn-lt"/>
                <a:cs typeface="+mn-lt"/>
              </a:rPr>
              <a:t> de </a:t>
            </a:r>
            <a:r>
              <a:rPr lang="en-US" sz="2400" b="1" u="sng" dirty="0" err="1">
                <a:solidFill>
                  <a:srgbClr val="FF0000"/>
                </a:solidFill>
                <a:ea typeface="+mn-lt"/>
                <a:cs typeface="+mn-lt"/>
              </a:rPr>
              <a:t>poder</a:t>
            </a:r>
            <a:endParaRPr lang="en-US" sz="2400" dirty="0">
              <a:solidFill>
                <a:srgbClr val="FF0000"/>
              </a:solidFill>
              <a:ea typeface="+mn-lt"/>
              <a:cs typeface="+mn-lt"/>
            </a:endParaRPr>
          </a:p>
          <a:p>
            <a:pPr marL="0" indent="0">
              <a:lnSpc>
                <a:spcPct val="100000"/>
              </a:lnSpc>
              <a:buNone/>
            </a:pPr>
            <a:r>
              <a:rPr lang="es-AR" sz="2400" b="1" dirty="0">
                <a:ea typeface="+mn-lt"/>
                <a:cs typeface="+mn-lt"/>
              </a:rPr>
              <a:t>Probables experiencias...</a:t>
            </a:r>
          </a:p>
          <a:p>
            <a:pPr marL="320040" indent="-228600">
              <a:lnSpc>
                <a:spcPct val="100000"/>
              </a:lnSpc>
              <a:buFont typeface="Arial"/>
            </a:pPr>
            <a:r>
              <a:rPr lang="es-AR" sz="2400" dirty="0">
                <a:ea typeface="+mn-lt"/>
                <a:cs typeface="+mn-lt"/>
              </a:rPr>
              <a:t>Alta concentración en el proceso para hacer las cosas</a:t>
            </a:r>
          </a:p>
          <a:p>
            <a:pPr marL="320040" indent="-228600">
              <a:lnSpc>
                <a:spcPct val="100000"/>
              </a:lnSpc>
              <a:buFont typeface="Arial"/>
            </a:pPr>
            <a:r>
              <a:rPr lang="es-AR" sz="2400" dirty="0">
                <a:ea typeface="+mn-lt"/>
                <a:cs typeface="+mn-lt"/>
              </a:rPr>
              <a:t>Pasar a la acción </a:t>
            </a:r>
          </a:p>
          <a:p>
            <a:pPr marL="320040" indent="-228600">
              <a:lnSpc>
                <a:spcPct val="100000"/>
              </a:lnSpc>
              <a:buFont typeface="Arial"/>
            </a:pPr>
            <a:r>
              <a:rPr lang="es-AR" dirty="0">
                <a:ea typeface="+mn-lt"/>
                <a:cs typeface="+mn-lt"/>
              </a:rPr>
              <a:t>Concentrarse</a:t>
            </a:r>
            <a:r>
              <a:rPr lang="es-AR" sz="2400" dirty="0">
                <a:ea typeface="+mn-lt"/>
                <a:cs typeface="+mn-lt"/>
              </a:rPr>
              <a:t> en los hechos</a:t>
            </a:r>
            <a:endParaRPr lang="en-US" sz="2400" dirty="0">
              <a:ea typeface="+mn-lt"/>
              <a:cs typeface="+mn-lt"/>
            </a:endParaRPr>
          </a:p>
          <a:p>
            <a:pPr marL="0" indent="0">
              <a:lnSpc>
                <a:spcPct val="100000"/>
              </a:lnSpc>
              <a:buNone/>
            </a:pPr>
            <a:r>
              <a:rPr lang="es-AR" sz="2400" b="1" dirty="0">
                <a:ea typeface="+mn-lt"/>
                <a:cs typeface="+mn-lt"/>
              </a:rPr>
              <a:t>Puede que tenga que tener cuidado con....</a:t>
            </a:r>
          </a:p>
          <a:p>
            <a:r>
              <a:rPr lang="en-US" dirty="0" err="1"/>
              <a:t>Pensamiento</a:t>
            </a:r>
            <a:r>
              <a:rPr lang="en-US" dirty="0"/>
              <a:t> de </a:t>
            </a:r>
            <a:r>
              <a:rPr lang="en-US" dirty="0" err="1"/>
              <a:t>grupo</a:t>
            </a:r>
            <a:endParaRPr lang="en-US" dirty="0"/>
          </a:p>
          <a:p>
            <a:r>
              <a:rPr lang="en-US" dirty="0"/>
              <a:t> </a:t>
            </a:r>
            <a:r>
              <a:rPr lang="en-US" dirty="0" err="1"/>
              <a:t>Tendencia</a:t>
            </a:r>
            <a:r>
              <a:rPr lang="en-US" dirty="0"/>
              <a:t> a </a:t>
            </a:r>
            <a:r>
              <a:rPr lang="en-US" dirty="0" err="1"/>
              <a:t>condenar</a:t>
            </a:r>
            <a:r>
              <a:rPr lang="en-US" dirty="0"/>
              <a:t> al </a:t>
            </a:r>
            <a:r>
              <a:rPr lang="en-US" dirty="0" err="1"/>
              <a:t>ostracismo</a:t>
            </a:r>
            <a:r>
              <a:rPr lang="en-US" dirty="0"/>
              <a:t> o </a:t>
            </a:r>
            <a:r>
              <a:rPr lang="en-US" dirty="0" err="1"/>
              <a:t>ignorar</a:t>
            </a:r>
            <a:r>
              <a:rPr lang="en-US" dirty="0"/>
              <a:t> a </a:t>
            </a:r>
            <a:r>
              <a:rPr lang="en-US" dirty="0" err="1"/>
              <a:t>los</a:t>
            </a:r>
            <a:r>
              <a:rPr lang="en-US" dirty="0"/>
              <a:t> que se </a:t>
            </a:r>
            <a:r>
              <a:rPr lang="en-US" dirty="0" err="1"/>
              <a:t>consideran</a:t>
            </a:r>
            <a:r>
              <a:rPr lang="en-US" dirty="0"/>
              <a:t> </a:t>
            </a:r>
            <a:r>
              <a:rPr lang="en-US" dirty="0" err="1"/>
              <a:t>demasiado</a:t>
            </a:r>
            <a:r>
              <a:rPr lang="en-US" dirty="0"/>
              <a:t> "</a:t>
            </a:r>
            <a:r>
              <a:rPr lang="en-US" dirty="0" err="1"/>
              <a:t>blandos</a:t>
            </a:r>
            <a:r>
              <a:rPr lang="en-US" dirty="0"/>
              <a:t>"</a:t>
            </a:r>
          </a:p>
        </p:txBody>
      </p:sp>
      <p:sp>
        <p:nvSpPr>
          <p:cNvPr id="5" name="Date Placeholder 4">
            <a:extLst>
              <a:ext uri="{FF2B5EF4-FFF2-40B4-BE49-F238E27FC236}">
                <a16:creationId xmlns:a16="http://schemas.microsoft.com/office/drawing/2014/main" id="{39A4DB1E-1E73-B36E-364A-44ED03B0A491}"/>
              </a:ext>
            </a:extLst>
          </p:cNvPr>
          <p:cNvSpPr>
            <a:spLocks noGrp="1"/>
          </p:cNvSpPr>
          <p:nvPr>
            <p:ph type="dt" sz="half" idx="10"/>
          </p:nvPr>
        </p:nvSpPr>
        <p:spPr/>
        <p:txBody>
          <a:bodyPr/>
          <a:lstStyle/>
          <a:p>
            <a:fld id="{2FB1DD93-7C9D-4E53-81F0-DDE57FEA7EDB}" type="datetime1">
              <a:rPr lang="en-US" smtClean="0"/>
              <a:t>9/30/2023</a:t>
            </a:fld>
            <a:endParaRPr lang="en-US"/>
          </a:p>
        </p:txBody>
      </p:sp>
      <p:sp>
        <p:nvSpPr>
          <p:cNvPr id="6" name="Footer Placeholder 5">
            <a:extLst>
              <a:ext uri="{FF2B5EF4-FFF2-40B4-BE49-F238E27FC236}">
                <a16:creationId xmlns:a16="http://schemas.microsoft.com/office/drawing/2014/main" id="{B12978F0-96DB-1707-CACF-218679D1F99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9B476C77-DEF5-5990-3188-49D3265B5932}"/>
              </a:ext>
            </a:extLst>
          </p:cNvPr>
          <p:cNvSpPr>
            <a:spLocks noGrp="1"/>
          </p:cNvSpPr>
          <p:nvPr>
            <p:ph type="sldNum" sz="quarter" idx="12"/>
          </p:nvPr>
        </p:nvSpPr>
        <p:spPr/>
        <p:txBody>
          <a:bodyPr/>
          <a:lstStyle/>
          <a:p>
            <a:fld id="{C68AC1EC-23E2-4F0E-A5A4-674EC8DB954E}" type="slidenum">
              <a:rPr lang="en-US" smtClean="0"/>
              <a:t>17</a:t>
            </a:fld>
            <a:endParaRPr lang="en-US"/>
          </a:p>
        </p:txBody>
      </p:sp>
      <p:pic>
        <p:nvPicPr>
          <p:cNvPr id="10" name="Graphic 9" descr="Meeting outline">
            <a:extLst>
              <a:ext uri="{FF2B5EF4-FFF2-40B4-BE49-F238E27FC236}">
                <a16:creationId xmlns:a16="http://schemas.microsoft.com/office/drawing/2014/main" id="{D8AB2CC9-ABAA-D24A-4993-9A6CF34C02E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6613" y="3023369"/>
            <a:ext cx="2940109" cy="2940109"/>
          </a:xfrm>
          <a:prstGeom prst="rect">
            <a:avLst/>
          </a:prstGeom>
        </p:spPr>
      </p:pic>
    </p:spTree>
    <p:extLst>
      <p:ext uri="{BB962C8B-B14F-4D97-AF65-F5344CB8AC3E}">
        <p14:creationId xmlns:p14="http://schemas.microsoft.com/office/powerpoint/2010/main" val="3145339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2A1FB-BFF5-0418-73FD-CDBFAF59634D}"/>
              </a:ext>
            </a:extLst>
          </p:cNvPr>
          <p:cNvSpPr>
            <a:spLocks noGrp="1"/>
          </p:cNvSpPr>
          <p:nvPr>
            <p:ph type="title"/>
          </p:nvPr>
        </p:nvSpPr>
        <p:spPr/>
        <p:txBody>
          <a:bodyPr/>
          <a:lstStyle/>
          <a:p>
            <a:pPr algn="ctr"/>
            <a:r>
              <a:rPr lang="es-AR" dirty="0">
                <a:solidFill>
                  <a:schemeClr val="accent4"/>
                </a:solidFill>
              </a:rPr>
              <a:t>Implicaciones del ámbito de la comunicación para los grupos/equipos</a:t>
            </a:r>
            <a:endParaRPr lang="en-US" dirty="0">
              <a:solidFill>
                <a:schemeClr val="accent4"/>
              </a:solidFill>
            </a:endParaRPr>
          </a:p>
        </p:txBody>
      </p:sp>
      <p:sp>
        <p:nvSpPr>
          <p:cNvPr id="3" name="Content Placeholder 2">
            <a:extLst>
              <a:ext uri="{FF2B5EF4-FFF2-40B4-BE49-F238E27FC236}">
                <a16:creationId xmlns:a16="http://schemas.microsoft.com/office/drawing/2014/main" id="{CCAF76F5-1FCB-EC75-782E-9E4E671F430E}"/>
              </a:ext>
            </a:extLst>
          </p:cNvPr>
          <p:cNvSpPr>
            <a:spLocks noGrp="1"/>
          </p:cNvSpPr>
          <p:nvPr>
            <p:ph idx="1"/>
          </p:nvPr>
        </p:nvSpPr>
        <p:spPr/>
        <p:txBody>
          <a:bodyPr/>
          <a:lstStyle/>
          <a:p>
            <a:pPr marL="0" indent="0">
              <a:lnSpc>
                <a:spcPct val="100000"/>
              </a:lnSpc>
              <a:buNone/>
            </a:pPr>
            <a:r>
              <a:rPr lang="en-US" sz="2400" b="1" u="sng" dirty="0" err="1">
                <a:ea typeface="+mn-lt"/>
                <a:cs typeface="+mn-lt"/>
              </a:rPr>
              <a:t>Mayoría</a:t>
            </a:r>
            <a:r>
              <a:rPr lang="en-US" sz="2400" b="1" u="sng" dirty="0">
                <a:ea typeface="+mn-lt"/>
                <a:cs typeface="+mn-lt"/>
              </a:rPr>
              <a:t> de </a:t>
            </a:r>
            <a:r>
              <a:rPr lang="en-US" sz="2400" b="1" u="sng" dirty="0" err="1">
                <a:solidFill>
                  <a:srgbClr val="00B0F0"/>
                </a:solidFill>
                <a:ea typeface="+mn-lt"/>
                <a:cs typeface="+mn-lt"/>
              </a:rPr>
              <a:t>significado</a:t>
            </a:r>
            <a:endParaRPr lang="en-US" sz="2400" dirty="0">
              <a:solidFill>
                <a:srgbClr val="00B0F0"/>
              </a:solidFill>
              <a:ea typeface="+mn-lt"/>
              <a:cs typeface="+mn-lt"/>
            </a:endParaRPr>
          </a:p>
          <a:p>
            <a:pPr marL="0" indent="0">
              <a:lnSpc>
                <a:spcPct val="100000"/>
              </a:lnSpc>
              <a:buNone/>
            </a:pPr>
            <a:r>
              <a:rPr lang="en-US" b="1" dirty="0" err="1">
                <a:ea typeface="+mn-lt"/>
                <a:cs typeface="+mn-lt"/>
              </a:rPr>
              <a:t>Probables</a:t>
            </a:r>
            <a:r>
              <a:rPr lang="en-US" b="1" dirty="0">
                <a:ea typeface="+mn-lt"/>
                <a:cs typeface="+mn-lt"/>
              </a:rPr>
              <a:t> </a:t>
            </a:r>
            <a:r>
              <a:rPr lang="en-US" b="1" dirty="0" err="1">
                <a:ea typeface="+mn-lt"/>
                <a:cs typeface="+mn-lt"/>
              </a:rPr>
              <a:t>experiencias</a:t>
            </a:r>
            <a:r>
              <a:rPr lang="en-US" b="1" dirty="0">
                <a:ea typeface="+mn-lt"/>
                <a:cs typeface="+mn-lt"/>
              </a:rPr>
              <a:t> </a:t>
            </a:r>
            <a:r>
              <a:rPr lang="en-US" sz="2400" b="1" dirty="0">
                <a:ea typeface="+mn-lt"/>
                <a:cs typeface="+mn-lt"/>
              </a:rPr>
              <a:t>…</a:t>
            </a:r>
            <a:endParaRPr lang="en-US" sz="2400" dirty="0">
              <a:ea typeface="+mn-lt"/>
              <a:cs typeface="+mn-lt"/>
            </a:endParaRPr>
          </a:p>
          <a:p>
            <a:pPr marL="434340" indent="-342900">
              <a:lnSpc>
                <a:spcPct val="100000"/>
              </a:lnSpc>
            </a:pPr>
            <a:r>
              <a:rPr lang="es-AR" sz="2400" dirty="0">
                <a:ea typeface="+mn-lt"/>
                <a:cs typeface="+mn-lt"/>
              </a:rPr>
              <a:t>Centrarse en el panorama general </a:t>
            </a:r>
          </a:p>
          <a:p>
            <a:pPr marL="434340" indent="-342900">
              <a:lnSpc>
                <a:spcPct val="100000"/>
              </a:lnSpc>
            </a:pPr>
            <a:r>
              <a:rPr lang="es-AR" sz="2400" dirty="0">
                <a:ea typeface="+mn-lt"/>
                <a:cs typeface="+mn-lt"/>
              </a:rPr>
              <a:t>Pensar en la organización y tener una mentalidad empresarial</a:t>
            </a:r>
            <a:endParaRPr lang="en-US" sz="2400" dirty="0">
              <a:ea typeface="+mn-lt"/>
              <a:cs typeface="+mn-lt"/>
            </a:endParaRPr>
          </a:p>
          <a:p>
            <a:pPr marL="0" indent="0">
              <a:lnSpc>
                <a:spcPct val="100000"/>
              </a:lnSpc>
              <a:buNone/>
            </a:pPr>
            <a:r>
              <a:rPr lang="en-US" b="1" dirty="0" err="1">
                <a:ea typeface="+mn-lt"/>
                <a:cs typeface="+mn-lt"/>
              </a:rPr>
              <a:t>Puede</a:t>
            </a:r>
            <a:r>
              <a:rPr lang="en-US" b="1" dirty="0">
                <a:ea typeface="+mn-lt"/>
                <a:cs typeface="+mn-lt"/>
              </a:rPr>
              <a:t> que </a:t>
            </a:r>
            <a:r>
              <a:rPr lang="en-US" b="1" dirty="0" err="1">
                <a:ea typeface="+mn-lt"/>
                <a:cs typeface="+mn-lt"/>
              </a:rPr>
              <a:t>tenga</a:t>
            </a:r>
            <a:r>
              <a:rPr lang="en-US" b="1" dirty="0">
                <a:ea typeface="+mn-lt"/>
                <a:cs typeface="+mn-lt"/>
              </a:rPr>
              <a:t> que </a:t>
            </a:r>
            <a:r>
              <a:rPr lang="en-US" b="1" dirty="0" err="1">
                <a:ea typeface="+mn-lt"/>
                <a:cs typeface="+mn-lt"/>
              </a:rPr>
              <a:t>tener</a:t>
            </a:r>
            <a:r>
              <a:rPr lang="en-US" b="1" dirty="0">
                <a:ea typeface="+mn-lt"/>
                <a:cs typeface="+mn-lt"/>
              </a:rPr>
              <a:t> </a:t>
            </a:r>
            <a:r>
              <a:rPr lang="en-US" b="1" dirty="0" err="1">
                <a:ea typeface="+mn-lt"/>
                <a:cs typeface="+mn-lt"/>
              </a:rPr>
              <a:t>cuidado</a:t>
            </a:r>
            <a:r>
              <a:rPr lang="en-US" b="1" dirty="0">
                <a:ea typeface="+mn-lt"/>
                <a:cs typeface="+mn-lt"/>
              </a:rPr>
              <a:t> con</a:t>
            </a:r>
            <a:r>
              <a:rPr lang="en-US" sz="2400" b="1" dirty="0">
                <a:ea typeface="+mn-lt"/>
                <a:cs typeface="+mn-lt"/>
              </a:rPr>
              <a:t>….</a:t>
            </a:r>
            <a:endParaRPr lang="en-US" sz="2400" dirty="0">
              <a:ea typeface="+mn-lt"/>
              <a:cs typeface="+mn-lt"/>
            </a:endParaRPr>
          </a:p>
          <a:p>
            <a:r>
              <a:rPr lang="es-AR" dirty="0"/>
              <a:t>Pasar demasiado tiempo preguntándose "¿por qué?"/pensamiento circular.</a:t>
            </a:r>
          </a:p>
          <a:p>
            <a:r>
              <a:rPr lang="es-AR" dirty="0"/>
              <a:t> Parálisis analítica</a:t>
            </a:r>
            <a:endParaRPr lang="en-US" dirty="0"/>
          </a:p>
        </p:txBody>
      </p:sp>
      <p:sp>
        <p:nvSpPr>
          <p:cNvPr id="5" name="Date Placeholder 4">
            <a:extLst>
              <a:ext uri="{FF2B5EF4-FFF2-40B4-BE49-F238E27FC236}">
                <a16:creationId xmlns:a16="http://schemas.microsoft.com/office/drawing/2014/main" id="{39A4DB1E-1E73-B36E-364A-44ED03B0A491}"/>
              </a:ext>
            </a:extLst>
          </p:cNvPr>
          <p:cNvSpPr>
            <a:spLocks noGrp="1"/>
          </p:cNvSpPr>
          <p:nvPr>
            <p:ph type="dt" sz="half" idx="10"/>
          </p:nvPr>
        </p:nvSpPr>
        <p:spPr/>
        <p:txBody>
          <a:bodyPr/>
          <a:lstStyle/>
          <a:p>
            <a:fld id="{2FB1DD93-7C9D-4E53-81F0-DDE57FEA7EDB}" type="datetime1">
              <a:rPr lang="en-US" smtClean="0"/>
              <a:t>9/30/2023</a:t>
            </a:fld>
            <a:endParaRPr lang="en-US"/>
          </a:p>
        </p:txBody>
      </p:sp>
      <p:sp>
        <p:nvSpPr>
          <p:cNvPr id="6" name="Footer Placeholder 5">
            <a:extLst>
              <a:ext uri="{FF2B5EF4-FFF2-40B4-BE49-F238E27FC236}">
                <a16:creationId xmlns:a16="http://schemas.microsoft.com/office/drawing/2014/main" id="{B12978F0-96DB-1707-CACF-218679D1F99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9B476C77-DEF5-5990-3188-49D3265B5932}"/>
              </a:ext>
            </a:extLst>
          </p:cNvPr>
          <p:cNvSpPr>
            <a:spLocks noGrp="1"/>
          </p:cNvSpPr>
          <p:nvPr>
            <p:ph type="sldNum" sz="quarter" idx="12"/>
          </p:nvPr>
        </p:nvSpPr>
        <p:spPr/>
        <p:txBody>
          <a:bodyPr/>
          <a:lstStyle/>
          <a:p>
            <a:fld id="{C68AC1EC-23E2-4F0E-A5A4-674EC8DB954E}" type="slidenum">
              <a:rPr lang="en-US" smtClean="0"/>
              <a:t>18</a:t>
            </a:fld>
            <a:endParaRPr lang="en-US"/>
          </a:p>
        </p:txBody>
      </p:sp>
      <p:pic>
        <p:nvPicPr>
          <p:cNvPr id="10" name="Graphic 9" descr="Meeting outline">
            <a:extLst>
              <a:ext uri="{FF2B5EF4-FFF2-40B4-BE49-F238E27FC236}">
                <a16:creationId xmlns:a16="http://schemas.microsoft.com/office/drawing/2014/main" id="{D8AB2CC9-ABAA-D24A-4993-9A6CF34C02E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6613" y="3023369"/>
            <a:ext cx="2940109" cy="2940109"/>
          </a:xfrm>
          <a:prstGeom prst="rect">
            <a:avLst/>
          </a:prstGeom>
        </p:spPr>
      </p:pic>
    </p:spTree>
    <p:extLst>
      <p:ext uri="{BB962C8B-B14F-4D97-AF65-F5344CB8AC3E}">
        <p14:creationId xmlns:p14="http://schemas.microsoft.com/office/powerpoint/2010/main" val="3725146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29C5F-431B-F3DA-DDFB-4503C2885736}"/>
              </a:ext>
            </a:extLst>
          </p:cNvPr>
          <p:cNvSpPr>
            <a:spLocks noGrp="1"/>
          </p:cNvSpPr>
          <p:nvPr>
            <p:ph type="title"/>
          </p:nvPr>
        </p:nvSpPr>
        <p:spPr>
          <a:xfrm>
            <a:off x="839788" y="807868"/>
            <a:ext cx="4711926" cy="746542"/>
          </a:xfrm>
        </p:spPr>
        <p:txBody>
          <a:bodyPr>
            <a:normAutofit fontScale="90000"/>
          </a:bodyPr>
          <a:lstStyle/>
          <a:p>
            <a:r>
              <a:rPr lang="en-US" dirty="0" err="1"/>
              <a:t>Propensiones</a:t>
            </a:r>
            <a:r>
              <a:rPr lang="en-US" dirty="0"/>
              <a:t> </a:t>
            </a:r>
            <a:r>
              <a:rPr lang="en-US" dirty="0" err="1"/>
              <a:t>grupales</a:t>
            </a:r>
            <a:br>
              <a:rPr lang="en-US" dirty="0"/>
            </a:br>
            <a:endParaRPr lang="en-US" dirty="0"/>
          </a:p>
        </p:txBody>
      </p:sp>
      <p:pic>
        <p:nvPicPr>
          <p:cNvPr id="8" name="Content Placeholder 7">
            <a:extLst>
              <a:ext uri="{FF2B5EF4-FFF2-40B4-BE49-F238E27FC236}">
                <a16:creationId xmlns:a16="http://schemas.microsoft.com/office/drawing/2014/main" id="{A6A41EBA-ADF3-6D97-A067-61E5F83F9CDA}"/>
              </a:ext>
            </a:extLst>
          </p:cNvPr>
          <p:cNvPicPr>
            <a:picLocks noGrp="1" noChangeAspect="1"/>
          </p:cNvPicPr>
          <p:nvPr>
            <p:ph idx="1"/>
          </p:nvPr>
        </p:nvPicPr>
        <p:blipFill>
          <a:blip r:embed="rId2"/>
          <a:stretch>
            <a:fillRect/>
          </a:stretch>
        </p:blipFill>
        <p:spPr>
          <a:xfrm>
            <a:off x="5858417" y="808038"/>
            <a:ext cx="5070978" cy="5053012"/>
          </a:xfrm>
          <a:prstGeom prst="rect">
            <a:avLst/>
          </a:prstGeom>
        </p:spPr>
      </p:pic>
      <p:sp>
        <p:nvSpPr>
          <p:cNvPr id="5" name="Date Placeholder 4">
            <a:extLst>
              <a:ext uri="{FF2B5EF4-FFF2-40B4-BE49-F238E27FC236}">
                <a16:creationId xmlns:a16="http://schemas.microsoft.com/office/drawing/2014/main" id="{1A2E89C2-702E-A35A-64AE-F237AE6DDB51}"/>
              </a:ext>
            </a:extLst>
          </p:cNvPr>
          <p:cNvSpPr>
            <a:spLocks noGrp="1"/>
          </p:cNvSpPr>
          <p:nvPr>
            <p:ph type="dt" sz="half" idx="10"/>
          </p:nvPr>
        </p:nvSpPr>
        <p:spPr/>
        <p:txBody>
          <a:bodyPr/>
          <a:lstStyle/>
          <a:p>
            <a:fld id="{2FB1DD93-7C9D-4E53-81F0-DDE57FEA7EDB}" type="datetime1">
              <a:rPr lang="en-US" smtClean="0"/>
              <a:t>9/30/2023</a:t>
            </a:fld>
            <a:endParaRPr lang="en-US"/>
          </a:p>
        </p:txBody>
      </p:sp>
      <p:sp>
        <p:nvSpPr>
          <p:cNvPr id="7" name="Slide Number Placeholder 6">
            <a:extLst>
              <a:ext uri="{FF2B5EF4-FFF2-40B4-BE49-F238E27FC236}">
                <a16:creationId xmlns:a16="http://schemas.microsoft.com/office/drawing/2014/main" id="{A560ADFE-8820-E773-DD14-21B9DF66630F}"/>
              </a:ext>
            </a:extLst>
          </p:cNvPr>
          <p:cNvSpPr>
            <a:spLocks noGrp="1"/>
          </p:cNvSpPr>
          <p:nvPr>
            <p:ph type="sldNum" sz="quarter" idx="12"/>
          </p:nvPr>
        </p:nvSpPr>
        <p:spPr/>
        <p:txBody>
          <a:bodyPr/>
          <a:lstStyle/>
          <a:p>
            <a:fld id="{C68AC1EC-23E2-4F0E-A5A4-674EC8DB954E}" type="slidenum">
              <a:rPr lang="en-US" smtClean="0"/>
              <a:t>19</a:t>
            </a:fld>
            <a:endParaRPr lang="en-US"/>
          </a:p>
        </p:txBody>
      </p:sp>
      <p:sp>
        <p:nvSpPr>
          <p:cNvPr id="9" name="Rectangle 8">
            <a:extLst>
              <a:ext uri="{FF2B5EF4-FFF2-40B4-BE49-F238E27FC236}">
                <a16:creationId xmlns:a16="http://schemas.microsoft.com/office/drawing/2014/main" id="{EA81C4C0-FAE9-2B77-2ECB-9E95902A03E4}"/>
              </a:ext>
            </a:extLst>
          </p:cNvPr>
          <p:cNvSpPr>
            <a:spLocks noChangeArrowheads="1"/>
          </p:cNvSpPr>
          <p:nvPr/>
        </p:nvSpPr>
        <p:spPr bwMode="auto">
          <a:xfrm>
            <a:off x="349373" y="1554410"/>
            <a:ext cx="5372158" cy="1253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defTabSz="457200">
              <a:spcBef>
                <a:spcPct val="20000"/>
              </a:spcBef>
              <a:buSzPct val="65000"/>
            </a:pPr>
            <a:r>
              <a:rPr lang="es-ES" dirty="0">
                <a:solidFill>
                  <a:prstClr val="black"/>
                </a:solidFill>
                <a:latin typeface="Calibri"/>
              </a:rPr>
              <a:t>Los equipos también tienden a exhibir un perfil de comportamientos que se utilizan y / o valoran más que otros. Llamamos a estas Propensiones de Grupo
</a:t>
            </a:r>
            <a:endParaRPr lang="en-US" i="1" dirty="0">
              <a:solidFill>
                <a:prstClr val="black"/>
              </a:solidFill>
              <a:latin typeface="Calibri"/>
            </a:endParaRPr>
          </a:p>
        </p:txBody>
      </p:sp>
      <p:sp>
        <p:nvSpPr>
          <p:cNvPr id="10" name="Rectangle 2">
            <a:extLst>
              <a:ext uri="{FF2B5EF4-FFF2-40B4-BE49-F238E27FC236}">
                <a16:creationId xmlns:a16="http://schemas.microsoft.com/office/drawing/2014/main" id="{9D80787B-BF10-A4A1-A40C-39716A53B945}"/>
              </a:ext>
            </a:extLst>
          </p:cNvPr>
          <p:cNvSpPr>
            <a:spLocks noChangeArrowheads="1"/>
          </p:cNvSpPr>
          <p:nvPr/>
        </p:nvSpPr>
        <p:spPr bwMode="auto">
          <a:xfrm>
            <a:off x="457199" y="2573384"/>
            <a:ext cx="4924698" cy="3339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marL="342900" lvl="1" indent="-228600" defTabSz="457200">
              <a:spcBef>
                <a:spcPct val="110000"/>
              </a:spcBef>
              <a:buSzPct val="65000"/>
              <a:buFont typeface="Wingdings" pitchFamily="2" charset="2"/>
              <a:buChar char="l"/>
            </a:pPr>
            <a:r>
              <a:rPr lang="es-ES" sz="1600" dirty="0">
                <a:solidFill>
                  <a:prstClr val="black"/>
                </a:solidFill>
                <a:latin typeface="Calibri"/>
              </a:rPr>
              <a:t>Las propensiones grupales suelen ser impulsadas por el perfil del líder o por la mayoría de los miembros del equipo que tienen perfiles similares.
Los grupos rara vez tienen un repertorio conductual lo suficientemente amplio como para adaptar su perfil a contextos cambiantes o nuevas demandas.
Debido a esto, los grupos tienden a quedarse atascados en un perfil que satisface las necesidades de algunos miembros y funciona bien para algunas tareas, pero no siempre puede adaptarse según sea necesario.</a:t>
            </a:r>
            <a:endParaRPr lang="en-US" sz="1600" dirty="0">
              <a:solidFill>
                <a:prstClr val="black"/>
              </a:solidFill>
              <a:latin typeface="Calibri"/>
            </a:endParaRPr>
          </a:p>
        </p:txBody>
      </p:sp>
      <p:sp>
        <p:nvSpPr>
          <p:cNvPr id="11" name="TextBox 7">
            <a:extLst>
              <a:ext uri="{FF2B5EF4-FFF2-40B4-BE49-F238E27FC236}">
                <a16:creationId xmlns:a16="http://schemas.microsoft.com/office/drawing/2014/main" id="{0679F6AB-EF36-B1E6-C2DC-51BF4E1EB45F}"/>
              </a:ext>
            </a:extLst>
          </p:cNvPr>
          <p:cNvSpPr txBox="1"/>
          <p:nvPr/>
        </p:nvSpPr>
        <p:spPr>
          <a:xfrm>
            <a:off x="3777759" y="6431190"/>
            <a:ext cx="7495504"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s-ES" sz="800" i="1" dirty="0">
                <a:solidFill>
                  <a:prstClr val="black">
                    <a:lumMod val="50000"/>
                    <a:lumOff val="50000"/>
                  </a:prstClr>
                </a:solidFill>
                <a:latin typeface="Calibri"/>
              </a:rPr>
              <a:t>Adaptado del Instituto </a:t>
            </a:r>
            <a:r>
              <a:rPr lang="es-ES" sz="800" i="1" dirty="0" err="1">
                <a:solidFill>
                  <a:prstClr val="black">
                    <a:lumMod val="50000"/>
                    <a:lumOff val="50000"/>
                  </a:prstClr>
                </a:solidFill>
                <a:latin typeface="Calibri"/>
              </a:rPr>
              <a:t>Kantor</a:t>
            </a:r>
            <a:r>
              <a:rPr lang="es-ES" sz="800" i="1" dirty="0">
                <a:solidFill>
                  <a:prstClr val="black">
                    <a:lumMod val="50000"/>
                    <a:lumOff val="50000"/>
                  </a:prstClr>
                </a:solidFill>
                <a:latin typeface="Calibri"/>
              </a:rPr>
              <a:t>. Todos los derechos reservados. Queda prohibida la reproducción en cualquier forma, total o parcial.
</a:t>
            </a:r>
            <a:endParaRPr lang="en-IN" sz="800" i="1" dirty="0">
              <a:solidFill>
                <a:prstClr val="black">
                  <a:lumMod val="50000"/>
                  <a:lumOff val="50000"/>
                </a:prstClr>
              </a:solidFill>
              <a:latin typeface="Calibri"/>
            </a:endParaRPr>
          </a:p>
        </p:txBody>
      </p:sp>
    </p:spTree>
    <p:extLst>
      <p:ext uri="{BB962C8B-B14F-4D97-AF65-F5344CB8AC3E}">
        <p14:creationId xmlns:p14="http://schemas.microsoft.com/office/powerpoint/2010/main" val="3116178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ECE90-8FAF-B2A9-BF0F-9230CA5A1F9C}"/>
              </a:ext>
            </a:extLst>
          </p:cNvPr>
          <p:cNvSpPr>
            <a:spLocks noGrp="1"/>
          </p:cNvSpPr>
          <p:nvPr>
            <p:ph type="title"/>
          </p:nvPr>
        </p:nvSpPr>
        <p:spPr>
          <a:xfrm>
            <a:off x="871108" y="588245"/>
            <a:ext cx="10449784" cy="627712"/>
          </a:xfrm>
        </p:spPr>
        <p:txBody>
          <a:bodyPr anchor="t"/>
          <a:lstStyle/>
          <a:p>
            <a:r>
              <a:rPr lang="en-US" dirty="0"/>
              <a:t>Agenda </a:t>
            </a:r>
          </a:p>
        </p:txBody>
      </p:sp>
      <p:graphicFrame>
        <p:nvGraphicFramePr>
          <p:cNvPr id="7" name="Content Placeholder 6">
            <a:extLst>
              <a:ext uri="{FF2B5EF4-FFF2-40B4-BE49-F238E27FC236}">
                <a16:creationId xmlns:a16="http://schemas.microsoft.com/office/drawing/2014/main" id="{D6BDB523-4F86-51F1-31C9-CF0DF2EF2D4F}"/>
              </a:ext>
            </a:extLst>
          </p:cNvPr>
          <p:cNvGraphicFramePr>
            <a:graphicFrameLocks noGrp="1"/>
          </p:cNvGraphicFramePr>
          <p:nvPr>
            <p:ph idx="1"/>
            <p:extLst>
              <p:ext uri="{D42A27DB-BD31-4B8C-83A1-F6EECF244321}">
                <p14:modId xmlns:p14="http://schemas.microsoft.com/office/powerpoint/2010/main" val="301305117"/>
              </p:ext>
            </p:extLst>
          </p:nvPr>
        </p:nvGraphicFramePr>
        <p:xfrm>
          <a:off x="797668" y="1429966"/>
          <a:ext cx="10522795" cy="46311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4ABD5E0F-CD2C-755F-6866-5ED87A2C0E43}"/>
              </a:ext>
            </a:extLst>
          </p:cNvPr>
          <p:cNvSpPr>
            <a:spLocks noGrp="1"/>
          </p:cNvSpPr>
          <p:nvPr>
            <p:ph type="dt" sz="half" idx="10"/>
          </p:nvPr>
        </p:nvSpPr>
        <p:spPr/>
        <p:txBody>
          <a:bodyPr/>
          <a:lstStyle/>
          <a:p>
            <a:fld id="{579F6069-8263-4296-913A-BC2234E8D32B}" type="datetime1">
              <a:rPr lang="en-US" smtClean="0"/>
              <a:t>9/30/2023</a:t>
            </a:fld>
            <a:endParaRPr lang="en-US"/>
          </a:p>
        </p:txBody>
      </p:sp>
      <p:sp>
        <p:nvSpPr>
          <p:cNvPr id="5" name="Footer Placeholder 4">
            <a:extLst>
              <a:ext uri="{FF2B5EF4-FFF2-40B4-BE49-F238E27FC236}">
                <a16:creationId xmlns:a16="http://schemas.microsoft.com/office/drawing/2014/main" id="{390AD1CF-2E43-561E-7EA1-9E655F5C3322}"/>
              </a:ext>
            </a:extLst>
          </p:cNvPr>
          <p:cNvSpPr>
            <a:spLocks noGrp="1"/>
          </p:cNvSpPr>
          <p:nvPr>
            <p:ph type="ftr" sz="quarter" idx="11"/>
          </p:nvPr>
        </p:nvSpPr>
        <p:spPr/>
        <p:txBody>
          <a:bodyPr/>
          <a:lstStyle/>
          <a:p>
            <a:r>
              <a:rPr lang="en-US" dirty="0"/>
              <a:t>Letty Garcia </a:t>
            </a:r>
          </a:p>
        </p:txBody>
      </p:sp>
      <p:sp>
        <p:nvSpPr>
          <p:cNvPr id="6" name="Slide Number Placeholder 5">
            <a:extLst>
              <a:ext uri="{FF2B5EF4-FFF2-40B4-BE49-F238E27FC236}">
                <a16:creationId xmlns:a16="http://schemas.microsoft.com/office/drawing/2014/main" id="{ACFC18CB-8537-5325-73EE-B3EF8810343E}"/>
              </a:ext>
            </a:extLst>
          </p:cNvPr>
          <p:cNvSpPr>
            <a:spLocks noGrp="1"/>
          </p:cNvSpPr>
          <p:nvPr>
            <p:ph type="sldNum" sz="quarter" idx="12"/>
          </p:nvPr>
        </p:nvSpPr>
        <p:spPr/>
        <p:txBody>
          <a:bodyPr/>
          <a:lstStyle/>
          <a:p>
            <a:fld id="{C68AC1EC-23E2-4F0E-A5A4-674EC8DB954E}" type="slidenum">
              <a:rPr lang="en-US" smtClean="0"/>
              <a:t>2</a:t>
            </a:fld>
            <a:endParaRPr lang="en-US"/>
          </a:p>
        </p:txBody>
      </p:sp>
    </p:spTree>
    <p:extLst>
      <p:ext uri="{BB962C8B-B14F-4D97-AF65-F5344CB8AC3E}">
        <p14:creationId xmlns:p14="http://schemas.microsoft.com/office/powerpoint/2010/main" val="32551598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6FE86-F056-06D7-04D9-3321854ACDA7}"/>
              </a:ext>
            </a:extLst>
          </p:cNvPr>
          <p:cNvSpPr>
            <a:spLocks noGrp="1"/>
          </p:cNvSpPr>
          <p:nvPr>
            <p:ph type="title"/>
          </p:nvPr>
        </p:nvSpPr>
        <p:spPr>
          <a:xfrm>
            <a:off x="987552" y="588245"/>
            <a:ext cx="10333340" cy="886987"/>
          </a:xfrm>
        </p:spPr>
        <p:txBody>
          <a:bodyPr/>
          <a:lstStyle/>
          <a:p>
            <a:r>
              <a:rPr lang="en-US" dirty="0"/>
              <a:t>What is required to have difficult conversations? </a:t>
            </a:r>
          </a:p>
        </p:txBody>
      </p:sp>
      <p:graphicFrame>
        <p:nvGraphicFramePr>
          <p:cNvPr id="7" name="Content Placeholder 6">
            <a:extLst>
              <a:ext uri="{FF2B5EF4-FFF2-40B4-BE49-F238E27FC236}">
                <a16:creationId xmlns:a16="http://schemas.microsoft.com/office/drawing/2014/main" id="{4065F731-C0BD-F66C-62C3-077B12B288B6}"/>
              </a:ext>
            </a:extLst>
          </p:cNvPr>
          <p:cNvGraphicFramePr>
            <a:graphicFrameLocks noGrp="1"/>
          </p:cNvGraphicFramePr>
          <p:nvPr>
            <p:ph idx="1"/>
          </p:nvPr>
        </p:nvGraphicFramePr>
        <p:xfrm>
          <a:off x="877888" y="2157413"/>
          <a:ext cx="10442575" cy="3903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E9645F96-0AF3-3272-457E-22CF703E57DE}"/>
              </a:ext>
            </a:extLst>
          </p:cNvPr>
          <p:cNvSpPr>
            <a:spLocks noGrp="1"/>
          </p:cNvSpPr>
          <p:nvPr>
            <p:ph type="dt" sz="half" idx="10"/>
          </p:nvPr>
        </p:nvSpPr>
        <p:spPr/>
        <p:txBody>
          <a:bodyPr/>
          <a:lstStyle/>
          <a:p>
            <a:fld id="{579F6069-8263-4296-913A-BC2234E8D32B}" type="datetime1">
              <a:rPr lang="en-US" smtClean="0"/>
              <a:t>9/30/2023</a:t>
            </a:fld>
            <a:endParaRPr lang="en-US"/>
          </a:p>
        </p:txBody>
      </p:sp>
      <p:sp>
        <p:nvSpPr>
          <p:cNvPr id="6" name="Slide Number Placeholder 5">
            <a:extLst>
              <a:ext uri="{FF2B5EF4-FFF2-40B4-BE49-F238E27FC236}">
                <a16:creationId xmlns:a16="http://schemas.microsoft.com/office/drawing/2014/main" id="{151445D2-63D9-144A-DFE4-0E091EC33B9E}"/>
              </a:ext>
            </a:extLst>
          </p:cNvPr>
          <p:cNvSpPr>
            <a:spLocks noGrp="1"/>
          </p:cNvSpPr>
          <p:nvPr>
            <p:ph type="sldNum" sz="quarter" idx="12"/>
          </p:nvPr>
        </p:nvSpPr>
        <p:spPr/>
        <p:txBody>
          <a:bodyPr/>
          <a:lstStyle/>
          <a:p>
            <a:fld id="{C68AC1EC-23E2-4F0E-A5A4-674EC8DB954E}" type="slidenum">
              <a:rPr lang="en-US" smtClean="0"/>
              <a:t>20</a:t>
            </a:fld>
            <a:endParaRPr lang="en-US"/>
          </a:p>
        </p:txBody>
      </p:sp>
    </p:spTree>
    <p:extLst>
      <p:ext uri="{BB962C8B-B14F-4D97-AF65-F5344CB8AC3E}">
        <p14:creationId xmlns:p14="http://schemas.microsoft.com/office/powerpoint/2010/main" val="1931910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9"/>
          <p:cNvSpPr/>
          <p:nvPr/>
        </p:nvSpPr>
        <p:spPr>
          <a:xfrm>
            <a:off x="1060704" y="597408"/>
            <a:ext cx="9612036" cy="1754286"/>
          </a:xfrm>
          <a:prstGeom prst="rect">
            <a:avLst/>
          </a:prstGeom>
          <a:ln/>
        </p:spPr>
        <p:style>
          <a:lnRef idx="2">
            <a:schemeClr val="accent5"/>
          </a:lnRef>
          <a:fillRef idx="1">
            <a:schemeClr val="lt1"/>
          </a:fillRef>
          <a:effectRef idx="0">
            <a:schemeClr val="accent5"/>
          </a:effectRef>
          <a:fontRef idx="minor">
            <a:schemeClr val="dk1"/>
          </a:fontRef>
        </p:style>
        <p:txBody>
          <a:bodyPr spcFirstLastPara="1" wrap="square" lIns="91425" tIns="45700" rIns="91425" bIns="45700" anchor="t" anchorCtr="0">
            <a:spAutoFit/>
          </a:bodyPr>
          <a:lstStyle/>
          <a:p>
            <a:pPr lvl="0" algn="ctr">
              <a:defRPr/>
            </a:pPr>
            <a:r>
              <a:rPr lang="es-ES" sz="4000" dirty="0">
                <a:solidFill>
                  <a:srgbClr val="32928F"/>
                </a:solidFill>
                <a:latin typeface="Constantia"/>
                <a:ea typeface="Constantia"/>
                <a:cs typeface="Constantia"/>
                <a:sym typeface="Constantia"/>
              </a:rPr>
              <a:t>¿Qué es la seguridad psicológica?</a:t>
            </a:r>
            <a:r>
              <a:rPr lang="es-ES" sz="5400" dirty="0">
                <a:solidFill>
                  <a:srgbClr val="32928F"/>
                </a:solidFill>
                <a:latin typeface="Constantia"/>
                <a:ea typeface="Constantia"/>
                <a:cs typeface="Constantia"/>
                <a:sym typeface="Constantia"/>
              </a:rPr>
              <a:t>
</a:t>
            </a:r>
            <a:endParaRPr kumimoji="0" sz="5400" b="0" i="0" u="none" strike="noStrike" kern="1200" cap="none" spc="0" normalizeH="0" baseline="0" noProof="0" dirty="0">
              <a:ln>
                <a:noFill/>
              </a:ln>
              <a:solidFill>
                <a:srgbClr val="32928F"/>
              </a:solidFill>
              <a:effectLst/>
              <a:uLnTx/>
              <a:uFillTx/>
              <a:latin typeface="Constantia"/>
              <a:ea typeface="Constantia"/>
              <a:cs typeface="Constantia"/>
              <a:sym typeface="Constantia"/>
            </a:endParaRPr>
          </a:p>
        </p:txBody>
      </p:sp>
      <p:graphicFrame>
        <p:nvGraphicFramePr>
          <p:cNvPr id="2" name="Diagram 1">
            <a:extLst>
              <a:ext uri="{FF2B5EF4-FFF2-40B4-BE49-F238E27FC236}">
                <a16:creationId xmlns:a16="http://schemas.microsoft.com/office/drawing/2014/main" id="{00A12949-F093-2642-BD0A-85BB413CE832}"/>
              </a:ext>
            </a:extLst>
          </p:cNvPr>
          <p:cNvGraphicFramePr/>
          <p:nvPr/>
        </p:nvGraphicFramePr>
        <p:xfrm>
          <a:off x="1804416" y="1828800"/>
          <a:ext cx="7842844" cy="41506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900150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20"/>
          <p:cNvSpPr txBox="1">
            <a:spLocks noGrp="1"/>
          </p:cNvSpPr>
          <p:nvPr>
            <p:ph type="body" idx="1"/>
          </p:nvPr>
        </p:nvSpPr>
        <p:spPr>
          <a:xfrm>
            <a:off x="838200" y="1783925"/>
            <a:ext cx="5181600" cy="43512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1000"/>
              </a:spcBef>
              <a:spcAft>
                <a:spcPts val="0"/>
              </a:spcAft>
              <a:buNone/>
            </a:pPr>
            <a:endParaRPr sz="3000" dirty="0"/>
          </a:p>
          <a:p>
            <a:pPr marL="0" lvl="0" indent="0" algn="ctr">
              <a:lnSpc>
                <a:spcPct val="115000"/>
              </a:lnSpc>
              <a:buNone/>
            </a:pPr>
            <a:r>
              <a:rPr lang="en-US" sz="3000" b="1" dirty="0" err="1">
                <a:solidFill>
                  <a:srgbClr val="5F6166"/>
                </a:solidFill>
                <a:latin typeface="Constantia"/>
                <a:ea typeface="Constantia"/>
                <a:cs typeface="Constantia"/>
                <a:sym typeface="Constantia"/>
              </a:rPr>
              <a:t>Fallo</a:t>
            </a:r>
            <a:r>
              <a:rPr lang="en-US" sz="3000" b="1" dirty="0">
                <a:solidFill>
                  <a:srgbClr val="5F6166"/>
                </a:solidFill>
                <a:latin typeface="Constantia"/>
                <a:ea typeface="Constantia"/>
                <a:cs typeface="Constantia"/>
                <a:sym typeface="Constantia"/>
              </a:rPr>
              <a:t> evitable
</a:t>
            </a:r>
            <a:r>
              <a:rPr lang="en-US" sz="3000" dirty="0"/>
              <a:t>  </a:t>
            </a:r>
            <a:endParaRPr sz="3000" dirty="0"/>
          </a:p>
          <a:p>
            <a:pPr marL="0" lvl="0" indent="0" algn="ctr" rtl="0">
              <a:lnSpc>
                <a:spcPct val="115000"/>
              </a:lnSpc>
              <a:spcBef>
                <a:spcPts val="1000"/>
              </a:spcBef>
              <a:spcAft>
                <a:spcPts val="0"/>
              </a:spcAft>
              <a:buNone/>
            </a:pPr>
            <a:r>
              <a:rPr lang="en-US" sz="3000" dirty="0"/>
              <a:t> </a:t>
            </a:r>
            <a:endParaRPr sz="3000" dirty="0"/>
          </a:p>
          <a:p>
            <a:pPr marL="0" lvl="0" indent="0" algn="l" rtl="0">
              <a:lnSpc>
                <a:spcPct val="115000"/>
              </a:lnSpc>
              <a:spcBef>
                <a:spcPts val="1000"/>
              </a:spcBef>
              <a:spcAft>
                <a:spcPts val="0"/>
              </a:spcAft>
              <a:buNone/>
            </a:pPr>
            <a:endParaRPr dirty="0"/>
          </a:p>
          <a:p>
            <a:pPr marL="0" lvl="0" indent="0" algn="l" rtl="0">
              <a:lnSpc>
                <a:spcPct val="115000"/>
              </a:lnSpc>
              <a:spcBef>
                <a:spcPts val="1000"/>
              </a:spcBef>
              <a:spcAft>
                <a:spcPts val="0"/>
              </a:spcAft>
              <a:buNone/>
            </a:pPr>
            <a:endParaRPr dirty="0"/>
          </a:p>
          <a:p>
            <a:pPr marL="0" lvl="0" indent="0" algn="l" rtl="0">
              <a:lnSpc>
                <a:spcPct val="115000"/>
              </a:lnSpc>
              <a:spcBef>
                <a:spcPts val="1000"/>
              </a:spcBef>
              <a:spcAft>
                <a:spcPts val="0"/>
              </a:spcAft>
              <a:buNone/>
            </a:pPr>
            <a:endParaRPr dirty="0"/>
          </a:p>
          <a:p>
            <a:pPr marL="0" lvl="0" indent="0" algn="l" rtl="0">
              <a:lnSpc>
                <a:spcPct val="115000"/>
              </a:lnSpc>
              <a:spcBef>
                <a:spcPts val="1000"/>
              </a:spcBef>
              <a:spcAft>
                <a:spcPts val="0"/>
              </a:spcAft>
              <a:buNone/>
            </a:pPr>
            <a:endParaRPr dirty="0"/>
          </a:p>
          <a:p>
            <a:pPr marL="0" lvl="0" indent="0" algn="l" rtl="0">
              <a:lnSpc>
                <a:spcPct val="115000"/>
              </a:lnSpc>
              <a:spcBef>
                <a:spcPts val="1000"/>
              </a:spcBef>
              <a:spcAft>
                <a:spcPts val="0"/>
              </a:spcAft>
              <a:buNone/>
            </a:pPr>
            <a:endParaRPr dirty="0"/>
          </a:p>
          <a:p>
            <a:pPr marL="76200" lvl="0" indent="0" algn="l" rtl="0">
              <a:lnSpc>
                <a:spcPct val="100000"/>
              </a:lnSpc>
              <a:spcBef>
                <a:spcPts val="1000"/>
              </a:spcBef>
              <a:spcAft>
                <a:spcPts val="0"/>
              </a:spcAft>
              <a:buSzPts val="2400"/>
              <a:buNone/>
            </a:pPr>
            <a:endParaRPr dirty="0"/>
          </a:p>
          <a:p>
            <a:pPr marL="0" lvl="0" indent="0" algn="l" rtl="0">
              <a:lnSpc>
                <a:spcPct val="100000"/>
              </a:lnSpc>
              <a:spcBef>
                <a:spcPts val="1000"/>
              </a:spcBef>
              <a:spcAft>
                <a:spcPts val="0"/>
              </a:spcAft>
              <a:buSzPts val="2400"/>
              <a:buNone/>
            </a:pPr>
            <a:endParaRPr dirty="0"/>
          </a:p>
        </p:txBody>
      </p:sp>
      <p:sp>
        <p:nvSpPr>
          <p:cNvPr id="281" name="Google Shape;281;p20"/>
          <p:cNvSpPr txBox="1"/>
          <p:nvPr/>
        </p:nvSpPr>
        <p:spPr>
          <a:xfrm>
            <a:off x="838800" y="540000"/>
            <a:ext cx="10515600" cy="1148579"/>
          </a:xfrm>
          <a:prstGeom prst="rect">
            <a:avLst/>
          </a:prstGeom>
          <a:noFill/>
          <a:ln>
            <a:noFill/>
          </a:ln>
        </p:spPr>
        <p:txBody>
          <a:bodyPr spcFirstLastPara="1" wrap="square" lIns="91425" tIns="45700" rIns="91425" bIns="45700" anchor="t" anchorCtr="0">
            <a:noAutofit/>
          </a:bodyPr>
          <a:lstStyle/>
          <a:p>
            <a:pPr lvl="0">
              <a:lnSpc>
                <a:spcPct val="90000"/>
              </a:lnSpc>
              <a:buClr>
                <a:srgbClr val="000000"/>
              </a:buClr>
              <a:buSzPts val="1400"/>
              <a:defRPr/>
            </a:pPr>
            <a:r>
              <a:rPr lang="es-ES" sz="4400" dirty="0">
                <a:solidFill>
                  <a:srgbClr val="32928F"/>
                </a:solidFill>
                <a:latin typeface="Constantia"/>
                <a:ea typeface="Constantia"/>
                <a:cs typeface="Constantia"/>
                <a:sym typeface="Constantia"/>
              </a:rPr>
              <a:t>Los peligros de la baja seguridad psicológica
</a:t>
            </a:r>
            <a:endParaRPr kumimoji="0" sz="1800" b="0" i="0" u="none" strike="noStrike" kern="1200" cap="none" spc="0" normalizeH="0" baseline="0" noProof="0" dirty="0">
              <a:ln>
                <a:noFill/>
              </a:ln>
              <a:solidFill>
                <a:srgbClr val="32928F"/>
              </a:solidFill>
              <a:effectLst/>
              <a:uLnTx/>
              <a:uFillTx/>
              <a:latin typeface="Arial"/>
              <a:ea typeface="+mn-ea"/>
              <a:cs typeface="+mn-cs"/>
            </a:endParaRPr>
          </a:p>
        </p:txBody>
      </p:sp>
      <p:sp>
        <p:nvSpPr>
          <p:cNvPr id="282" name="Google Shape;282;p2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900" b="0" i="0" u="none" strike="noStrike" kern="1200" cap="none" spc="0" normalizeH="0" baseline="0" noProof="0">
                <a:ln>
                  <a:noFill/>
                </a:ln>
                <a:solidFill>
                  <a:srgbClr val="3684B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22</a:t>
            </a:fld>
            <a:endParaRPr kumimoji="0" lang="en-GB" sz="900" b="0" i="0" u="none" strike="noStrike" kern="1200" cap="none" spc="0" normalizeH="0" baseline="0" noProof="0" dirty="0">
              <a:ln>
                <a:noFill/>
              </a:ln>
              <a:solidFill>
                <a:srgbClr val="3684B9"/>
              </a:solidFill>
              <a:effectLst/>
              <a:uLnTx/>
              <a:uFillTx/>
              <a:latin typeface="Arial"/>
              <a:ea typeface="+mn-ea"/>
              <a:cs typeface="+mn-cs"/>
            </a:endParaRPr>
          </a:p>
        </p:txBody>
      </p:sp>
      <p:pic>
        <p:nvPicPr>
          <p:cNvPr id="283" name="Google Shape;283;p20"/>
          <p:cNvPicPr preferRelativeResize="0"/>
          <p:nvPr/>
        </p:nvPicPr>
        <p:blipFill>
          <a:blip r:embed="rId3">
            <a:alphaModFix/>
          </a:blip>
          <a:stretch>
            <a:fillRect/>
          </a:stretch>
        </p:blipFill>
        <p:spPr>
          <a:xfrm>
            <a:off x="2138450" y="3156711"/>
            <a:ext cx="2581099" cy="2581099"/>
          </a:xfrm>
          <a:prstGeom prst="rect">
            <a:avLst/>
          </a:prstGeom>
          <a:noFill/>
          <a:ln>
            <a:noFill/>
          </a:ln>
        </p:spPr>
      </p:pic>
      <p:sp>
        <p:nvSpPr>
          <p:cNvPr id="284" name="Google Shape;284;p20"/>
          <p:cNvSpPr txBox="1">
            <a:spLocks noGrp="1"/>
          </p:cNvSpPr>
          <p:nvPr>
            <p:ph type="body" idx="2"/>
          </p:nvPr>
        </p:nvSpPr>
        <p:spPr>
          <a:xfrm>
            <a:off x="7963350" y="2357100"/>
            <a:ext cx="3689700" cy="2916000"/>
          </a:xfrm>
          <a:prstGeom prst="rect">
            <a:avLst/>
          </a:prstGeom>
        </p:spPr>
        <p:txBody>
          <a:bodyPr spcFirstLastPara="1" wrap="square" lIns="91425" tIns="45700" rIns="91425" bIns="45700" anchor="t" anchorCtr="0">
            <a:noAutofit/>
          </a:bodyPr>
          <a:lstStyle/>
          <a:p>
            <a:pPr marL="0" lvl="0" indent="0">
              <a:buNone/>
            </a:pPr>
            <a:r>
              <a:rPr lang="en-US" sz="3000" dirty="0">
                <a:solidFill>
                  <a:srgbClr val="5F6166"/>
                </a:solidFill>
                <a:latin typeface="Constantia"/>
                <a:ea typeface="Constantia"/>
                <a:cs typeface="Constantia"/>
                <a:sym typeface="Constantia"/>
              </a:rPr>
              <a:t>Silencio </a:t>
            </a:r>
            <a:r>
              <a:rPr lang="en-US" sz="3000" dirty="0" err="1">
                <a:solidFill>
                  <a:srgbClr val="5F6166"/>
                </a:solidFill>
                <a:latin typeface="Constantia"/>
                <a:ea typeface="Constantia"/>
                <a:cs typeface="Constantia"/>
                <a:sym typeface="Constantia"/>
              </a:rPr>
              <a:t>peligroso</a:t>
            </a:r>
            <a:r>
              <a:rPr lang="en-US" sz="3000" dirty="0">
                <a:solidFill>
                  <a:srgbClr val="5F6166"/>
                </a:solidFill>
                <a:latin typeface="Constantia"/>
                <a:ea typeface="Constantia"/>
                <a:cs typeface="Constantia"/>
                <a:sym typeface="Constantia"/>
              </a:rPr>
              <a:t>
</a:t>
            </a:r>
            <a:endParaRPr sz="3000" dirty="0"/>
          </a:p>
        </p:txBody>
      </p:sp>
      <p:pic>
        <p:nvPicPr>
          <p:cNvPr id="285" name="Google Shape;285;p20"/>
          <p:cNvPicPr preferRelativeResize="0"/>
          <p:nvPr/>
        </p:nvPicPr>
        <p:blipFill>
          <a:blip r:embed="rId4">
            <a:alphaModFix/>
          </a:blip>
          <a:stretch>
            <a:fillRect/>
          </a:stretch>
        </p:blipFill>
        <p:spPr>
          <a:xfrm>
            <a:off x="8334800" y="3202000"/>
            <a:ext cx="2490525" cy="2490525"/>
          </a:xfrm>
          <a:prstGeom prst="rect">
            <a:avLst/>
          </a:prstGeom>
          <a:noFill/>
          <a:ln>
            <a:noFill/>
          </a:ln>
        </p:spPr>
      </p:pic>
    </p:spTree>
    <p:extLst>
      <p:ext uri="{BB962C8B-B14F-4D97-AF65-F5344CB8AC3E}">
        <p14:creationId xmlns:p14="http://schemas.microsoft.com/office/powerpoint/2010/main" val="18186162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31"/>
          <p:cNvSpPr txBox="1">
            <a:spLocks noGrp="1"/>
          </p:cNvSpPr>
          <p:nvPr>
            <p:ph type="title"/>
          </p:nvPr>
        </p:nvSpPr>
        <p:spPr>
          <a:xfrm>
            <a:off x="208156" y="384773"/>
            <a:ext cx="11775688" cy="1148579"/>
          </a:xfrm>
          <a:prstGeom prst="rect">
            <a:avLst/>
          </a:prstGeom>
          <a:noFill/>
          <a:ln>
            <a:noFill/>
          </a:ln>
        </p:spPr>
        <p:txBody>
          <a:bodyPr spcFirstLastPara="1" wrap="square" lIns="91425" tIns="45700" rIns="91425" bIns="45700" anchor="t" anchorCtr="0">
            <a:noAutofit/>
          </a:bodyPr>
          <a:lstStyle/>
          <a:p>
            <a:pPr lvl="0">
              <a:lnSpc>
                <a:spcPct val="90000"/>
              </a:lnSpc>
              <a:spcBef>
                <a:spcPts val="0"/>
              </a:spcBef>
              <a:buClr>
                <a:srgbClr val="5F6166"/>
              </a:buClr>
              <a:buSzPts val="1400"/>
            </a:pPr>
            <a:r>
              <a:rPr lang="es-ES" sz="4400" dirty="0">
                <a:solidFill>
                  <a:srgbClr val="32928F"/>
                </a:solidFill>
              </a:rPr>
              <a:t>Cuatro dimensiones de la seguridad psicológica</a:t>
            </a:r>
            <a:r>
              <a:rPr lang="es-ES" sz="4800" dirty="0">
                <a:solidFill>
                  <a:srgbClr val="32928F"/>
                </a:solidFill>
              </a:rPr>
              <a:t>
</a:t>
            </a:r>
            <a:endParaRPr sz="4800" dirty="0">
              <a:solidFill>
                <a:srgbClr val="32928F"/>
              </a:solidFill>
            </a:endParaRPr>
          </a:p>
        </p:txBody>
      </p:sp>
      <p:sp>
        <p:nvSpPr>
          <p:cNvPr id="340" name="Google Shape;340;p31"/>
          <p:cNvSpPr txBox="1">
            <a:spLocks noGrp="1"/>
          </p:cNvSpPr>
          <p:nvPr>
            <p:ph type="body" idx="1"/>
          </p:nvPr>
        </p:nvSpPr>
        <p:spPr>
          <a:xfrm>
            <a:off x="7155100" y="4036820"/>
            <a:ext cx="4587134" cy="2281180"/>
          </a:xfrm>
          <a:prstGeom prst="rect">
            <a:avLst/>
          </a:prstGeom>
          <a:noFill/>
          <a:ln>
            <a:noFill/>
          </a:ln>
        </p:spPr>
        <p:txBody>
          <a:bodyPr spcFirstLastPara="1" wrap="square" lIns="91425" tIns="45700" rIns="91425" bIns="45700" anchor="t" anchorCtr="0">
            <a:noAutofit/>
          </a:bodyPr>
          <a:lstStyle/>
          <a:p>
            <a:pPr marL="0" lvl="0" indent="0">
              <a:lnSpc>
                <a:spcPct val="90000"/>
              </a:lnSpc>
              <a:spcBef>
                <a:spcPts val="0"/>
              </a:spcBef>
              <a:buSzPts val="2400"/>
              <a:buNone/>
            </a:pPr>
            <a:r>
              <a:rPr lang="en-US" sz="2400" b="1" dirty="0" err="1"/>
              <a:t>Conversación</a:t>
            </a:r>
            <a:r>
              <a:rPr lang="en-US" sz="2400" b="1" dirty="0"/>
              <a:t> </a:t>
            </a:r>
            <a:r>
              <a:rPr lang="en-US" sz="2400" b="1" dirty="0" err="1"/>
              <a:t>abierta</a:t>
            </a:r>
            <a:r>
              <a:rPr lang="en-US" sz="2400" b="1" dirty="0"/>
              <a:t>
</a:t>
            </a:r>
            <a:endParaRPr dirty="0"/>
          </a:p>
        </p:txBody>
      </p:sp>
      <p:grpSp>
        <p:nvGrpSpPr>
          <p:cNvPr id="341" name="Google Shape;341;p31"/>
          <p:cNvGrpSpPr/>
          <p:nvPr/>
        </p:nvGrpSpPr>
        <p:grpSpPr>
          <a:xfrm>
            <a:off x="1307686" y="3853861"/>
            <a:ext cx="4788314" cy="2100114"/>
            <a:chOff x="7067436" y="4292718"/>
            <a:chExt cx="4788314" cy="2100114"/>
          </a:xfrm>
        </p:grpSpPr>
        <p:sp>
          <p:nvSpPr>
            <p:cNvPr id="342" name="Google Shape;342;p31"/>
            <p:cNvSpPr txBox="1"/>
            <p:nvPr/>
          </p:nvSpPr>
          <p:spPr>
            <a:xfrm>
              <a:off x="7067436" y="4292718"/>
              <a:ext cx="4788314" cy="1489500"/>
            </a:xfrm>
            <a:prstGeom prst="rect">
              <a:avLst/>
            </a:prstGeom>
            <a:noFill/>
            <a:ln>
              <a:noFill/>
            </a:ln>
          </p:spPr>
          <p:txBody>
            <a:bodyPr spcFirstLastPara="1" wrap="square" lIns="91425" tIns="45700" rIns="91425" bIns="45700" anchor="t" anchorCtr="0">
              <a:noAutofit/>
            </a:bodyPr>
            <a:lstStyle/>
            <a:p>
              <a:pPr lvl="0">
                <a:lnSpc>
                  <a:spcPct val="90000"/>
                </a:lnSpc>
                <a:buClr>
                  <a:srgbClr val="F27C20"/>
                </a:buClr>
                <a:buSzPts val="2400"/>
                <a:defRPr/>
              </a:pPr>
              <a:r>
                <a:rPr lang="es-ES" sz="2400" b="1" dirty="0">
                  <a:solidFill>
                    <a:srgbClr val="5F6166"/>
                  </a:solidFill>
                  <a:latin typeface="Corbel"/>
                  <a:ea typeface="Corbel"/>
                  <a:cs typeface="Corbel"/>
                  <a:sym typeface="Corbel"/>
                </a:rPr>
                <a:t>Actitud ante el riesgo y el fracaso
</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p:txBody>
        </p:sp>
        <p:pic>
          <p:nvPicPr>
            <p:cNvPr id="343" name="Google Shape;343;p31"/>
            <p:cNvPicPr preferRelativeResize="0"/>
            <p:nvPr/>
          </p:nvPicPr>
          <p:blipFill rotWithShape="1">
            <a:blip r:embed="rId3">
              <a:alphaModFix/>
            </a:blip>
            <a:srcRect/>
            <a:stretch/>
          </p:blipFill>
          <p:spPr>
            <a:xfrm>
              <a:off x="8126537" y="4821132"/>
              <a:ext cx="1844613" cy="1571700"/>
            </a:xfrm>
            <a:prstGeom prst="rect">
              <a:avLst/>
            </a:prstGeom>
            <a:noFill/>
            <a:ln>
              <a:noFill/>
            </a:ln>
          </p:spPr>
        </p:pic>
      </p:grpSp>
      <p:grpSp>
        <p:nvGrpSpPr>
          <p:cNvPr id="344" name="Google Shape;344;p31"/>
          <p:cNvGrpSpPr/>
          <p:nvPr/>
        </p:nvGrpSpPr>
        <p:grpSpPr>
          <a:xfrm>
            <a:off x="7044267" y="1825965"/>
            <a:ext cx="4065982" cy="2027896"/>
            <a:chOff x="1480418" y="4282150"/>
            <a:chExt cx="4065982" cy="2210861"/>
          </a:xfrm>
        </p:grpSpPr>
        <p:sp>
          <p:nvSpPr>
            <p:cNvPr id="345" name="Google Shape;345;p31"/>
            <p:cNvSpPr txBox="1"/>
            <p:nvPr/>
          </p:nvSpPr>
          <p:spPr>
            <a:xfrm>
              <a:off x="1480418" y="4282150"/>
              <a:ext cx="4065982" cy="1642500"/>
            </a:xfrm>
            <a:prstGeom prst="rect">
              <a:avLst/>
            </a:prstGeom>
            <a:noFill/>
            <a:ln>
              <a:noFill/>
            </a:ln>
          </p:spPr>
          <p:txBody>
            <a:bodyPr spcFirstLastPara="1" wrap="square" lIns="91425" tIns="45700" rIns="91425" bIns="45700" anchor="t" anchorCtr="0">
              <a:noAutofit/>
            </a:bodyPr>
            <a:lstStyle/>
            <a:p>
              <a:pPr lvl="0">
                <a:lnSpc>
                  <a:spcPct val="90000"/>
                </a:lnSpc>
                <a:buClr>
                  <a:srgbClr val="F27C20"/>
                </a:buClr>
                <a:buSzPts val="2400"/>
                <a:defRPr/>
              </a:pPr>
              <a:r>
                <a:rPr lang="en-US" sz="2400" b="1" dirty="0" err="1">
                  <a:solidFill>
                    <a:srgbClr val="5F6166"/>
                  </a:solidFill>
                  <a:latin typeface="Corbel"/>
                  <a:ea typeface="Corbel"/>
                  <a:cs typeface="Corbel"/>
                  <a:sym typeface="Corbel"/>
                </a:rPr>
                <a:t>Disposición</a:t>
              </a:r>
              <a:r>
                <a:rPr lang="en-US" sz="2400" b="1" dirty="0">
                  <a:solidFill>
                    <a:srgbClr val="5F6166"/>
                  </a:solidFill>
                  <a:latin typeface="Corbel"/>
                  <a:ea typeface="Corbel"/>
                  <a:cs typeface="Corbel"/>
                  <a:sym typeface="Corbel"/>
                </a:rPr>
                <a:t> para </a:t>
              </a:r>
              <a:r>
                <a:rPr lang="en-US" sz="2400" b="1" dirty="0" err="1">
                  <a:solidFill>
                    <a:srgbClr val="5F6166"/>
                  </a:solidFill>
                  <a:latin typeface="Corbel"/>
                  <a:ea typeface="Corbel"/>
                  <a:cs typeface="Corbel"/>
                  <a:sym typeface="Corbel"/>
                </a:rPr>
                <a:t>ayudar</a:t>
              </a:r>
              <a:r>
                <a:rPr lang="en-US" sz="2400" b="1" dirty="0">
                  <a:solidFill>
                    <a:srgbClr val="5F6166"/>
                  </a:solidFill>
                  <a:latin typeface="Corbel"/>
                  <a:ea typeface="Corbel"/>
                  <a:cs typeface="Corbel"/>
                  <a:sym typeface="Corbel"/>
                </a:rPr>
                <a:t>
</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90000"/>
                </a:lnSpc>
                <a:spcBef>
                  <a:spcPts val="1000"/>
                </a:spcBef>
                <a:spcAft>
                  <a:spcPts val="0"/>
                </a:spcAft>
                <a:buClr>
                  <a:srgbClr val="F27C20"/>
                </a:buClr>
                <a:buSzPts val="2400"/>
                <a:buFont typeface="Arial"/>
                <a:buNone/>
                <a:tabLst/>
                <a:defRPr/>
              </a:pPr>
              <a:endParaRPr kumimoji="0" sz="2400" b="0" i="0" u="none" strike="noStrike" kern="1200" cap="none" spc="0" normalizeH="0" baseline="0" noProof="0" dirty="0">
                <a:ln>
                  <a:noFill/>
                </a:ln>
                <a:solidFill>
                  <a:srgbClr val="5F6166"/>
                </a:solidFill>
                <a:effectLst/>
                <a:uLnTx/>
                <a:uFillTx/>
                <a:latin typeface="Corbel"/>
                <a:ea typeface="Corbel"/>
                <a:cs typeface="Corbel"/>
                <a:sym typeface="Corbel"/>
              </a:endParaRPr>
            </a:p>
          </p:txBody>
        </p:sp>
        <p:pic>
          <p:nvPicPr>
            <p:cNvPr id="346" name="Google Shape;346;p31"/>
            <p:cNvPicPr preferRelativeResize="0"/>
            <p:nvPr/>
          </p:nvPicPr>
          <p:blipFill rotWithShape="1">
            <a:blip r:embed="rId4">
              <a:alphaModFix/>
            </a:blip>
            <a:srcRect/>
            <a:stretch/>
          </p:blipFill>
          <p:spPr>
            <a:xfrm>
              <a:off x="2266088" y="4769061"/>
              <a:ext cx="1524866" cy="1723950"/>
            </a:xfrm>
            <a:prstGeom prst="rect">
              <a:avLst/>
            </a:prstGeom>
            <a:noFill/>
            <a:ln>
              <a:noFill/>
            </a:ln>
          </p:spPr>
        </p:pic>
      </p:grpSp>
      <p:pic>
        <p:nvPicPr>
          <p:cNvPr id="347" name="Google Shape;347;p31"/>
          <p:cNvPicPr preferRelativeResize="0"/>
          <p:nvPr/>
        </p:nvPicPr>
        <p:blipFill rotWithShape="1">
          <a:blip r:embed="rId5">
            <a:alphaModFix/>
          </a:blip>
          <a:srcRect/>
          <a:stretch/>
        </p:blipFill>
        <p:spPr>
          <a:xfrm>
            <a:off x="7833475" y="4603853"/>
            <a:ext cx="1469240" cy="1489500"/>
          </a:xfrm>
          <a:prstGeom prst="rect">
            <a:avLst/>
          </a:prstGeom>
          <a:noFill/>
          <a:ln>
            <a:noFill/>
          </a:ln>
        </p:spPr>
      </p:pic>
      <p:grpSp>
        <p:nvGrpSpPr>
          <p:cNvPr id="348" name="Google Shape;348;p31"/>
          <p:cNvGrpSpPr/>
          <p:nvPr/>
        </p:nvGrpSpPr>
        <p:grpSpPr>
          <a:xfrm>
            <a:off x="1307686" y="1810355"/>
            <a:ext cx="4708201" cy="1673745"/>
            <a:chOff x="6601234" y="1035491"/>
            <a:chExt cx="4708201" cy="1673745"/>
          </a:xfrm>
        </p:grpSpPr>
        <p:sp>
          <p:nvSpPr>
            <p:cNvPr id="349" name="Google Shape;349;p31"/>
            <p:cNvSpPr txBox="1"/>
            <p:nvPr/>
          </p:nvSpPr>
          <p:spPr>
            <a:xfrm>
              <a:off x="6601234" y="1035491"/>
              <a:ext cx="4708201" cy="1489500"/>
            </a:xfrm>
            <a:prstGeom prst="rect">
              <a:avLst/>
            </a:prstGeom>
            <a:noFill/>
            <a:ln>
              <a:noFill/>
            </a:ln>
          </p:spPr>
          <p:txBody>
            <a:bodyPr spcFirstLastPara="1" wrap="square" lIns="91425" tIns="45700" rIns="91425" bIns="45700" anchor="t" anchorCtr="0">
              <a:noAutofit/>
            </a:bodyPr>
            <a:lstStyle/>
            <a:p>
              <a:pPr lvl="0">
                <a:lnSpc>
                  <a:spcPct val="90000"/>
                </a:lnSpc>
                <a:buClr>
                  <a:srgbClr val="F27C20"/>
                </a:buClr>
                <a:buSzPts val="2400"/>
                <a:defRPr/>
              </a:pPr>
              <a:r>
                <a:rPr lang="en-US" sz="2400" b="1" dirty="0" err="1">
                  <a:solidFill>
                    <a:srgbClr val="5F6166"/>
                  </a:solidFill>
                  <a:latin typeface="Corbel"/>
                  <a:ea typeface="Corbel"/>
                  <a:cs typeface="Corbel"/>
                  <a:sym typeface="Corbel"/>
                </a:rPr>
                <a:t>Inclusión</a:t>
              </a:r>
              <a:r>
                <a:rPr lang="en-US" sz="2400" b="1" dirty="0">
                  <a:solidFill>
                    <a:srgbClr val="5F6166"/>
                  </a:solidFill>
                  <a:latin typeface="Corbel"/>
                  <a:ea typeface="Corbel"/>
                  <a:cs typeface="Corbel"/>
                  <a:sym typeface="Corbel"/>
                </a:rPr>
                <a:t> y </a:t>
              </a:r>
              <a:r>
                <a:rPr lang="en-US" sz="2400" b="1" dirty="0" err="1">
                  <a:solidFill>
                    <a:srgbClr val="5F6166"/>
                  </a:solidFill>
                  <a:latin typeface="Corbel"/>
                  <a:ea typeface="Corbel"/>
                  <a:cs typeface="Corbel"/>
                  <a:sym typeface="Corbel"/>
                </a:rPr>
                <a:t>diversidad</a:t>
              </a:r>
              <a:r>
                <a:rPr lang="en-US" sz="2400" b="1" dirty="0">
                  <a:solidFill>
                    <a:srgbClr val="5F6166"/>
                  </a:solidFill>
                  <a:latin typeface="Corbel"/>
                  <a:ea typeface="Corbel"/>
                  <a:cs typeface="Corbel"/>
                  <a:sym typeface="Corbel"/>
                </a:rPr>
                <a:t>
</a:t>
              </a:r>
              <a:endParaRPr kumimoji="0" sz="2400" b="0" i="0" u="none" strike="noStrike" kern="1200" cap="none" spc="0" normalizeH="0" baseline="0" noProof="0" dirty="0">
                <a:ln>
                  <a:noFill/>
                </a:ln>
                <a:solidFill>
                  <a:srgbClr val="5F6166"/>
                </a:solidFill>
                <a:effectLst/>
                <a:uLnTx/>
                <a:uFillTx/>
                <a:latin typeface="Corbel"/>
                <a:ea typeface="Corbel"/>
                <a:cs typeface="Corbel"/>
                <a:sym typeface="Corbel"/>
              </a:endParaRPr>
            </a:p>
          </p:txBody>
        </p:sp>
        <p:pic>
          <p:nvPicPr>
            <p:cNvPr id="350" name="Google Shape;350;p31"/>
            <p:cNvPicPr preferRelativeResize="0"/>
            <p:nvPr/>
          </p:nvPicPr>
          <p:blipFill rotWithShape="1">
            <a:blip r:embed="rId6">
              <a:alphaModFix/>
            </a:blip>
            <a:srcRect/>
            <a:stretch/>
          </p:blipFill>
          <p:spPr>
            <a:xfrm>
              <a:off x="7231049" y="1806161"/>
              <a:ext cx="2422950" cy="903075"/>
            </a:xfrm>
            <a:prstGeom prst="rect">
              <a:avLst/>
            </a:prstGeom>
            <a:noFill/>
            <a:ln>
              <a:noFill/>
            </a:ln>
          </p:spPr>
        </p:pic>
      </p:grpSp>
      <p:sp>
        <p:nvSpPr>
          <p:cNvPr id="351" name="Google Shape;351;p31"/>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1200" cap="none" spc="0" normalizeH="0" baseline="0" noProof="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23</a:t>
            </a:fld>
            <a:endParaRPr kumimoji="0" lang="en-GB" sz="1200" b="0" i="0" u="none" strike="noStrike" kern="1200" cap="none" spc="0" normalizeH="0" baseline="0" noProof="0" dirty="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6811530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ood human figure">
            <a:extLst>
              <a:ext uri="{FF2B5EF4-FFF2-40B4-BE49-F238E27FC236}">
                <a16:creationId xmlns:a16="http://schemas.microsoft.com/office/drawing/2014/main" id="{0A9A6A37-A91E-9972-3D04-35DA0A614C19}"/>
              </a:ext>
            </a:extLst>
          </p:cNvPr>
          <p:cNvPicPr>
            <a:picLocks noChangeAspect="1"/>
          </p:cNvPicPr>
          <p:nvPr/>
        </p:nvPicPr>
        <p:blipFill rotWithShape="1">
          <a:blip r:embed="rId2"/>
          <a:srcRect b="15730"/>
          <a:stretch/>
        </p:blipFill>
        <p:spPr>
          <a:xfrm>
            <a:off x="1524016" y="857252"/>
            <a:ext cx="9143984" cy="5143499"/>
          </a:xfrm>
          <a:prstGeom prst="rect">
            <a:avLst/>
          </a:prstGeom>
          <a:effectLst>
            <a:outerShdw blurRad="596900" dist="330200" dir="8820000" sx="87000" sy="87000" algn="ctr" rotWithShape="0">
              <a:srgbClr val="000000">
                <a:alpha val="29000"/>
              </a:srgbClr>
            </a:outerShdw>
          </a:effectLst>
        </p:spPr>
      </p:pic>
      <p:sp>
        <p:nvSpPr>
          <p:cNvPr id="2" name="Title 1">
            <a:extLst>
              <a:ext uri="{FF2B5EF4-FFF2-40B4-BE49-F238E27FC236}">
                <a16:creationId xmlns:a16="http://schemas.microsoft.com/office/drawing/2014/main" id="{793CCE45-1668-43C0-890A-93CC0AF1E5E2}"/>
              </a:ext>
            </a:extLst>
          </p:cNvPr>
          <p:cNvSpPr>
            <a:spLocks noGrp="1"/>
          </p:cNvSpPr>
          <p:nvPr>
            <p:ph type="title"/>
          </p:nvPr>
        </p:nvSpPr>
        <p:spPr>
          <a:xfrm>
            <a:off x="6556935" y="1276061"/>
            <a:ext cx="3566285" cy="1643825"/>
          </a:xfrm>
        </p:spPr>
        <p:txBody>
          <a:bodyPr vert="horz" lIns="68580" tIns="34290" rIns="68580" bIns="34290" rtlCol="0" anchor="t">
            <a:normAutofit fontScale="90000"/>
          </a:bodyPr>
          <a:lstStyle/>
          <a:p>
            <a:pPr algn="ctr">
              <a:lnSpc>
                <a:spcPct val="90000"/>
              </a:lnSpc>
            </a:pPr>
            <a:r>
              <a:rPr lang="es-ES" sz="3600" dirty="0"/>
              <a:t>Escucha activa: el secreto para abordar conversaciones difíciles</a:t>
            </a:r>
            <a:br>
              <a:rPr lang="en-US" sz="3600" dirty="0">
                <a:solidFill>
                  <a:srgbClr val="FFFFFF"/>
                </a:solidFill>
              </a:rPr>
            </a:br>
            <a:endParaRPr lang="en-US" sz="3600" dirty="0">
              <a:solidFill>
                <a:srgbClr val="FFFFFF"/>
              </a:solidFill>
            </a:endParaRPr>
          </a:p>
        </p:txBody>
      </p:sp>
    </p:spTree>
    <p:extLst>
      <p:ext uri="{BB962C8B-B14F-4D97-AF65-F5344CB8AC3E}">
        <p14:creationId xmlns:p14="http://schemas.microsoft.com/office/powerpoint/2010/main" val="34353086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9094B-E743-46EF-A2FC-56D3F0665547}"/>
              </a:ext>
            </a:extLst>
          </p:cNvPr>
          <p:cNvSpPr txBox="1">
            <a:spLocks/>
          </p:cNvSpPr>
          <p:nvPr/>
        </p:nvSpPr>
        <p:spPr>
          <a:xfrm>
            <a:off x="1962912" y="197069"/>
            <a:ext cx="8266176" cy="731838"/>
          </a:xfrm>
          <a:prstGeom prst="rect">
            <a:avLst/>
          </a:prstGeom>
        </p:spPr>
        <p:txBody>
          <a:bodyPr vert="horz" lIns="91440" tIns="45720" rIns="91440" bIns="45720" rtlCol="0" anchor="b">
            <a:noAutofit/>
          </a:bodyPr>
          <a:lstStyle>
            <a:lvl1pPr algn="l" defTabSz="914400" rtl="0" eaLnBrk="1" latinLnBrk="0" hangingPunct="1">
              <a:spcBef>
                <a:spcPct val="0"/>
              </a:spcBef>
              <a:buNone/>
              <a:defRPr sz="3200" b="1" kern="1200" cap="all" baseline="0">
                <a:solidFill>
                  <a:schemeClr val="tx1"/>
                </a:solidFill>
                <a:latin typeface="+mj-lt"/>
                <a:ea typeface="+mj-ea"/>
                <a:cs typeface="+mj-cs"/>
              </a:defRPr>
            </a:lvl1pPr>
          </a:lstStyle>
          <a:p>
            <a:pPr>
              <a:defRPr/>
            </a:pPr>
            <a:r>
              <a:rPr lang="en-US" dirty="0">
                <a:solidFill>
                  <a:srgbClr val="A31034"/>
                </a:solidFill>
                <a:latin typeface="Franklin Gothic Medium" panose="020B0603020102020204"/>
              </a:rPr>
              <a:t>Un </a:t>
            </a:r>
            <a:r>
              <a:rPr lang="en-US" dirty="0" err="1">
                <a:solidFill>
                  <a:srgbClr val="A31034"/>
                </a:solidFill>
                <a:latin typeface="Franklin Gothic Medium" panose="020B0603020102020204"/>
              </a:rPr>
              <a:t>experimento</a:t>
            </a:r>
            <a:r>
              <a:rPr lang="en-US" dirty="0">
                <a:solidFill>
                  <a:srgbClr val="A31034"/>
                </a:solidFill>
                <a:latin typeface="Franklin Gothic Medium" panose="020B0603020102020204"/>
              </a:rPr>
              <a:t> mental...
</a:t>
            </a:r>
          </a:p>
        </p:txBody>
      </p:sp>
      <p:sp>
        <p:nvSpPr>
          <p:cNvPr id="3" name="TextBox 2">
            <a:extLst>
              <a:ext uri="{FF2B5EF4-FFF2-40B4-BE49-F238E27FC236}">
                <a16:creationId xmlns:a16="http://schemas.microsoft.com/office/drawing/2014/main" id="{40C376B3-A535-402A-9651-3A6BE2CB3A55}"/>
              </a:ext>
            </a:extLst>
          </p:cNvPr>
          <p:cNvSpPr txBox="1"/>
          <p:nvPr/>
        </p:nvSpPr>
        <p:spPr>
          <a:xfrm>
            <a:off x="1981201" y="1135091"/>
            <a:ext cx="8114231" cy="3108543"/>
          </a:xfrm>
          <a:prstGeom prst="rect">
            <a:avLst/>
          </a:prstGeom>
          <a:noFill/>
        </p:spPr>
        <p:txBody>
          <a:bodyPr wrap="square" rtlCol="0">
            <a:spAutoFit/>
          </a:bodyPr>
          <a:lstStyle/>
          <a:p>
            <a:r>
              <a:rPr lang="es-ES" sz="2000" dirty="0">
                <a:solidFill>
                  <a:srgbClr val="000000"/>
                </a:solidFill>
                <a:latin typeface="Franklin Gothic Book" panose="020B0503020102020204"/>
              </a:rPr>
              <a:t>Parte 1. Piensa en una conversación difícil en la que estuviste involucrado </a:t>
            </a:r>
            <a:r>
              <a:rPr lang="en-US" sz="2000" b="1" dirty="0">
                <a:solidFill>
                  <a:srgbClr val="3EBBB2"/>
                </a:solidFill>
                <a:latin typeface="Franklin Gothic Book" panose="020B0503020102020204"/>
              </a:rPr>
              <a:t>que </a:t>
            </a:r>
            <a:r>
              <a:rPr lang="en-US" sz="2000" b="1" dirty="0" err="1">
                <a:solidFill>
                  <a:srgbClr val="3EBBB2"/>
                </a:solidFill>
                <a:latin typeface="Franklin Gothic Book" panose="020B0503020102020204"/>
              </a:rPr>
              <a:t>sufrió</a:t>
            </a:r>
            <a:r>
              <a:rPr lang="en-US" sz="2000" b="1" dirty="0">
                <a:solidFill>
                  <a:srgbClr val="3EBBB2"/>
                </a:solidFill>
                <a:latin typeface="Franklin Gothic Book" panose="020B0503020102020204"/>
              </a:rPr>
              <a:t> </a:t>
            </a:r>
            <a:r>
              <a:rPr lang="en-US" sz="2000" b="1" dirty="0" err="1">
                <a:solidFill>
                  <a:srgbClr val="3EBBB2"/>
                </a:solidFill>
                <a:latin typeface="Franklin Gothic Book" panose="020B0503020102020204"/>
              </a:rPr>
              <a:t>muchos</a:t>
            </a:r>
            <a:r>
              <a:rPr lang="en-US" sz="2000" b="1" dirty="0">
                <a:solidFill>
                  <a:srgbClr val="3EBBB2"/>
                </a:solidFill>
                <a:latin typeface="Franklin Gothic Book" panose="020B0503020102020204"/>
              </a:rPr>
              <a:t> </a:t>
            </a:r>
            <a:r>
              <a:rPr lang="en-US" sz="2000" b="1" dirty="0" err="1">
                <a:solidFill>
                  <a:srgbClr val="3EBBB2"/>
                </a:solidFill>
                <a:latin typeface="Franklin Gothic Book" panose="020B0503020102020204"/>
              </a:rPr>
              <a:t>problemas</a:t>
            </a:r>
            <a:r>
              <a:rPr lang="en-US" sz="2000" b="1" dirty="0">
                <a:solidFill>
                  <a:srgbClr val="3EBBB2"/>
                </a:solidFill>
                <a:latin typeface="Franklin Gothic Book" panose="020B0503020102020204"/>
              </a:rPr>
              <a:t> </a:t>
            </a:r>
            <a:r>
              <a:rPr lang="en-US" sz="2000" b="1" dirty="0">
                <a:solidFill>
                  <a:srgbClr val="000000"/>
                </a:solidFill>
                <a:latin typeface="Franklin Gothic Book" panose="020B0503020102020204"/>
              </a:rPr>
              <a:t>(</a:t>
            </a:r>
            <a:r>
              <a:rPr lang="en-US" sz="2000" b="1" dirty="0" err="1">
                <a:solidFill>
                  <a:srgbClr val="000000"/>
                </a:solidFill>
                <a:latin typeface="Franklin Gothic Book" panose="020B0503020102020204"/>
              </a:rPr>
              <a:t>torpeza</a:t>
            </a:r>
            <a:r>
              <a:rPr lang="en-US" sz="2000" b="1" dirty="0">
                <a:solidFill>
                  <a:srgbClr val="000000"/>
                </a:solidFill>
                <a:latin typeface="Franklin Gothic Book" panose="020B0503020102020204"/>
              </a:rPr>
              <a:t>, </a:t>
            </a:r>
            <a:r>
              <a:rPr lang="en-US" sz="2000" b="1" dirty="0" err="1">
                <a:solidFill>
                  <a:srgbClr val="000000"/>
                </a:solidFill>
                <a:latin typeface="Franklin Gothic Book" panose="020B0503020102020204"/>
              </a:rPr>
              <a:t>malos</a:t>
            </a:r>
            <a:r>
              <a:rPr lang="en-US" sz="2000" b="1" dirty="0">
                <a:solidFill>
                  <a:srgbClr val="000000"/>
                </a:solidFill>
                <a:latin typeface="Franklin Gothic Book" panose="020B0503020102020204"/>
              </a:rPr>
              <a:t> </a:t>
            </a:r>
            <a:r>
              <a:rPr lang="en-US" sz="2000" b="1" dirty="0" err="1">
                <a:solidFill>
                  <a:srgbClr val="000000"/>
                </a:solidFill>
                <a:latin typeface="Franklin Gothic Book" panose="020B0503020102020204"/>
              </a:rPr>
              <a:t>sentimientos</a:t>
            </a:r>
            <a:r>
              <a:rPr lang="en-US" sz="2000" b="1" dirty="0">
                <a:solidFill>
                  <a:srgbClr val="000000"/>
                </a:solidFill>
                <a:latin typeface="Franklin Gothic Book" panose="020B0503020102020204"/>
              </a:rPr>
              <a:t>)
</a:t>
            </a:r>
            <a:endParaRPr lang="en-US" sz="2000" dirty="0">
              <a:solidFill>
                <a:srgbClr val="000000"/>
              </a:solidFill>
              <a:latin typeface="Franklin Gothic Book" panose="020B0503020102020204"/>
            </a:endParaRPr>
          </a:p>
          <a:p>
            <a:r>
              <a:rPr lang="en-US" sz="2000" i="1" dirty="0" err="1">
                <a:solidFill>
                  <a:srgbClr val="A31034"/>
                </a:solidFill>
                <a:latin typeface="Franklin Gothic Book" panose="020B0503020102020204"/>
              </a:rPr>
              <a:t>Tómate</a:t>
            </a:r>
            <a:r>
              <a:rPr lang="en-US" sz="2000" i="1" dirty="0">
                <a:solidFill>
                  <a:srgbClr val="A31034"/>
                </a:solidFill>
                <a:latin typeface="Franklin Gothic Book" panose="020B0503020102020204"/>
              </a:rPr>
              <a:t> 5 </a:t>
            </a:r>
            <a:r>
              <a:rPr lang="en-US" sz="2000" i="1" dirty="0" err="1">
                <a:solidFill>
                  <a:srgbClr val="A31034"/>
                </a:solidFill>
                <a:latin typeface="Franklin Gothic Book" panose="020B0503020102020204"/>
              </a:rPr>
              <a:t>minutos</a:t>
            </a:r>
            <a:r>
              <a:rPr lang="en-US" sz="2000" i="1" dirty="0">
                <a:solidFill>
                  <a:srgbClr val="A31034"/>
                </a:solidFill>
                <a:latin typeface="Franklin Gothic Book" panose="020B0503020102020204"/>
              </a:rPr>
              <a:t> para: 
</a:t>
            </a:r>
          </a:p>
          <a:p>
            <a:pPr marL="342900" indent="-342900">
              <a:buFont typeface="Arial" panose="020B0604020202020204" pitchFamily="34" charset="0"/>
              <a:buChar char="•"/>
            </a:pPr>
            <a:r>
              <a:rPr lang="es-ES" sz="2000" i="1" dirty="0">
                <a:solidFill>
                  <a:srgbClr val="A31034"/>
                </a:solidFill>
                <a:latin typeface="Franklin Gothic Book" panose="020B0503020102020204"/>
              </a:rPr>
              <a:t>Escribir algunas notas sobre por qué sufriste estos problemas.  </a:t>
            </a:r>
          </a:p>
          <a:p>
            <a:endParaRPr lang="es-ES" sz="2000" i="1" dirty="0">
              <a:solidFill>
                <a:srgbClr val="A31034"/>
              </a:solidFill>
              <a:latin typeface="Franklin Gothic Book" panose="020B0503020102020204"/>
            </a:endParaRPr>
          </a:p>
          <a:p>
            <a:r>
              <a:rPr lang="es-ES" sz="2000" i="1" dirty="0">
                <a:solidFill>
                  <a:srgbClr val="A31034"/>
                </a:solidFill>
                <a:latin typeface="Franklin Gothic Book" panose="020B0503020102020204"/>
              </a:rPr>
              <a:t>¿Cómo te impactó personalmente?  
</a:t>
            </a:r>
            <a:endParaRPr lang="en-US" sz="1600" i="1" dirty="0">
              <a:solidFill>
                <a:srgbClr val="000000"/>
              </a:solidFill>
              <a:latin typeface="Franklin Gothic Book" panose="020B0503020102020204"/>
            </a:endParaRPr>
          </a:p>
          <a:p>
            <a:pPr algn="r"/>
            <a:endParaRPr lang="en-US" sz="1600" i="1" dirty="0">
              <a:solidFill>
                <a:srgbClr val="000000"/>
              </a:solidFill>
              <a:latin typeface="Franklin Gothic Book" panose="020B0503020102020204"/>
            </a:endParaRPr>
          </a:p>
        </p:txBody>
      </p:sp>
      <p:sp>
        <p:nvSpPr>
          <p:cNvPr id="4" name="TextBox 3">
            <a:extLst>
              <a:ext uri="{FF2B5EF4-FFF2-40B4-BE49-F238E27FC236}">
                <a16:creationId xmlns:a16="http://schemas.microsoft.com/office/drawing/2014/main" id="{481ACAB6-9689-4D90-B4D3-F5ACE38DA843}"/>
              </a:ext>
            </a:extLst>
          </p:cNvPr>
          <p:cNvSpPr txBox="1"/>
          <p:nvPr/>
        </p:nvSpPr>
        <p:spPr>
          <a:xfrm>
            <a:off x="1981201" y="4199416"/>
            <a:ext cx="8035159" cy="2585323"/>
          </a:xfrm>
          <a:prstGeom prst="rect">
            <a:avLst/>
          </a:prstGeom>
          <a:noFill/>
        </p:spPr>
        <p:txBody>
          <a:bodyPr wrap="square" rtlCol="0">
            <a:spAutoFit/>
          </a:bodyPr>
          <a:lstStyle/>
          <a:p>
            <a:r>
              <a:rPr lang="en-US" dirty="0" err="1">
                <a:solidFill>
                  <a:srgbClr val="000000"/>
                </a:solidFill>
                <a:latin typeface="Franklin Gothic Book" panose="020B0503020102020204"/>
              </a:rPr>
              <a:t>Parte</a:t>
            </a:r>
            <a:r>
              <a:rPr lang="en-US" dirty="0">
                <a:solidFill>
                  <a:srgbClr val="000000"/>
                </a:solidFill>
                <a:latin typeface="Franklin Gothic Book" panose="020B0503020102020204"/>
              </a:rPr>
              <a:t> 2. </a:t>
            </a:r>
            <a:r>
              <a:rPr lang="en-US" dirty="0" err="1">
                <a:solidFill>
                  <a:srgbClr val="000000"/>
                </a:solidFill>
                <a:latin typeface="Franklin Gothic Book" panose="020B0503020102020204"/>
              </a:rPr>
              <a:t>Comparte</a:t>
            </a:r>
            <a:r>
              <a:rPr lang="en-US" dirty="0">
                <a:solidFill>
                  <a:srgbClr val="000000"/>
                </a:solidFill>
                <a:latin typeface="Franklin Gothic Book" panose="020B0503020102020204"/>
              </a:rPr>
              <a:t> con un </a:t>
            </a:r>
            <a:r>
              <a:rPr lang="en-US" dirty="0" err="1">
                <a:solidFill>
                  <a:srgbClr val="000000"/>
                </a:solidFill>
                <a:latin typeface="Franklin Gothic Book" panose="020B0503020102020204"/>
              </a:rPr>
              <a:t>compañero</a:t>
            </a:r>
            <a:r>
              <a:rPr lang="en-US" dirty="0">
                <a:solidFill>
                  <a:srgbClr val="000000"/>
                </a:solidFill>
                <a:latin typeface="Franklin Gothic Book" panose="020B0503020102020204"/>
              </a:rPr>
              <a:t>. 
</a:t>
            </a:r>
            <a:endParaRPr lang="en-US" i="1" dirty="0">
              <a:solidFill>
                <a:srgbClr val="000000"/>
              </a:solidFill>
              <a:latin typeface="Franklin Gothic Book" panose="020B0503020102020204"/>
            </a:endParaRPr>
          </a:p>
          <a:p>
            <a:r>
              <a:rPr lang="es-ES" i="1" dirty="0">
                <a:solidFill>
                  <a:srgbClr val="A31034"/>
                </a:solidFill>
                <a:latin typeface="Franklin Gothic Book" panose="020B0503020102020204"/>
              </a:rPr>
              <a:t>Tómate 8 minutos en el </a:t>
            </a:r>
            <a:r>
              <a:rPr lang="es-ES" i="1" dirty="0" err="1">
                <a:solidFill>
                  <a:srgbClr val="A31034"/>
                </a:solidFill>
                <a:latin typeface="Franklin Gothic Book" panose="020B0503020102020204"/>
              </a:rPr>
              <a:t>Breakout</a:t>
            </a:r>
            <a:r>
              <a:rPr lang="es-ES" i="1" dirty="0">
                <a:solidFill>
                  <a:srgbClr val="A31034"/>
                </a:solidFill>
                <a:latin typeface="Franklin Gothic Book" panose="020B0503020102020204"/>
              </a:rPr>
              <a:t>
</a:t>
            </a:r>
            <a:endParaRPr lang="en-US" dirty="0">
              <a:solidFill>
                <a:srgbClr val="A31034"/>
              </a:solidFill>
              <a:latin typeface="Franklin Gothic Book" panose="020B0503020102020204"/>
            </a:endParaRPr>
          </a:p>
          <a:p>
            <a:pPr marL="285750" indent="-285750">
              <a:buFont typeface="Arial" panose="020B0604020202020204" pitchFamily="34" charset="0"/>
              <a:buChar char="•"/>
            </a:pPr>
            <a:r>
              <a:rPr lang="es-ES" i="1" dirty="0">
                <a:solidFill>
                  <a:srgbClr val="A31034"/>
                </a:solidFill>
                <a:latin typeface="Franklin Gothic Book" panose="020B0503020102020204"/>
              </a:rPr>
              <a:t>Serás emparejado/a con tu pareja original: comparte todo lo que te haga sentir cómodo/a. Por favor, comparte todo lo que puedas sin romper la confidencialidad para que sea una conversación fructífera. 
</a:t>
            </a:r>
            <a:r>
              <a:rPr lang="en-US" i="1" dirty="0">
                <a:solidFill>
                  <a:srgbClr val="A31034"/>
                </a:solidFill>
                <a:latin typeface="Franklin Gothic Book" panose="020B0503020102020204"/>
              </a:rPr>
              <a:t> </a:t>
            </a:r>
          </a:p>
          <a:p>
            <a:endParaRPr lang="en-US" dirty="0">
              <a:solidFill>
                <a:srgbClr val="A31034"/>
              </a:solidFill>
              <a:latin typeface="Franklin Gothic Book" panose="020B0503020102020204"/>
            </a:endParaRPr>
          </a:p>
        </p:txBody>
      </p:sp>
    </p:spTree>
    <p:extLst>
      <p:ext uri="{BB962C8B-B14F-4D97-AF65-F5344CB8AC3E}">
        <p14:creationId xmlns:p14="http://schemas.microsoft.com/office/powerpoint/2010/main" val="5463179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CCE45-1668-43C0-890A-93CC0AF1E5E2}"/>
              </a:ext>
            </a:extLst>
          </p:cNvPr>
          <p:cNvSpPr>
            <a:spLocks noGrp="1"/>
          </p:cNvSpPr>
          <p:nvPr>
            <p:ph type="title"/>
          </p:nvPr>
        </p:nvSpPr>
        <p:spPr>
          <a:xfrm>
            <a:off x="694944" y="804176"/>
            <a:ext cx="5496805" cy="3453317"/>
          </a:xfrm>
        </p:spPr>
        <p:txBody>
          <a:bodyPr vert="horz" lIns="91440" tIns="45720" rIns="91440" bIns="45720" rtlCol="0" anchor="t">
            <a:normAutofit/>
          </a:bodyPr>
          <a:lstStyle/>
          <a:p>
            <a:pPr>
              <a:lnSpc>
                <a:spcPct val="90000"/>
              </a:lnSpc>
            </a:pPr>
            <a:r>
              <a:rPr lang="es-ES" sz="2300" dirty="0"/>
              <a:t>Las conversaciones difíciles casi nunca tratan de obtener los hechos correctos. Se trata de percepciones, interpretaciones y valores contradictorios". </a:t>
            </a:r>
            <a:br>
              <a:rPr lang="en-US" sz="2300" dirty="0"/>
            </a:br>
            <a:br>
              <a:rPr lang="en-US" sz="2300" dirty="0"/>
            </a:br>
            <a:br>
              <a:rPr lang="en-US" sz="2300" dirty="0"/>
            </a:br>
            <a:r>
              <a:rPr lang="en-US" sz="2300" dirty="0"/>
              <a:t>~Douglas Stone</a:t>
            </a:r>
            <a:br>
              <a:rPr lang="en-US" sz="2300" dirty="0"/>
            </a:br>
            <a:r>
              <a:rPr lang="en-US" sz="2300" dirty="0" err="1"/>
              <a:t>Conversaciones</a:t>
            </a:r>
            <a:r>
              <a:rPr lang="en-US" sz="2300" dirty="0"/>
              <a:t> </a:t>
            </a:r>
            <a:r>
              <a:rPr lang="en-US" sz="2300" dirty="0" err="1"/>
              <a:t>difíciles</a:t>
            </a:r>
            <a:r>
              <a:rPr lang="en-US" sz="2300" dirty="0"/>
              <a:t> </a:t>
            </a:r>
            <a:br>
              <a:rPr lang="en-US" sz="2300" dirty="0"/>
            </a:br>
            <a:endParaRPr lang="en-US" sz="2300" dirty="0"/>
          </a:p>
        </p:txBody>
      </p:sp>
      <p:pic>
        <p:nvPicPr>
          <p:cNvPr id="5" name="Picture 4" descr="Wood human figure">
            <a:extLst>
              <a:ext uri="{FF2B5EF4-FFF2-40B4-BE49-F238E27FC236}">
                <a16:creationId xmlns:a16="http://schemas.microsoft.com/office/drawing/2014/main" id="{0A9A6A37-A91E-9972-3D04-35DA0A614C19}"/>
              </a:ext>
            </a:extLst>
          </p:cNvPr>
          <p:cNvPicPr>
            <a:picLocks noChangeAspect="1"/>
          </p:cNvPicPr>
          <p:nvPr/>
        </p:nvPicPr>
        <p:blipFill rotWithShape="1">
          <a:blip r:embed="rId3"/>
          <a:srcRect r="42325"/>
          <a:stretch/>
        </p:blipFill>
        <p:spPr>
          <a:xfrm>
            <a:off x="6695807" y="-8302"/>
            <a:ext cx="3972193" cy="4597197"/>
          </a:xfrm>
          <a:prstGeom prst="rect">
            <a:avLst/>
          </a:prstGeom>
        </p:spPr>
      </p:pic>
      <p:sp>
        <p:nvSpPr>
          <p:cNvPr id="3" name="Title 1">
            <a:extLst>
              <a:ext uri="{FF2B5EF4-FFF2-40B4-BE49-F238E27FC236}">
                <a16:creationId xmlns:a16="http://schemas.microsoft.com/office/drawing/2014/main" id="{66E216AF-3001-2C1E-06EB-B3859E64AA98}"/>
              </a:ext>
            </a:extLst>
          </p:cNvPr>
          <p:cNvSpPr txBox="1">
            <a:spLocks/>
          </p:cNvSpPr>
          <p:nvPr/>
        </p:nvSpPr>
        <p:spPr>
          <a:xfrm>
            <a:off x="2098125" y="4905319"/>
            <a:ext cx="4207085" cy="1148505"/>
          </a:xfrm>
          <a:prstGeom prst="rect">
            <a:avLst/>
          </a:prstGeom>
        </p:spPr>
        <p:txBody>
          <a:bodyPr vert="horz" lIns="91440" tIns="45720" rIns="91440" bIns="45720" rtlCol="0" anchor="b">
            <a:normAutofit/>
          </a:bodyPr>
          <a:lstStyle>
            <a:lvl1pPr algn="l" defTabSz="685800" rtl="0" eaLnBrk="1" latinLnBrk="0" hangingPunct="1">
              <a:lnSpc>
                <a:spcPct val="100000"/>
              </a:lnSpc>
              <a:spcBef>
                <a:spcPct val="0"/>
              </a:spcBef>
              <a:buNone/>
              <a:defRPr sz="3300" kern="1200">
                <a:solidFill>
                  <a:schemeClr val="tx1"/>
                </a:solidFill>
                <a:latin typeface="+mj-lt"/>
                <a:ea typeface="+mj-ea"/>
                <a:cs typeface="+mj-cs"/>
              </a:defRPr>
            </a:lvl1pPr>
          </a:lstStyle>
          <a:p>
            <a:pPr defTabSz="914400">
              <a:lnSpc>
                <a:spcPct val="110000"/>
              </a:lnSpc>
              <a:spcBef>
                <a:spcPts val="1000"/>
              </a:spcBef>
            </a:pPr>
            <a:endParaRPr lang="en-US" sz="2200" b="1" dirty="0">
              <a:latin typeface="+mn-lt"/>
              <a:ea typeface="+mn-ea"/>
              <a:cs typeface="+mn-cs"/>
            </a:endParaRPr>
          </a:p>
        </p:txBody>
      </p:sp>
    </p:spTree>
    <p:extLst>
      <p:ext uri="{BB962C8B-B14F-4D97-AF65-F5344CB8AC3E}">
        <p14:creationId xmlns:p14="http://schemas.microsoft.com/office/powerpoint/2010/main" val="1140580301"/>
      </p:ext>
    </p:extLst>
  </p:cSld>
  <p:clrMapOvr>
    <a:masterClrMapping/>
  </p:clrMapOvr>
  <mc:AlternateContent xmlns:mc="http://schemas.openxmlformats.org/markup-compatibility/2006">
    <mc:Choice xmlns:p14="http://schemas.microsoft.com/office/powerpoint/2010/main" Requires="p14">
      <p:transition spd="slow" p14:dur="3000" advTm="5000">
        <p:push dir="u"/>
      </p:transition>
    </mc:Choice>
    <mc:Fallback>
      <p:transition spd="slow" advTm="500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3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7A104-87AE-45EC-B102-4B8C7BF4151E}"/>
              </a:ext>
            </a:extLst>
          </p:cNvPr>
          <p:cNvSpPr>
            <a:spLocks noGrp="1"/>
          </p:cNvSpPr>
          <p:nvPr>
            <p:ph type="title"/>
          </p:nvPr>
        </p:nvSpPr>
        <p:spPr>
          <a:xfrm>
            <a:off x="2163197" y="228364"/>
            <a:ext cx="7785430" cy="717568"/>
          </a:xfrm>
        </p:spPr>
        <p:txBody>
          <a:bodyPr>
            <a:normAutofit fontScale="90000"/>
          </a:bodyPr>
          <a:lstStyle/>
          <a:p>
            <a:r>
              <a:rPr lang="en-US" b="1" dirty="0" err="1"/>
              <a:t>Escalera</a:t>
            </a:r>
            <a:r>
              <a:rPr lang="en-US" b="1" dirty="0"/>
              <a:t> de </a:t>
            </a:r>
            <a:r>
              <a:rPr lang="en-US" b="1" dirty="0" err="1"/>
              <a:t>inferencia</a:t>
            </a:r>
            <a:r>
              <a:rPr lang="en-US" b="1" dirty="0"/>
              <a:t> 
</a:t>
            </a:r>
          </a:p>
        </p:txBody>
      </p:sp>
      <p:pic>
        <p:nvPicPr>
          <p:cNvPr id="4" name="Online Media 3" title="Rethinking thinking - Trevor Maber">
            <a:hlinkClick r:id="" action="ppaction://media"/>
            <a:extLst>
              <a:ext uri="{FF2B5EF4-FFF2-40B4-BE49-F238E27FC236}">
                <a16:creationId xmlns:a16="http://schemas.microsoft.com/office/drawing/2014/main" id="{EBB6A09A-6C20-4457-893F-A7322595281C}"/>
              </a:ext>
            </a:extLst>
          </p:cNvPr>
          <p:cNvPicPr>
            <a:picLocks noGrp="1" noRot="1" noChangeAspect="1"/>
          </p:cNvPicPr>
          <p:nvPr>
            <p:ph idx="1"/>
            <a:videoFile r:link="rId1"/>
          </p:nvPr>
        </p:nvPicPr>
        <p:blipFill>
          <a:blip r:embed="rId4"/>
          <a:stretch>
            <a:fillRect/>
          </a:stretch>
        </p:blipFill>
        <p:spPr>
          <a:xfrm>
            <a:off x="2163197" y="1450429"/>
            <a:ext cx="7933452" cy="5018635"/>
          </a:xfrm>
          <a:prstGeom prst="rect">
            <a:avLst/>
          </a:prstGeom>
        </p:spPr>
      </p:pic>
      <p:sp>
        <p:nvSpPr>
          <p:cNvPr id="3" name="TextBox 2">
            <a:extLst>
              <a:ext uri="{FF2B5EF4-FFF2-40B4-BE49-F238E27FC236}">
                <a16:creationId xmlns:a16="http://schemas.microsoft.com/office/drawing/2014/main" id="{A63DD31E-1ADC-39E7-3005-A896C6C39EE3}"/>
              </a:ext>
            </a:extLst>
          </p:cNvPr>
          <p:cNvSpPr txBox="1"/>
          <p:nvPr/>
        </p:nvSpPr>
        <p:spPr>
          <a:xfrm>
            <a:off x="1752599" y="6618711"/>
            <a:ext cx="8686800" cy="307777"/>
          </a:xfrm>
          <a:prstGeom prst="rect">
            <a:avLst/>
          </a:prstGeom>
          <a:noFill/>
        </p:spPr>
        <p:txBody>
          <a:bodyPr wrap="square" rtlCol="0">
            <a:spAutoFit/>
          </a:bodyPr>
          <a:lstStyle/>
          <a:p>
            <a:pPr algn="r"/>
            <a:r>
              <a:rPr lang="es-ES" sz="700" dirty="0"/>
              <a:t>Fuente: Conversaciones difíciles: cómo discutir lo que más importa - Professional </a:t>
            </a:r>
            <a:r>
              <a:rPr lang="es-ES" sz="700" dirty="0" err="1"/>
              <a:t>Leadership</a:t>
            </a:r>
            <a:r>
              <a:rPr lang="es-ES" sz="700" dirty="0"/>
              <a:t> </a:t>
            </a:r>
            <a:r>
              <a:rPr lang="es-ES" sz="700" dirty="0" err="1"/>
              <a:t>Institute</a:t>
            </a:r>
            <a:r>
              <a:rPr lang="es-ES" sz="700" dirty="0"/>
              <a:t>
</a:t>
            </a:r>
            <a:endParaRPr lang="en-US" sz="700" dirty="0"/>
          </a:p>
        </p:txBody>
      </p:sp>
    </p:spTree>
    <p:extLst>
      <p:ext uri="{BB962C8B-B14F-4D97-AF65-F5344CB8AC3E}">
        <p14:creationId xmlns:p14="http://schemas.microsoft.com/office/powerpoint/2010/main" val="2740939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BE83E-E14D-4AE1-8767-F345369A77E0}"/>
              </a:ext>
            </a:extLst>
          </p:cNvPr>
          <p:cNvSpPr>
            <a:spLocks noGrp="1"/>
          </p:cNvSpPr>
          <p:nvPr>
            <p:ph type="title"/>
          </p:nvPr>
        </p:nvSpPr>
        <p:spPr>
          <a:xfrm>
            <a:off x="2094456" y="1537935"/>
            <a:ext cx="3436869" cy="1891064"/>
          </a:xfrm>
        </p:spPr>
        <p:txBody>
          <a:bodyPr vert="horz" lIns="91440" tIns="45720" rIns="91440" bIns="45720" rtlCol="0" anchor="b">
            <a:normAutofit fontScale="90000"/>
          </a:bodyPr>
          <a:lstStyle/>
          <a:p>
            <a:pPr>
              <a:lnSpc>
                <a:spcPct val="90000"/>
              </a:lnSpc>
            </a:pPr>
            <a:r>
              <a:rPr lang="es-ES" sz="4100" dirty="0"/>
              <a:t>¿Qué nos impide escuchar activamente?
</a:t>
            </a:r>
            <a:endParaRPr lang="en-US" sz="4100" dirty="0"/>
          </a:p>
        </p:txBody>
      </p:sp>
      <p:sp>
        <p:nvSpPr>
          <p:cNvPr id="3" name="Text Placeholder 2">
            <a:extLst>
              <a:ext uri="{FF2B5EF4-FFF2-40B4-BE49-F238E27FC236}">
                <a16:creationId xmlns:a16="http://schemas.microsoft.com/office/drawing/2014/main" id="{5911F00D-6C7B-4FF5-BB51-81755FC69CE0}"/>
              </a:ext>
            </a:extLst>
          </p:cNvPr>
          <p:cNvSpPr>
            <a:spLocks noGrp="1"/>
          </p:cNvSpPr>
          <p:nvPr>
            <p:ph type="body" idx="1"/>
          </p:nvPr>
        </p:nvSpPr>
        <p:spPr>
          <a:xfrm>
            <a:off x="2094456" y="3739487"/>
            <a:ext cx="3436869" cy="2439244"/>
          </a:xfrm>
        </p:spPr>
        <p:txBody>
          <a:bodyPr vert="horz" lIns="91440" tIns="45720" rIns="91440" bIns="45720" rtlCol="0">
            <a:normAutofit fontScale="77500" lnSpcReduction="20000"/>
          </a:bodyPr>
          <a:lstStyle/>
          <a:p>
            <a:r>
              <a:rPr lang="en-US" altLang="en-US" sz="2200" b="1" u="sng" dirty="0">
                <a:solidFill>
                  <a:srgbClr val="C00000"/>
                </a:solidFill>
              </a:rPr>
              <a:t>Banda </a:t>
            </a:r>
            <a:r>
              <a:rPr lang="en-US" altLang="en-US" sz="2200" b="1" u="sng" dirty="0" err="1">
                <a:solidFill>
                  <a:srgbClr val="C00000"/>
                </a:solidFill>
              </a:rPr>
              <a:t>sonora</a:t>
            </a:r>
            <a:r>
              <a:rPr lang="en-US" altLang="en-US" sz="2200" b="1" u="sng" dirty="0">
                <a:solidFill>
                  <a:srgbClr val="C00000"/>
                </a:solidFill>
              </a:rPr>
              <a:t> de </a:t>
            </a:r>
            <a:r>
              <a:rPr lang="en-US" altLang="en-US" sz="2200" b="1" u="sng" dirty="0" err="1">
                <a:solidFill>
                  <a:srgbClr val="C00000"/>
                </a:solidFill>
              </a:rPr>
              <a:t>pensamientos</a:t>
            </a:r>
            <a:r>
              <a:rPr lang="en-US" altLang="en-US" sz="2200" b="1" u="sng" dirty="0">
                <a:solidFill>
                  <a:srgbClr val="C00000"/>
                </a:solidFill>
              </a:rPr>
              <a:t>
</a:t>
            </a:r>
            <a:r>
              <a:rPr lang="es-ES" altLang="en-US" sz="2200" dirty="0"/>
              <a:t>El cerebro trabaja horas extra mirando por el espejo retrovisor para analizar, explicar y atribuir la culpa</a:t>
            </a:r>
            <a:endParaRPr lang="en-US" altLang="en-US" sz="2200" dirty="0"/>
          </a:p>
        </p:txBody>
      </p:sp>
      <p:pic>
        <p:nvPicPr>
          <p:cNvPr id="8" name="Graphic 7" descr="Brain in head">
            <a:extLst>
              <a:ext uri="{FF2B5EF4-FFF2-40B4-BE49-F238E27FC236}">
                <a16:creationId xmlns:a16="http://schemas.microsoft.com/office/drawing/2014/main" id="{77C0D1E4-9151-EB9C-ED29-2F919257652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93712" y="1668087"/>
            <a:ext cx="3488521" cy="3488521"/>
          </a:xfrm>
          <a:prstGeom prst="rect">
            <a:avLst/>
          </a:prstGeom>
        </p:spPr>
      </p:pic>
      <p:sp>
        <p:nvSpPr>
          <p:cNvPr id="4" name="TextBox 3">
            <a:extLst>
              <a:ext uri="{FF2B5EF4-FFF2-40B4-BE49-F238E27FC236}">
                <a16:creationId xmlns:a16="http://schemas.microsoft.com/office/drawing/2014/main" id="{EB7DFC72-3924-96B9-6D28-A52C3BFCFBF3}"/>
              </a:ext>
            </a:extLst>
          </p:cNvPr>
          <p:cNvSpPr txBox="1"/>
          <p:nvPr/>
        </p:nvSpPr>
        <p:spPr>
          <a:xfrm>
            <a:off x="1752599" y="6618711"/>
            <a:ext cx="8686800" cy="307777"/>
          </a:xfrm>
          <a:prstGeom prst="rect">
            <a:avLst/>
          </a:prstGeom>
          <a:noFill/>
        </p:spPr>
        <p:txBody>
          <a:bodyPr wrap="square" rtlCol="0">
            <a:spAutoFit/>
          </a:bodyPr>
          <a:lstStyle/>
          <a:p>
            <a:pPr algn="r"/>
            <a:r>
              <a:rPr lang="es-ES" sz="700" dirty="0"/>
              <a:t>Fuente: Conversaciones difíciles: cómo discutir lo que más importa - Professional </a:t>
            </a:r>
            <a:r>
              <a:rPr lang="es-ES" sz="700" dirty="0" err="1"/>
              <a:t>Leadership</a:t>
            </a:r>
            <a:r>
              <a:rPr lang="es-ES" sz="700" dirty="0"/>
              <a:t> </a:t>
            </a:r>
            <a:r>
              <a:rPr lang="es-ES" sz="700" dirty="0" err="1"/>
              <a:t>Institute</a:t>
            </a:r>
            <a:r>
              <a:rPr lang="es-ES" sz="700" dirty="0"/>
              <a:t>
</a:t>
            </a:r>
            <a:endParaRPr lang="en-US" sz="700" dirty="0"/>
          </a:p>
        </p:txBody>
      </p:sp>
    </p:spTree>
    <p:extLst>
      <p:ext uri="{BB962C8B-B14F-4D97-AF65-F5344CB8AC3E}">
        <p14:creationId xmlns:p14="http://schemas.microsoft.com/office/powerpoint/2010/main" val="1393225019"/>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06A3C-87B7-4243-9F19-C2787C4AE2EF}"/>
              </a:ext>
            </a:extLst>
          </p:cNvPr>
          <p:cNvSpPr>
            <a:spLocks noGrp="1"/>
          </p:cNvSpPr>
          <p:nvPr>
            <p:ph type="title"/>
          </p:nvPr>
        </p:nvSpPr>
        <p:spPr/>
        <p:txBody>
          <a:bodyPr>
            <a:normAutofit/>
          </a:bodyPr>
          <a:lstStyle/>
          <a:p>
            <a:r>
              <a:rPr lang="es-ES" dirty="0"/>
              <a:t>Una aproximación a la conversación de aprendizaje
</a:t>
            </a:r>
            <a:endParaRPr lang="en-US" dirty="0"/>
          </a:p>
        </p:txBody>
      </p:sp>
      <p:graphicFrame>
        <p:nvGraphicFramePr>
          <p:cNvPr id="4" name="Content Placeholder 3">
            <a:extLst>
              <a:ext uri="{FF2B5EF4-FFF2-40B4-BE49-F238E27FC236}">
                <a16:creationId xmlns:a16="http://schemas.microsoft.com/office/drawing/2014/main" id="{10B8F1FF-DBC7-4CA8-B381-5337131194F6}"/>
              </a:ext>
            </a:extLst>
          </p:cNvPr>
          <p:cNvGraphicFramePr>
            <a:graphicFrameLocks noGrp="1"/>
          </p:cNvGraphicFramePr>
          <p:nvPr>
            <p:ph idx="1"/>
          </p:nvPr>
        </p:nvGraphicFramePr>
        <p:xfrm>
          <a:off x="2095500" y="2749551"/>
          <a:ext cx="7785100" cy="3262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0BCC1C8B-56D3-E034-77DD-8E97B8F55B66}"/>
              </a:ext>
            </a:extLst>
          </p:cNvPr>
          <p:cNvSpPr txBox="1"/>
          <p:nvPr/>
        </p:nvSpPr>
        <p:spPr>
          <a:xfrm>
            <a:off x="1752599" y="6618711"/>
            <a:ext cx="8686800" cy="200055"/>
          </a:xfrm>
          <a:prstGeom prst="rect">
            <a:avLst/>
          </a:prstGeom>
          <a:noFill/>
        </p:spPr>
        <p:txBody>
          <a:bodyPr wrap="square" rtlCol="0">
            <a:spAutoFit/>
          </a:bodyPr>
          <a:lstStyle/>
          <a:p>
            <a:pPr algn="r"/>
            <a:r>
              <a:rPr lang="es-ES" sz="700" dirty="0"/>
              <a:t>Fuente: Conversaciones difíciles: cómo discutir lo que más importa - Professional </a:t>
            </a:r>
            <a:r>
              <a:rPr lang="es-ES" sz="700" dirty="0" err="1"/>
              <a:t>Leadership</a:t>
            </a:r>
            <a:r>
              <a:rPr lang="es-ES" sz="700" dirty="0"/>
              <a:t> </a:t>
            </a:r>
            <a:r>
              <a:rPr lang="es-ES" sz="700" dirty="0" err="1"/>
              <a:t>Institute</a:t>
            </a:r>
            <a:endParaRPr lang="en-US" sz="700" dirty="0"/>
          </a:p>
        </p:txBody>
      </p:sp>
    </p:spTree>
    <p:extLst>
      <p:ext uri="{BB962C8B-B14F-4D97-AF65-F5344CB8AC3E}">
        <p14:creationId xmlns:p14="http://schemas.microsoft.com/office/powerpoint/2010/main" val="1503859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48AA8438-2B30-CE4E-E785-21AB3CB2D65F}"/>
              </a:ext>
            </a:extLst>
          </p:cNvPr>
          <p:cNvGraphicFramePr>
            <a:graphicFrameLocks noGrp="1"/>
          </p:cNvGraphicFramePr>
          <p:nvPr>
            <p:ph idx="1"/>
            <p:extLst>
              <p:ext uri="{D42A27DB-BD31-4B8C-83A1-F6EECF244321}">
                <p14:modId xmlns:p14="http://schemas.microsoft.com/office/powerpoint/2010/main" val="3075100231"/>
              </p:ext>
            </p:extLst>
          </p:nvPr>
        </p:nvGraphicFramePr>
        <p:xfrm>
          <a:off x="987424" y="1199470"/>
          <a:ext cx="10442575" cy="3903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93088624-669B-7A68-7567-ECE71FA17E86}"/>
              </a:ext>
            </a:extLst>
          </p:cNvPr>
          <p:cNvSpPr>
            <a:spLocks noGrp="1"/>
          </p:cNvSpPr>
          <p:nvPr>
            <p:ph type="dt" sz="half" idx="10"/>
          </p:nvPr>
        </p:nvSpPr>
        <p:spPr/>
        <p:txBody>
          <a:bodyPr/>
          <a:lstStyle/>
          <a:p>
            <a:fld id="{579F6069-8263-4296-913A-BC2234E8D32B}" type="datetime1">
              <a:rPr lang="en-US" smtClean="0"/>
              <a:t>9/30/2023</a:t>
            </a:fld>
            <a:endParaRPr lang="en-US"/>
          </a:p>
        </p:txBody>
      </p:sp>
      <p:sp>
        <p:nvSpPr>
          <p:cNvPr id="5" name="Footer Placeholder 4">
            <a:extLst>
              <a:ext uri="{FF2B5EF4-FFF2-40B4-BE49-F238E27FC236}">
                <a16:creationId xmlns:a16="http://schemas.microsoft.com/office/drawing/2014/main" id="{61AFB184-93C8-2EB6-1393-0F798AA630C8}"/>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F2BB5DB3-99BA-C188-165A-12401F10E0C8}"/>
              </a:ext>
            </a:extLst>
          </p:cNvPr>
          <p:cNvSpPr>
            <a:spLocks noGrp="1"/>
          </p:cNvSpPr>
          <p:nvPr>
            <p:ph type="sldNum" sz="quarter" idx="12"/>
          </p:nvPr>
        </p:nvSpPr>
        <p:spPr/>
        <p:txBody>
          <a:bodyPr/>
          <a:lstStyle/>
          <a:p>
            <a:fld id="{C68AC1EC-23E2-4F0E-A5A4-674EC8DB954E}" type="slidenum">
              <a:rPr lang="en-US" smtClean="0"/>
              <a:t>3</a:t>
            </a:fld>
            <a:endParaRPr lang="en-US"/>
          </a:p>
        </p:txBody>
      </p:sp>
    </p:spTree>
    <p:extLst>
      <p:ext uri="{BB962C8B-B14F-4D97-AF65-F5344CB8AC3E}">
        <p14:creationId xmlns:p14="http://schemas.microsoft.com/office/powerpoint/2010/main" val="2652123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B1358-098B-011B-ED1C-77AC60306E26}"/>
              </a:ext>
            </a:extLst>
          </p:cNvPr>
          <p:cNvSpPr>
            <a:spLocks noGrp="1"/>
          </p:cNvSpPr>
          <p:nvPr>
            <p:ph type="title"/>
          </p:nvPr>
        </p:nvSpPr>
        <p:spPr>
          <a:xfrm>
            <a:off x="438150" y="395722"/>
            <a:ext cx="11252452" cy="1052078"/>
          </a:xfrm>
          <a:solidFill>
            <a:schemeClr val="accent3">
              <a:lumMod val="75000"/>
            </a:schemeClr>
          </a:solidFill>
          <a:ln>
            <a:solidFill>
              <a:schemeClr val="accent2"/>
            </a:solidFill>
          </a:ln>
        </p:spPr>
        <p:style>
          <a:lnRef idx="2">
            <a:schemeClr val="accent4"/>
          </a:lnRef>
          <a:fillRef idx="1">
            <a:schemeClr val="lt1"/>
          </a:fillRef>
          <a:effectRef idx="0">
            <a:schemeClr val="accent4"/>
          </a:effectRef>
          <a:fontRef idx="minor">
            <a:schemeClr val="dk1"/>
          </a:fontRef>
        </p:style>
        <p:txBody>
          <a:bodyPr anchor="t">
            <a:noAutofit/>
          </a:bodyPr>
          <a:lstStyle/>
          <a:p>
            <a:br>
              <a:rPr lang="en-US" sz="2400" b="0" i="0" dirty="0">
                <a:solidFill>
                  <a:schemeClr val="bg1"/>
                </a:solidFill>
                <a:effectLst/>
                <a:latin typeface="+mn-lt"/>
              </a:rPr>
            </a:br>
            <a:r>
              <a:rPr lang="es-ES" sz="2800" b="1" dirty="0">
                <a:solidFill>
                  <a:schemeClr val="bg1"/>
                </a:solidFill>
              </a:rPr>
              <a:t>Puedes entrenarte en esto haciendo algunas de las siguientes preguntas</a:t>
            </a:r>
            <a:r>
              <a:rPr lang="en-US" sz="2800" b="1" i="0" dirty="0">
                <a:solidFill>
                  <a:schemeClr val="bg1"/>
                </a:solidFill>
                <a:effectLst/>
                <a:latin typeface="+mn-lt"/>
              </a:rPr>
              <a:t>:</a:t>
            </a:r>
            <a:endParaRPr lang="en-US" sz="2400" b="1" dirty="0">
              <a:solidFill>
                <a:schemeClr val="bg1"/>
              </a:solidFill>
              <a:latin typeface="+mn-lt"/>
            </a:endParaRPr>
          </a:p>
        </p:txBody>
      </p:sp>
      <p:graphicFrame>
        <p:nvGraphicFramePr>
          <p:cNvPr id="7" name="Content Placeholder 6">
            <a:extLst>
              <a:ext uri="{FF2B5EF4-FFF2-40B4-BE49-F238E27FC236}">
                <a16:creationId xmlns:a16="http://schemas.microsoft.com/office/drawing/2014/main" id="{41664DB8-B5C9-7BA9-E109-994DEE9CA668}"/>
              </a:ext>
            </a:extLst>
          </p:cNvPr>
          <p:cNvGraphicFramePr>
            <a:graphicFrameLocks noGrp="1"/>
          </p:cNvGraphicFramePr>
          <p:nvPr>
            <p:ph idx="1"/>
          </p:nvPr>
        </p:nvGraphicFramePr>
        <p:xfrm>
          <a:off x="609600" y="2076450"/>
          <a:ext cx="10710863" cy="3984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3C131787-C4BF-6F74-8EEB-383F1C2BA97D}"/>
              </a:ext>
            </a:extLst>
          </p:cNvPr>
          <p:cNvSpPr>
            <a:spLocks noGrp="1"/>
          </p:cNvSpPr>
          <p:nvPr>
            <p:ph type="dt" sz="half" idx="10"/>
          </p:nvPr>
        </p:nvSpPr>
        <p:spPr/>
        <p:txBody>
          <a:bodyPr/>
          <a:lstStyle/>
          <a:p>
            <a:fld id="{579F6069-8263-4296-913A-BC2234E8D32B}" type="datetime1">
              <a:rPr lang="en-US" smtClean="0"/>
              <a:t>9/30/2023</a:t>
            </a:fld>
            <a:endParaRPr lang="en-US"/>
          </a:p>
        </p:txBody>
      </p:sp>
      <p:sp>
        <p:nvSpPr>
          <p:cNvPr id="6" name="Slide Number Placeholder 5">
            <a:extLst>
              <a:ext uri="{FF2B5EF4-FFF2-40B4-BE49-F238E27FC236}">
                <a16:creationId xmlns:a16="http://schemas.microsoft.com/office/drawing/2014/main" id="{772AFAE2-D0EA-2BF2-5D8F-BACE31E2B095}"/>
              </a:ext>
            </a:extLst>
          </p:cNvPr>
          <p:cNvSpPr>
            <a:spLocks noGrp="1"/>
          </p:cNvSpPr>
          <p:nvPr>
            <p:ph type="sldNum" sz="quarter" idx="12"/>
          </p:nvPr>
        </p:nvSpPr>
        <p:spPr/>
        <p:txBody>
          <a:bodyPr/>
          <a:lstStyle/>
          <a:p>
            <a:fld id="{C68AC1EC-23E2-4F0E-A5A4-674EC8DB954E}" type="slidenum">
              <a:rPr lang="en-US" smtClean="0"/>
              <a:t>30</a:t>
            </a:fld>
            <a:endParaRPr lang="en-US"/>
          </a:p>
        </p:txBody>
      </p:sp>
      <p:sp>
        <p:nvSpPr>
          <p:cNvPr id="8" name="TextBox 7">
            <a:extLst>
              <a:ext uri="{FF2B5EF4-FFF2-40B4-BE49-F238E27FC236}">
                <a16:creationId xmlns:a16="http://schemas.microsoft.com/office/drawing/2014/main" id="{9756ABF9-A874-F4C4-EA6E-916B556C32BC}"/>
              </a:ext>
            </a:extLst>
          </p:cNvPr>
          <p:cNvSpPr txBox="1"/>
          <p:nvPr/>
        </p:nvSpPr>
        <p:spPr>
          <a:xfrm>
            <a:off x="1752599" y="6618711"/>
            <a:ext cx="8686800" cy="307777"/>
          </a:xfrm>
          <a:prstGeom prst="rect">
            <a:avLst/>
          </a:prstGeom>
          <a:noFill/>
        </p:spPr>
        <p:txBody>
          <a:bodyPr wrap="square" rtlCol="0">
            <a:spAutoFit/>
          </a:bodyPr>
          <a:lstStyle/>
          <a:p>
            <a:pPr algn="r"/>
            <a:r>
              <a:rPr lang="es-ES" sz="700"/>
              <a:t>Fuente: Conversaciones difíciles: cómo discutir lo que más importa - Professional Leadership Institute
</a:t>
            </a:r>
            <a:endParaRPr lang="en-US" sz="700" dirty="0"/>
          </a:p>
        </p:txBody>
      </p:sp>
    </p:spTree>
    <p:extLst>
      <p:ext uri="{BB962C8B-B14F-4D97-AF65-F5344CB8AC3E}">
        <p14:creationId xmlns:p14="http://schemas.microsoft.com/office/powerpoint/2010/main" val="7380208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B1358-098B-011B-ED1C-77AC60306E26}"/>
              </a:ext>
            </a:extLst>
          </p:cNvPr>
          <p:cNvSpPr>
            <a:spLocks noGrp="1"/>
          </p:cNvSpPr>
          <p:nvPr>
            <p:ph type="title"/>
          </p:nvPr>
        </p:nvSpPr>
        <p:spPr>
          <a:xfrm>
            <a:off x="438150" y="395721"/>
            <a:ext cx="11513056" cy="1385453"/>
          </a:xfrm>
          <a:solidFill>
            <a:schemeClr val="accent6">
              <a:lumMod val="60000"/>
              <a:lumOff val="40000"/>
            </a:schemeClr>
          </a:solidFill>
          <a:ln/>
        </p:spPr>
        <p:style>
          <a:lnRef idx="2">
            <a:schemeClr val="accent6"/>
          </a:lnRef>
          <a:fillRef idx="1">
            <a:schemeClr val="lt1"/>
          </a:fillRef>
          <a:effectRef idx="0">
            <a:schemeClr val="accent6"/>
          </a:effectRef>
          <a:fontRef idx="minor">
            <a:schemeClr val="dk1"/>
          </a:fontRef>
        </p:style>
        <p:txBody>
          <a:bodyPr anchor="t">
            <a:noAutofit/>
          </a:bodyPr>
          <a:lstStyle/>
          <a:p>
            <a:br>
              <a:rPr lang="en-US" sz="2400" b="0" i="0" dirty="0">
                <a:solidFill>
                  <a:srgbClr val="2D2D2D"/>
                </a:solidFill>
                <a:effectLst/>
                <a:latin typeface="+mn-lt"/>
              </a:rPr>
            </a:br>
            <a:r>
              <a:rPr lang="es-ES" sz="2800" b="1" dirty="0">
                <a:solidFill>
                  <a:srgbClr val="2D2D2D"/>
                </a:solidFill>
              </a:rPr>
              <a:t>Puedes entrenarte para hacerlo haciendo algunas de las siguientes preguntas:</a:t>
            </a:r>
            <a:endParaRPr lang="en-US" sz="2400" b="1" dirty="0">
              <a:latin typeface="+mn-lt"/>
            </a:endParaRPr>
          </a:p>
        </p:txBody>
      </p:sp>
      <p:graphicFrame>
        <p:nvGraphicFramePr>
          <p:cNvPr id="7" name="Content Placeholder 6">
            <a:extLst>
              <a:ext uri="{FF2B5EF4-FFF2-40B4-BE49-F238E27FC236}">
                <a16:creationId xmlns:a16="http://schemas.microsoft.com/office/drawing/2014/main" id="{41664DB8-B5C9-7BA9-E109-994DEE9CA668}"/>
              </a:ext>
            </a:extLst>
          </p:cNvPr>
          <p:cNvGraphicFramePr>
            <a:graphicFrameLocks noGrp="1"/>
          </p:cNvGraphicFramePr>
          <p:nvPr>
            <p:ph idx="1"/>
          </p:nvPr>
        </p:nvGraphicFramePr>
        <p:xfrm>
          <a:off x="609600" y="2076450"/>
          <a:ext cx="10710863" cy="3984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3C131787-C4BF-6F74-8EEB-383F1C2BA97D}"/>
              </a:ext>
            </a:extLst>
          </p:cNvPr>
          <p:cNvSpPr>
            <a:spLocks noGrp="1"/>
          </p:cNvSpPr>
          <p:nvPr>
            <p:ph type="dt" sz="half" idx="10"/>
          </p:nvPr>
        </p:nvSpPr>
        <p:spPr/>
        <p:txBody>
          <a:bodyPr/>
          <a:lstStyle/>
          <a:p>
            <a:fld id="{579F6069-8263-4296-913A-BC2234E8D32B}" type="datetime1">
              <a:rPr lang="en-US" smtClean="0"/>
              <a:t>9/30/2023</a:t>
            </a:fld>
            <a:endParaRPr lang="en-US"/>
          </a:p>
        </p:txBody>
      </p:sp>
      <p:sp>
        <p:nvSpPr>
          <p:cNvPr id="5" name="Footer Placeholder 4">
            <a:extLst>
              <a:ext uri="{FF2B5EF4-FFF2-40B4-BE49-F238E27FC236}">
                <a16:creationId xmlns:a16="http://schemas.microsoft.com/office/drawing/2014/main" id="{0B51053C-5E5C-F391-F0CA-286A28692DB1}"/>
              </a:ext>
            </a:extLst>
          </p:cNvPr>
          <p:cNvSpPr>
            <a:spLocks noGrp="1"/>
          </p:cNvSpPr>
          <p:nvPr>
            <p:ph type="ftr" sz="quarter" idx="11"/>
          </p:nvPr>
        </p:nvSpPr>
        <p:spPr>
          <a:xfrm>
            <a:off x="6618514" y="6356350"/>
            <a:ext cx="4811486" cy="365125"/>
          </a:xfrm>
        </p:spPr>
        <p:txBody>
          <a:bodyPr/>
          <a:lstStyle/>
          <a:p>
            <a:r>
              <a:rPr lang="en-US" kern="0" cap="none" spc="0" dirty="0">
                <a:solidFill>
                  <a:schemeClr val="tx1"/>
                </a:solidFill>
              </a:rPr>
              <a:t>Fuente: The Ladder of Inference de Argys y Senge
</a:t>
            </a:r>
          </a:p>
        </p:txBody>
      </p:sp>
      <p:sp>
        <p:nvSpPr>
          <p:cNvPr id="6" name="Slide Number Placeholder 5">
            <a:extLst>
              <a:ext uri="{FF2B5EF4-FFF2-40B4-BE49-F238E27FC236}">
                <a16:creationId xmlns:a16="http://schemas.microsoft.com/office/drawing/2014/main" id="{772AFAE2-D0EA-2BF2-5D8F-BACE31E2B095}"/>
              </a:ext>
            </a:extLst>
          </p:cNvPr>
          <p:cNvSpPr>
            <a:spLocks noGrp="1"/>
          </p:cNvSpPr>
          <p:nvPr>
            <p:ph type="sldNum" sz="quarter" idx="12"/>
          </p:nvPr>
        </p:nvSpPr>
        <p:spPr/>
        <p:txBody>
          <a:bodyPr/>
          <a:lstStyle/>
          <a:p>
            <a:fld id="{C68AC1EC-23E2-4F0E-A5A4-674EC8DB954E}" type="slidenum">
              <a:rPr lang="en-US" smtClean="0"/>
              <a:t>31</a:t>
            </a:fld>
            <a:endParaRPr lang="en-US"/>
          </a:p>
        </p:txBody>
      </p:sp>
    </p:spTree>
    <p:extLst>
      <p:ext uri="{BB962C8B-B14F-4D97-AF65-F5344CB8AC3E}">
        <p14:creationId xmlns:p14="http://schemas.microsoft.com/office/powerpoint/2010/main" val="36202547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9094B-E743-46EF-A2FC-56D3F0665547}"/>
              </a:ext>
            </a:extLst>
          </p:cNvPr>
          <p:cNvSpPr txBox="1">
            <a:spLocks/>
          </p:cNvSpPr>
          <p:nvPr/>
        </p:nvSpPr>
        <p:spPr>
          <a:xfrm>
            <a:off x="1962912" y="197069"/>
            <a:ext cx="8266176" cy="731838"/>
          </a:xfrm>
          <a:prstGeom prst="rect">
            <a:avLst/>
          </a:prstGeom>
        </p:spPr>
        <p:txBody>
          <a:bodyPr vert="horz" lIns="91440" tIns="45720" rIns="91440" bIns="45720" rtlCol="0" anchor="b">
            <a:noAutofit/>
          </a:bodyPr>
          <a:lstStyle>
            <a:lvl1pPr algn="l" defTabSz="914400" rtl="0" eaLnBrk="1" latinLnBrk="0" hangingPunct="1">
              <a:spcBef>
                <a:spcPct val="0"/>
              </a:spcBef>
              <a:buNone/>
              <a:defRPr sz="3200" b="1" kern="1200" cap="all" baseline="0">
                <a:solidFill>
                  <a:schemeClr val="tx1"/>
                </a:solidFill>
                <a:latin typeface="+mj-lt"/>
                <a:ea typeface="+mj-ea"/>
                <a:cs typeface="+mj-cs"/>
              </a:defRPr>
            </a:lvl1pPr>
          </a:lstStyle>
          <a:p>
            <a:pPr>
              <a:defRPr/>
            </a:pPr>
            <a:r>
              <a:rPr lang="en-US" sz="2800" dirty="0">
                <a:solidFill>
                  <a:srgbClr val="A31034"/>
                </a:solidFill>
                <a:latin typeface="Franklin Gothic Medium" panose="020B0603020102020204"/>
              </a:rPr>
              <a:t>VOLVAMOS A NUESTRO EXPERIMENTO MENTAL…</a:t>
            </a:r>
          </a:p>
        </p:txBody>
      </p:sp>
      <p:sp>
        <p:nvSpPr>
          <p:cNvPr id="3" name="TextBox 2">
            <a:extLst>
              <a:ext uri="{FF2B5EF4-FFF2-40B4-BE49-F238E27FC236}">
                <a16:creationId xmlns:a16="http://schemas.microsoft.com/office/drawing/2014/main" id="{40C376B3-A535-402A-9651-3A6BE2CB3A55}"/>
              </a:ext>
            </a:extLst>
          </p:cNvPr>
          <p:cNvSpPr txBox="1"/>
          <p:nvPr/>
        </p:nvSpPr>
        <p:spPr>
          <a:xfrm>
            <a:off x="1178169" y="1135092"/>
            <a:ext cx="9764747" cy="3416320"/>
          </a:xfrm>
          <a:prstGeom prst="rect">
            <a:avLst/>
          </a:prstGeom>
          <a:noFill/>
        </p:spPr>
        <p:txBody>
          <a:bodyPr wrap="square" rtlCol="0">
            <a:spAutoFit/>
          </a:bodyPr>
          <a:lstStyle/>
          <a:p>
            <a:r>
              <a:rPr lang="es-ES" sz="2000" dirty="0">
                <a:solidFill>
                  <a:srgbClr val="000000"/>
                </a:solidFill>
                <a:latin typeface="Franklin Gothic Book" panose="020B0503020102020204"/>
              </a:rPr>
              <a:t>Parte 1. Tómate cinco minutos para escribir cómo podrías haber subido la "escalera de inferencia" en esta situación. 
</a:t>
            </a:r>
            <a:endParaRPr lang="en-US" sz="2000" i="1" dirty="0">
              <a:solidFill>
                <a:srgbClr val="000000"/>
              </a:solidFill>
              <a:latin typeface="Franklin Gothic Book" panose="020B0503020102020204"/>
            </a:endParaRPr>
          </a:p>
          <a:p>
            <a:r>
              <a:rPr lang="es-ES" sz="2000" i="1" dirty="0">
                <a:solidFill>
                  <a:srgbClr val="000000"/>
                </a:solidFill>
                <a:latin typeface="Franklin Gothic Book" panose="020B0503020102020204"/>
              </a:rPr>
              <a:t>¿Qué podrías haber hecho diferente para prepararte para tener esta conversación?
</a:t>
            </a:r>
            <a:endParaRPr lang="en-US" sz="2000" i="1" dirty="0">
              <a:solidFill>
                <a:srgbClr val="000000"/>
              </a:solidFill>
              <a:latin typeface="Franklin Gothic Book" panose="020B0503020102020204"/>
            </a:endParaRPr>
          </a:p>
          <a:p>
            <a:r>
              <a:rPr lang="es-ES" sz="2000" i="1" dirty="0">
                <a:solidFill>
                  <a:srgbClr val="000000"/>
                </a:solidFill>
                <a:latin typeface="Franklin Gothic Book" panose="020B0503020102020204"/>
              </a:rPr>
              <a:t>¿Cómo podrías haber "ralentizado" tu pensamiento para cortocircuitar tu ascenso en la escalera de la inferencia?
</a:t>
            </a:r>
            <a:endParaRPr lang="en-US" sz="2000" i="1" dirty="0">
              <a:solidFill>
                <a:srgbClr val="000000"/>
              </a:solidFill>
              <a:latin typeface="Franklin Gothic Book" panose="020B0503020102020204"/>
            </a:endParaRPr>
          </a:p>
          <a:p>
            <a:r>
              <a:rPr lang="es-ES" sz="2000" i="1" dirty="0">
                <a:solidFill>
                  <a:srgbClr val="000000"/>
                </a:solidFill>
                <a:latin typeface="Franklin Gothic Book" panose="020B0503020102020204"/>
              </a:rPr>
              <a:t>¿Podría haber una pregunta que pudieras haber hecho para permitirte recopilar más datos? </a:t>
            </a:r>
          </a:p>
          <a:p>
            <a:pPr algn="r"/>
            <a:endParaRPr lang="en-US" sz="1600" i="1" dirty="0">
              <a:solidFill>
                <a:srgbClr val="000000"/>
              </a:solidFill>
              <a:latin typeface="Franklin Gothic Book" panose="020B0503020102020204"/>
            </a:endParaRPr>
          </a:p>
        </p:txBody>
      </p:sp>
      <p:sp>
        <p:nvSpPr>
          <p:cNvPr id="4" name="TextBox 3">
            <a:extLst>
              <a:ext uri="{FF2B5EF4-FFF2-40B4-BE49-F238E27FC236}">
                <a16:creationId xmlns:a16="http://schemas.microsoft.com/office/drawing/2014/main" id="{481ACAB6-9689-4D90-B4D3-F5ACE38DA843}"/>
              </a:ext>
            </a:extLst>
          </p:cNvPr>
          <p:cNvSpPr txBox="1"/>
          <p:nvPr/>
        </p:nvSpPr>
        <p:spPr>
          <a:xfrm>
            <a:off x="1081053" y="4546257"/>
            <a:ext cx="10348947" cy="2400657"/>
          </a:xfrm>
          <a:prstGeom prst="rect">
            <a:avLst/>
          </a:prstGeom>
          <a:noFill/>
        </p:spPr>
        <p:txBody>
          <a:bodyPr wrap="square" rtlCol="0">
            <a:spAutoFit/>
          </a:bodyPr>
          <a:lstStyle/>
          <a:p>
            <a:r>
              <a:rPr lang="en-US" sz="2000" dirty="0" err="1">
                <a:solidFill>
                  <a:srgbClr val="000000"/>
                </a:solidFill>
                <a:latin typeface="Franklin Gothic Book" panose="020B0503020102020204"/>
              </a:rPr>
              <a:t>Parte</a:t>
            </a:r>
            <a:r>
              <a:rPr lang="en-US" sz="2000" dirty="0">
                <a:solidFill>
                  <a:srgbClr val="000000"/>
                </a:solidFill>
                <a:latin typeface="Franklin Gothic Book" panose="020B0503020102020204"/>
              </a:rPr>
              <a:t> 2. </a:t>
            </a:r>
            <a:r>
              <a:rPr lang="en-US" sz="2000" dirty="0" err="1">
                <a:solidFill>
                  <a:srgbClr val="000000"/>
                </a:solidFill>
                <a:latin typeface="Franklin Gothic Book" panose="020B0503020102020204"/>
              </a:rPr>
              <a:t>Comparte</a:t>
            </a:r>
            <a:r>
              <a:rPr lang="en-US" sz="2000" dirty="0">
                <a:solidFill>
                  <a:srgbClr val="000000"/>
                </a:solidFill>
                <a:latin typeface="Franklin Gothic Book" panose="020B0503020102020204"/>
              </a:rPr>
              <a:t> con un/a </a:t>
            </a:r>
            <a:r>
              <a:rPr lang="en-US" sz="2000" dirty="0" err="1">
                <a:solidFill>
                  <a:srgbClr val="000000"/>
                </a:solidFill>
                <a:latin typeface="Franklin Gothic Book" panose="020B0503020102020204"/>
              </a:rPr>
              <a:t>compañero</a:t>
            </a:r>
            <a:r>
              <a:rPr lang="en-US" sz="2000" dirty="0">
                <a:solidFill>
                  <a:srgbClr val="000000"/>
                </a:solidFill>
                <a:latin typeface="Franklin Gothic Book" panose="020B0503020102020204"/>
              </a:rPr>
              <a:t>/a. 
</a:t>
            </a:r>
            <a:endParaRPr lang="en-US" sz="2000" i="1" dirty="0">
              <a:solidFill>
                <a:srgbClr val="000000"/>
              </a:solidFill>
              <a:latin typeface="Franklin Gothic Book" panose="020B0503020102020204"/>
            </a:endParaRPr>
          </a:p>
          <a:p>
            <a:r>
              <a:rPr lang="es-ES" sz="2000" i="1" dirty="0">
                <a:solidFill>
                  <a:srgbClr val="A31034"/>
                </a:solidFill>
                <a:latin typeface="Franklin Gothic Book" panose="020B0503020102020204"/>
              </a:rPr>
              <a:t>Tómate 8 minutos en el </a:t>
            </a:r>
            <a:r>
              <a:rPr lang="es-ES" sz="2000" i="1" dirty="0" err="1">
                <a:solidFill>
                  <a:srgbClr val="A31034"/>
                </a:solidFill>
                <a:latin typeface="Franklin Gothic Book" panose="020B0503020102020204"/>
              </a:rPr>
              <a:t>Breakout</a:t>
            </a:r>
            <a:r>
              <a:rPr lang="es-ES" i="1" dirty="0">
                <a:solidFill>
                  <a:srgbClr val="A31034"/>
                </a:solidFill>
                <a:latin typeface="Franklin Gothic Book" panose="020B0503020102020204"/>
              </a:rPr>
              <a:t>
</a:t>
            </a:r>
            <a:endParaRPr lang="en-US" dirty="0">
              <a:solidFill>
                <a:srgbClr val="A31034"/>
              </a:solidFill>
              <a:latin typeface="Franklin Gothic Book" panose="020B0503020102020204"/>
            </a:endParaRPr>
          </a:p>
          <a:p>
            <a:pPr marL="285750" indent="-285750">
              <a:buFont typeface="Arial" panose="020B0604020202020204" pitchFamily="34" charset="0"/>
              <a:buChar char="•"/>
            </a:pPr>
            <a:r>
              <a:rPr lang="es-ES" i="1" dirty="0">
                <a:solidFill>
                  <a:srgbClr val="A31034"/>
                </a:solidFill>
                <a:latin typeface="Franklin Gothic Book" panose="020B0503020102020204"/>
              </a:rPr>
              <a:t>Volverás con tu pareja original: comparte en la medida en la que te sientas cómodo/a. Por favor, comparte lo que puedas sin romper la confidencialidad para que sea una conversación fructífera. </a:t>
            </a:r>
            <a:endParaRPr lang="en-US" i="1" dirty="0">
              <a:solidFill>
                <a:srgbClr val="A31034"/>
              </a:solidFill>
              <a:latin typeface="Franklin Gothic Book" panose="020B0503020102020204"/>
            </a:endParaRPr>
          </a:p>
          <a:p>
            <a:r>
              <a:rPr lang="en-US" i="1" dirty="0">
                <a:solidFill>
                  <a:srgbClr val="A31034"/>
                </a:solidFill>
                <a:latin typeface="Franklin Gothic Book" panose="020B0503020102020204"/>
              </a:rPr>
              <a:t> </a:t>
            </a:r>
          </a:p>
          <a:p>
            <a:endParaRPr lang="en-US" dirty="0">
              <a:solidFill>
                <a:srgbClr val="A31034"/>
              </a:solidFill>
              <a:latin typeface="Franklin Gothic Book" panose="020B0503020102020204"/>
            </a:endParaRPr>
          </a:p>
        </p:txBody>
      </p:sp>
    </p:spTree>
    <p:extLst>
      <p:ext uri="{BB962C8B-B14F-4D97-AF65-F5344CB8AC3E}">
        <p14:creationId xmlns:p14="http://schemas.microsoft.com/office/powerpoint/2010/main" val="24389680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BEC56-623E-4B3E-C75D-B4AE4DB54E6C}"/>
              </a:ext>
            </a:extLst>
          </p:cNvPr>
          <p:cNvSpPr>
            <a:spLocks noGrp="1"/>
          </p:cNvSpPr>
          <p:nvPr>
            <p:ph type="ctrTitle"/>
          </p:nvPr>
        </p:nvSpPr>
        <p:spPr>
          <a:xfrm>
            <a:off x="963424" y="1133921"/>
            <a:ext cx="4283453" cy="2724569"/>
          </a:xfrm>
        </p:spPr>
        <p:txBody>
          <a:bodyPr anchor="ctr">
            <a:normAutofit/>
          </a:bodyPr>
          <a:lstStyle/>
          <a:p>
            <a:r>
              <a:rPr lang="es-ES" sz="3200" dirty="0"/>
              <a:t>Pensamientos finales</a:t>
            </a:r>
          </a:p>
        </p:txBody>
      </p:sp>
      <p:sp>
        <p:nvSpPr>
          <p:cNvPr id="4" name="Date Placeholder 3">
            <a:extLst>
              <a:ext uri="{FF2B5EF4-FFF2-40B4-BE49-F238E27FC236}">
                <a16:creationId xmlns:a16="http://schemas.microsoft.com/office/drawing/2014/main" id="{35D343E0-9669-39D8-3E8E-40B8DB28CF96}"/>
              </a:ext>
            </a:extLst>
          </p:cNvPr>
          <p:cNvSpPr>
            <a:spLocks noGrp="1"/>
          </p:cNvSpPr>
          <p:nvPr>
            <p:ph type="dt" sz="half" idx="10"/>
          </p:nvPr>
        </p:nvSpPr>
        <p:spPr>
          <a:xfrm>
            <a:off x="877824" y="6356350"/>
            <a:ext cx="2743200" cy="365125"/>
          </a:xfrm>
        </p:spPr>
        <p:txBody>
          <a:bodyPr>
            <a:normAutofit/>
          </a:bodyPr>
          <a:lstStyle/>
          <a:p>
            <a:pPr>
              <a:spcAft>
                <a:spcPts val="600"/>
              </a:spcAft>
            </a:pPr>
            <a:fld id="{BC9F5005-EC25-4FB9-B19B-2437F0B120D2}" type="datetime1">
              <a:rPr lang="en-US"/>
              <a:pPr>
                <a:spcAft>
                  <a:spcPts val="600"/>
                </a:spcAft>
              </a:pPr>
              <a:t>9/30/2023</a:t>
            </a:fld>
            <a:endParaRPr lang="en-US"/>
          </a:p>
        </p:txBody>
      </p:sp>
      <p:pic>
        <p:nvPicPr>
          <p:cNvPr id="8" name="Picture 7">
            <a:extLst>
              <a:ext uri="{FF2B5EF4-FFF2-40B4-BE49-F238E27FC236}">
                <a16:creationId xmlns:a16="http://schemas.microsoft.com/office/drawing/2014/main" id="{12B7174A-FBA0-6AB9-22EA-26849B82C383}"/>
              </a:ext>
            </a:extLst>
          </p:cNvPr>
          <p:cNvPicPr>
            <a:picLocks noChangeAspect="1"/>
          </p:cNvPicPr>
          <p:nvPr/>
        </p:nvPicPr>
        <p:blipFill rotWithShape="1">
          <a:blip r:embed="rId2"/>
          <a:srcRect r="12778"/>
          <a:stretch/>
        </p:blipFill>
        <p:spPr>
          <a:xfrm>
            <a:off x="6210300" y="10"/>
            <a:ext cx="5981700" cy="6857990"/>
          </a:xfrm>
          <a:prstGeom prst="rect">
            <a:avLst/>
          </a:prstGeom>
          <a:noFill/>
        </p:spPr>
      </p:pic>
      <p:sp>
        <p:nvSpPr>
          <p:cNvPr id="5" name="Footer Placeholder 4">
            <a:extLst>
              <a:ext uri="{FF2B5EF4-FFF2-40B4-BE49-F238E27FC236}">
                <a16:creationId xmlns:a16="http://schemas.microsoft.com/office/drawing/2014/main" id="{29836C31-A928-BF0B-B956-F2271CEB4474}"/>
              </a:ext>
            </a:extLst>
          </p:cNvPr>
          <p:cNvSpPr>
            <a:spLocks noGrp="1"/>
          </p:cNvSpPr>
          <p:nvPr>
            <p:ph type="ftr" sz="quarter" idx="11"/>
          </p:nvPr>
        </p:nvSpPr>
        <p:spPr>
          <a:xfrm>
            <a:off x="7132320" y="6356350"/>
            <a:ext cx="4297680" cy="365125"/>
          </a:xfrm>
        </p:spPr>
        <p:txBody>
          <a:bodyPr>
            <a:normAutofit/>
          </a:bodyPr>
          <a:lstStyle/>
          <a:p>
            <a:pPr>
              <a:spcAft>
                <a:spcPts val="600"/>
              </a:spcAft>
            </a:pPr>
            <a:r>
              <a:rPr lang="en-US">
                <a:solidFill>
                  <a:srgbClr val="FFFFFF"/>
                </a:solidFill>
              </a:rPr>
              <a:t>Sample Footer Text</a:t>
            </a:r>
          </a:p>
        </p:txBody>
      </p:sp>
      <p:sp>
        <p:nvSpPr>
          <p:cNvPr id="6" name="Slide Number Placeholder 5">
            <a:extLst>
              <a:ext uri="{FF2B5EF4-FFF2-40B4-BE49-F238E27FC236}">
                <a16:creationId xmlns:a16="http://schemas.microsoft.com/office/drawing/2014/main" id="{7275EFB3-BECA-9492-938E-27B027476EB4}"/>
              </a:ext>
            </a:extLst>
          </p:cNvPr>
          <p:cNvSpPr>
            <a:spLocks noGrp="1"/>
          </p:cNvSpPr>
          <p:nvPr>
            <p:ph type="sldNum" sz="quarter" idx="12"/>
          </p:nvPr>
        </p:nvSpPr>
        <p:spPr>
          <a:xfrm>
            <a:off x="11429999" y="6356350"/>
            <a:ext cx="521207" cy="365125"/>
          </a:xfrm>
        </p:spPr>
        <p:txBody>
          <a:bodyPr>
            <a:normAutofit/>
          </a:bodyPr>
          <a:lstStyle/>
          <a:p>
            <a:pPr>
              <a:spcAft>
                <a:spcPts val="600"/>
              </a:spcAft>
            </a:pPr>
            <a:fld id="{C68AC1EC-23E2-4F0E-A5A4-674EC8DB954E}" type="slidenum">
              <a:rPr lang="en-US">
                <a:solidFill>
                  <a:srgbClr val="FFFFFF"/>
                </a:solidFill>
              </a:rPr>
              <a:pPr>
                <a:spcAft>
                  <a:spcPts val="600"/>
                </a:spcAft>
              </a:pPr>
              <a:t>33</a:t>
            </a:fld>
            <a:endParaRPr lang="en-US">
              <a:solidFill>
                <a:srgbClr val="FFFFFF"/>
              </a:solidFill>
            </a:endParaRPr>
          </a:p>
        </p:txBody>
      </p:sp>
    </p:spTree>
    <p:extLst>
      <p:ext uri="{BB962C8B-B14F-4D97-AF65-F5344CB8AC3E}">
        <p14:creationId xmlns:p14="http://schemas.microsoft.com/office/powerpoint/2010/main" val="30912467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B0A7C-F52A-41E5-BC3A-808FA3CBC743}"/>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EQ Across Cultures</a:t>
            </a:r>
          </a:p>
        </p:txBody>
      </p:sp>
      <p:graphicFrame>
        <p:nvGraphicFramePr>
          <p:cNvPr id="5" name="Content Placeholder 4">
            <a:extLst>
              <a:ext uri="{FF2B5EF4-FFF2-40B4-BE49-F238E27FC236}">
                <a16:creationId xmlns:a16="http://schemas.microsoft.com/office/drawing/2014/main" id="{270EDDF9-34F2-4D0B-B0BD-9D93F7590970}"/>
              </a:ext>
            </a:extLst>
          </p:cNvPr>
          <p:cNvGraphicFramePr>
            <a:graphicFrameLocks noGrp="1"/>
          </p:cNvGraphicFramePr>
          <p:nvPr>
            <p:ph idx="1"/>
          </p:nvPr>
        </p:nvGraphicFramePr>
        <p:xfrm>
          <a:off x="2209800" y="1524000"/>
          <a:ext cx="7772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CBDB7A3D-A405-418F-B405-DE6A1B1CAAEA}"/>
              </a:ext>
            </a:extLst>
          </p:cNvPr>
          <p:cNvSpPr txBox="1"/>
          <p:nvPr/>
        </p:nvSpPr>
        <p:spPr>
          <a:xfrm>
            <a:off x="6803572" y="6380466"/>
            <a:ext cx="4114800" cy="215444"/>
          </a:xfrm>
          <a:prstGeom prst="rect">
            <a:avLst/>
          </a:prstGeom>
          <a:noFill/>
        </p:spPr>
        <p:txBody>
          <a:bodyPr wrap="square" rtlCol="0">
            <a:spAutoFit/>
          </a:bodyPr>
          <a:lstStyle/>
          <a:p>
            <a:pPr algn="r"/>
            <a:r>
              <a:rPr lang="en-US" sz="800" dirty="0">
                <a:latin typeface="Calibri" panose="020F0502020204030204" pitchFamily="34" charset="0"/>
                <a:cs typeface="Calibri" panose="020F0502020204030204" pitchFamily="34" charset="0"/>
              </a:rPr>
              <a:t>Fuente: Molinsky</a:t>
            </a:r>
          </a:p>
        </p:txBody>
      </p:sp>
    </p:spTree>
    <p:extLst>
      <p:ext uri="{BB962C8B-B14F-4D97-AF65-F5344CB8AC3E}">
        <p14:creationId xmlns:p14="http://schemas.microsoft.com/office/powerpoint/2010/main" val="39476513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6" descr="Red toy person in front of two lines of white figures">
            <a:extLst>
              <a:ext uri="{FF2B5EF4-FFF2-40B4-BE49-F238E27FC236}">
                <a16:creationId xmlns:a16="http://schemas.microsoft.com/office/drawing/2014/main" id="{A6AAB92A-8FEC-5742-3B65-7D375E1A83EC}"/>
              </a:ext>
            </a:extLst>
          </p:cNvPr>
          <p:cNvPicPr>
            <a:picLocks noChangeAspect="1"/>
          </p:cNvPicPr>
          <p:nvPr/>
        </p:nvPicPr>
        <p:blipFill rotWithShape="1">
          <a:blip r:embed="rId2"/>
          <a:srcRect l="23125" r="19222" b="3"/>
          <a:stretch/>
        </p:blipFill>
        <p:spPr>
          <a:xfrm>
            <a:off x="1524021" y="2284810"/>
            <a:ext cx="4010077" cy="4573191"/>
          </a:xfrm>
          <a:prstGeom prst="rect">
            <a:avLst/>
          </a:prstGeom>
        </p:spPr>
      </p:pic>
      <p:sp>
        <p:nvSpPr>
          <p:cNvPr id="2" name="Title 1">
            <a:extLst>
              <a:ext uri="{FF2B5EF4-FFF2-40B4-BE49-F238E27FC236}">
                <a16:creationId xmlns:a16="http://schemas.microsoft.com/office/drawing/2014/main" id="{A069FC6C-8F59-40FF-8233-E9CFF3E7EB00}"/>
              </a:ext>
            </a:extLst>
          </p:cNvPr>
          <p:cNvSpPr>
            <a:spLocks noGrp="1"/>
          </p:cNvSpPr>
          <p:nvPr>
            <p:ph type="title"/>
          </p:nvPr>
        </p:nvSpPr>
        <p:spPr>
          <a:xfrm>
            <a:off x="1609724" y="414845"/>
            <a:ext cx="8029575" cy="1161594"/>
          </a:xfrm>
        </p:spPr>
        <p:txBody>
          <a:bodyPr>
            <a:normAutofit/>
          </a:bodyPr>
          <a:lstStyle/>
          <a:p>
            <a:r>
              <a:rPr lang="es-ES" dirty="0"/>
              <a:t>¿Por qué Evitamos Conversaciones Difíciles?</a:t>
            </a:r>
          </a:p>
        </p:txBody>
      </p:sp>
      <p:sp>
        <p:nvSpPr>
          <p:cNvPr id="5" name="Content Placeholder 4">
            <a:extLst>
              <a:ext uri="{FF2B5EF4-FFF2-40B4-BE49-F238E27FC236}">
                <a16:creationId xmlns:a16="http://schemas.microsoft.com/office/drawing/2014/main" id="{6788951C-92BC-413B-A911-2E699408EF6B}"/>
              </a:ext>
            </a:extLst>
          </p:cNvPr>
          <p:cNvSpPr>
            <a:spLocks noGrp="1"/>
          </p:cNvSpPr>
          <p:nvPr>
            <p:ph idx="1"/>
          </p:nvPr>
        </p:nvSpPr>
        <p:spPr>
          <a:xfrm>
            <a:off x="6010425" y="1955070"/>
            <a:ext cx="5638650" cy="3955270"/>
          </a:xfrm>
        </p:spPr>
        <p:txBody>
          <a:bodyPr anchor="ctr">
            <a:normAutofit/>
          </a:bodyPr>
          <a:lstStyle/>
          <a:p>
            <a:pPr marL="342900" indent="-342900"/>
            <a:r>
              <a:rPr lang="es-ES" sz="1800" b="1" dirty="0"/>
              <a:t>La gente evita las conversaciones difíciles debido a sus posibles consecuencias. Como seres humanos, generalmente somos reacios a las pérdidas. </a:t>
            </a:r>
          </a:p>
          <a:p>
            <a:pPr marL="342900" indent="-342900"/>
            <a:r>
              <a:rPr lang="es-ES" sz="1800" b="1" dirty="0"/>
              <a:t>Por lo tanto, si la posible consecuencia conlleva un riesgo de pérdida, aunque sea pequeño, tenderemos a evitar la situación. </a:t>
            </a:r>
          </a:p>
          <a:p>
            <a:pPr marL="342900" indent="-342900"/>
            <a:r>
              <a:rPr lang="es-ES" sz="1800" b="1" dirty="0"/>
              <a:t>Sin embargo, dejar la situación tal como está, rara vez es una solución óptima. Y en algunos casos, puede provocar problemas agravados.</a:t>
            </a:r>
          </a:p>
        </p:txBody>
      </p:sp>
      <p:sp>
        <p:nvSpPr>
          <p:cNvPr id="6" name="TextBox 5">
            <a:extLst>
              <a:ext uri="{FF2B5EF4-FFF2-40B4-BE49-F238E27FC236}">
                <a16:creationId xmlns:a16="http://schemas.microsoft.com/office/drawing/2014/main" id="{CFC9312D-2BC8-4526-BDC9-6A07D006BE06}"/>
              </a:ext>
            </a:extLst>
          </p:cNvPr>
          <p:cNvSpPr txBox="1"/>
          <p:nvPr/>
        </p:nvSpPr>
        <p:spPr>
          <a:xfrm>
            <a:off x="1752599" y="6618711"/>
            <a:ext cx="8686800" cy="200055"/>
          </a:xfrm>
          <a:prstGeom prst="rect">
            <a:avLst/>
          </a:prstGeom>
          <a:noFill/>
        </p:spPr>
        <p:txBody>
          <a:bodyPr wrap="square" rtlCol="0">
            <a:spAutoFit/>
          </a:bodyPr>
          <a:lstStyle/>
          <a:p>
            <a:pPr algn="r"/>
            <a:r>
              <a:rPr lang="en-US" sz="700" dirty="0"/>
              <a:t>Fuente: </a:t>
            </a:r>
            <a:r>
              <a:rPr lang="en-US" sz="700" dirty="0">
                <a:hlinkClick r:id="rId3"/>
              </a:rPr>
              <a:t>Difficult Conversations: How to Discuss What Matters Most - Professional Leadership Institute</a:t>
            </a:r>
            <a:endParaRPr lang="en-US" sz="700" dirty="0"/>
          </a:p>
        </p:txBody>
      </p:sp>
    </p:spTree>
    <p:extLst>
      <p:ext uri="{BB962C8B-B14F-4D97-AF65-F5344CB8AC3E}">
        <p14:creationId xmlns:p14="http://schemas.microsoft.com/office/powerpoint/2010/main" val="32174208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108" y="588245"/>
            <a:ext cx="10449784" cy="655339"/>
          </a:xfrm>
        </p:spPr>
        <p:txBody>
          <a:bodyPr>
            <a:normAutofit/>
          </a:bodyPr>
          <a:lstStyle/>
          <a:p>
            <a:r>
              <a:rPr lang="es-ES" sz="2800" b="1" dirty="0"/>
              <a:t>Cuidado con acumular deuda conversacional</a:t>
            </a:r>
          </a:p>
        </p:txBody>
      </p:sp>
      <p:sp>
        <p:nvSpPr>
          <p:cNvPr id="3" name="Rectangle 2"/>
          <p:cNvSpPr/>
          <p:nvPr/>
        </p:nvSpPr>
        <p:spPr>
          <a:xfrm>
            <a:off x="641790" y="1659283"/>
            <a:ext cx="11025954" cy="3539430"/>
          </a:xfrm>
          <a:prstGeom prst="rect">
            <a:avLst/>
          </a:prstGeom>
        </p:spPr>
        <p:txBody>
          <a:bodyPr wrap="square">
            <a:spAutoFit/>
          </a:bodyPr>
          <a:lstStyle/>
          <a:p>
            <a:pPr marL="457200" indent="-457200">
              <a:buFont typeface="Arial"/>
              <a:buChar char="•"/>
            </a:pPr>
            <a:endParaRPr lang="en-US" sz="2800" dirty="0"/>
          </a:p>
          <a:p>
            <a:pPr marL="1371600" lvl="2" indent="-457200">
              <a:buFont typeface="Arial"/>
              <a:buChar char="•"/>
            </a:pPr>
            <a:r>
              <a:rPr lang="es-ES" sz="2800" dirty="0"/>
              <a:t>Posponiendo conversaciones criticas</a:t>
            </a:r>
          </a:p>
          <a:p>
            <a:pPr marL="1371600" lvl="2" indent="-457200">
              <a:buFont typeface="Arial"/>
              <a:buChar char="•"/>
            </a:pPr>
            <a:endParaRPr lang="es-ES" sz="2800" dirty="0"/>
          </a:p>
          <a:p>
            <a:pPr marL="1371600" lvl="2" indent="-457200">
              <a:buFont typeface="Arial"/>
              <a:buChar char="•"/>
            </a:pPr>
            <a:r>
              <a:rPr lang="es-ES" sz="2800" dirty="0"/>
              <a:t>Evitando la retroalimentación oportuna</a:t>
            </a:r>
          </a:p>
          <a:p>
            <a:pPr marL="1371600" lvl="2" indent="-457200">
              <a:buFont typeface="Arial"/>
              <a:buChar char="•"/>
            </a:pPr>
            <a:endParaRPr lang="es-ES" sz="2800" dirty="0"/>
          </a:p>
          <a:p>
            <a:pPr marL="1371600" lvl="2" indent="-457200">
              <a:buFont typeface="Arial"/>
              <a:buChar char="•"/>
            </a:pPr>
            <a:r>
              <a:rPr lang="es-ES" sz="2800" dirty="0"/>
              <a:t>Tomando decisiones difíciles</a:t>
            </a:r>
          </a:p>
          <a:p>
            <a:pPr marL="1371600" lvl="2" indent="-457200">
              <a:buFont typeface="Arial"/>
              <a:buChar char="•"/>
            </a:pPr>
            <a:endParaRPr lang="es-ES" sz="2800" dirty="0"/>
          </a:p>
          <a:p>
            <a:pPr marL="1371600" lvl="2" indent="-457200">
              <a:buFont typeface="Arial"/>
              <a:buChar char="•"/>
            </a:pPr>
            <a:r>
              <a:rPr lang="es-ES" sz="2800" dirty="0"/>
              <a:t>Agresividad pasiva</a:t>
            </a:r>
          </a:p>
        </p:txBody>
      </p:sp>
      <p:sp>
        <p:nvSpPr>
          <p:cNvPr id="4" name="TextBox 3">
            <a:extLst>
              <a:ext uri="{FF2B5EF4-FFF2-40B4-BE49-F238E27FC236}">
                <a16:creationId xmlns:a16="http://schemas.microsoft.com/office/drawing/2014/main" id="{FD72E30E-2A6E-CDE3-FB4C-16D931A85CC2}"/>
              </a:ext>
            </a:extLst>
          </p:cNvPr>
          <p:cNvSpPr txBox="1"/>
          <p:nvPr/>
        </p:nvSpPr>
        <p:spPr>
          <a:xfrm>
            <a:off x="6644640" y="6269755"/>
            <a:ext cx="5023104" cy="261610"/>
          </a:xfrm>
          <a:prstGeom prst="rect">
            <a:avLst/>
          </a:prstGeom>
          <a:noFill/>
        </p:spPr>
        <p:txBody>
          <a:bodyPr wrap="square" rtlCol="0">
            <a:spAutoFit/>
          </a:bodyPr>
          <a:lstStyle/>
          <a:p>
            <a:r>
              <a:rPr lang="en-US" sz="1050" dirty="0"/>
              <a:t>Fuente: Emily Truelove, PhD. HBS Professor</a:t>
            </a:r>
          </a:p>
        </p:txBody>
      </p:sp>
    </p:spTree>
    <p:extLst>
      <p:ext uri="{BB962C8B-B14F-4D97-AF65-F5344CB8AC3E}">
        <p14:creationId xmlns:p14="http://schemas.microsoft.com/office/powerpoint/2010/main" val="37196792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CCA5A-F6FE-4C37-9DC3-01EA75A39A97}"/>
              </a:ext>
            </a:extLst>
          </p:cNvPr>
          <p:cNvSpPr>
            <a:spLocks noGrp="1"/>
          </p:cNvSpPr>
          <p:nvPr>
            <p:ph type="title"/>
          </p:nvPr>
        </p:nvSpPr>
        <p:spPr/>
        <p:txBody>
          <a:bodyPr/>
          <a:lstStyle/>
          <a:p>
            <a:r>
              <a:rPr lang="es-ES" dirty="0"/>
              <a:t>¿Preguntas? </a:t>
            </a:r>
          </a:p>
        </p:txBody>
      </p:sp>
    </p:spTree>
    <p:extLst>
      <p:ext uri="{BB962C8B-B14F-4D97-AF65-F5344CB8AC3E}">
        <p14:creationId xmlns:p14="http://schemas.microsoft.com/office/powerpoint/2010/main" val="29467624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6EA5E-39F4-797D-E6C9-CC86BF916E97}"/>
              </a:ext>
            </a:extLst>
          </p:cNvPr>
          <p:cNvSpPr>
            <a:spLocks noGrp="1"/>
          </p:cNvSpPr>
          <p:nvPr>
            <p:ph type="title"/>
          </p:nvPr>
        </p:nvSpPr>
        <p:spPr>
          <a:xfrm>
            <a:off x="954440" y="211366"/>
            <a:ext cx="3640713" cy="607275"/>
          </a:xfrm>
        </p:spPr>
        <p:txBody>
          <a:bodyPr>
            <a:normAutofit/>
          </a:bodyPr>
          <a:lstStyle/>
          <a:p>
            <a:r>
              <a:rPr lang="es-ES" dirty="0"/>
              <a:t>Oración conclusiva</a:t>
            </a:r>
          </a:p>
        </p:txBody>
      </p:sp>
      <p:sp>
        <p:nvSpPr>
          <p:cNvPr id="3" name="Content Placeholder 2">
            <a:extLst>
              <a:ext uri="{FF2B5EF4-FFF2-40B4-BE49-F238E27FC236}">
                <a16:creationId xmlns:a16="http://schemas.microsoft.com/office/drawing/2014/main" id="{4BB6D09F-981F-7A21-B104-9DEBB278569B}"/>
              </a:ext>
            </a:extLst>
          </p:cNvPr>
          <p:cNvSpPr>
            <a:spLocks noGrp="1"/>
          </p:cNvSpPr>
          <p:nvPr>
            <p:ph idx="1"/>
          </p:nvPr>
        </p:nvSpPr>
        <p:spPr>
          <a:xfrm>
            <a:off x="836613" y="1023484"/>
            <a:ext cx="10518774" cy="5053183"/>
          </a:xfrm>
        </p:spPr>
        <p:txBody>
          <a:bodyPr anchor="ctr">
            <a:normAutofit fontScale="92500"/>
          </a:bodyPr>
          <a:lstStyle/>
          <a:p>
            <a:pPr marL="0" indent="0">
              <a:spcAft>
                <a:spcPts val="1200"/>
              </a:spcAft>
              <a:buNone/>
            </a:pPr>
            <a:r>
              <a:rPr lang="es-ES" sz="3200" b="0" i="0" dirty="0">
                <a:solidFill>
                  <a:srgbClr val="040C28"/>
                </a:solidFill>
                <a:effectLst/>
                <a:latin typeface="Google Sans"/>
              </a:rPr>
              <a:t>Señor, sigue abriendo nuestros corazones para que verdaderamente podamos escucharnos unos a otros. </a:t>
            </a:r>
          </a:p>
          <a:p>
            <a:pPr marL="0" indent="0">
              <a:spcAft>
                <a:spcPts val="1200"/>
              </a:spcAft>
              <a:buNone/>
            </a:pPr>
            <a:r>
              <a:rPr lang="es-ES" sz="3200" b="0" i="0" dirty="0">
                <a:solidFill>
                  <a:srgbClr val="040C28"/>
                </a:solidFill>
                <a:effectLst/>
                <a:latin typeface="Google Sans"/>
              </a:rPr>
              <a:t>Danos el regalo de la empatía, para ver a través de los ojos de los demás y comprender sus alegrías y sus penas</a:t>
            </a:r>
            <a:r>
              <a:rPr lang="es-ES" sz="3200" b="0" i="0" dirty="0">
                <a:solidFill>
                  <a:srgbClr val="4D5156"/>
                </a:solidFill>
                <a:effectLst/>
                <a:latin typeface="Google Sans"/>
              </a:rPr>
              <a:t>. </a:t>
            </a:r>
          </a:p>
          <a:p>
            <a:pPr marL="0" indent="0">
              <a:spcAft>
                <a:spcPts val="1200"/>
              </a:spcAft>
              <a:buNone/>
            </a:pPr>
            <a:r>
              <a:rPr lang="es-ES" sz="3200" dirty="0">
                <a:solidFill>
                  <a:srgbClr val="4D5156"/>
                </a:solidFill>
                <a:latin typeface="Google Sans"/>
              </a:rPr>
              <a:t>Bendícenos, Padre, con elocuencia y sabiduría, para que podamos compartir Tu amor y Tu luz con todos los que nos rodean.</a:t>
            </a:r>
            <a:endParaRPr lang="es-ES" sz="3200" b="0" i="0" dirty="0">
              <a:solidFill>
                <a:srgbClr val="4D5156"/>
              </a:solidFill>
              <a:effectLst/>
              <a:latin typeface="Google Sans"/>
            </a:endParaRPr>
          </a:p>
          <a:p>
            <a:pPr marL="0" indent="0">
              <a:spcAft>
                <a:spcPts val="1200"/>
              </a:spcAft>
              <a:buNone/>
            </a:pPr>
            <a:r>
              <a:rPr lang="es-ES" sz="3200" dirty="0">
                <a:solidFill>
                  <a:srgbClr val="4D5156"/>
                </a:solidFill>
                <a:latin typeface="Google Sans"/>
              </a:rPr>
              <a:t>Amen</a:t>
            </a:r>
            <a:endParaRPr lang="es-ES" sz="3200" dirty="0"/>
          </a:p>
        </p:txBody>
      </p:sp>
      <p:sp>
        <p:nvSpPr>
          <p:cNvPr id="5" name="Date Placeholder 4">
            <a:extLst>
              <a:ext uri="{FF2B5EF4-FFF2-40B4-BE49-F238E27FC236}">
                <a16:creationId xmlns:a16="http://schemas.microsoft.com/office/drawing/2014/main" id="{58EA9468-3345-04F9-507B-FB30B67A502B}"/>
              </a:ext>
            </a:extLst>
          </p:cNvPr>
          <p:cNvSpPr>
            <a:spLocks noGrp="1"/>
          </p:cNvSpPr>
          <p:nvPr>
            <p:ph type="dt" sz="half" idx="10"/>
          </p:nvPr>
        </p:nvSpPr>
        <p:spPr/>
        <p:txBody>
          <a:bodyPr/>
          <a:lstStyle/>
          <a:p>
            <a:fld id="{2FB1DD93-7C9D-4E53-81F0-DDE57FEA7EDB}" type="datetime1">
              <a:rPr lang="en-US" smtClean="0"/>
              <a:t>9/30/2023</a:t>
            </a:fld>
            <a:endParaRPr lang="en-US"/>
          </a:p>
        </p:txBody>
      </p:sp>
      <p:sp>
        <p:nvSpPr>
          <p:cNvPr id="7" name="Slide Number Placeholder 6">
            <a:extLst>
              <a:ext uri="{FF2B5EF4-FFF2-40B4-BE49-F238E27FC236}">
                <a16:creationId xmlns:a16="http://schemas.microsoft.com/office/drawing/2014/main" id="{1290998A-DB8C-665C-8166-6821B24DFA7D}"/>
              </a:ext>
            </a:extLst>
          </p:cNvPr>
          <p:cNvSpPr>
            <a:spLocks noGrp="1"/>
          </p:cNvSpPr>
          <p:nvPr>
            <p:ph type="sldNum" sz="quarter" idx="12"/>
          </p:nvPr>
        </p:nvSpPr>
        <p:spPr/>
        <p:txBody>
          <a:bodyPr/>
          <a:lstStyle/>
          <a:p>
            <a:fld id="{C68AC1EC-23E2-4F0E-A5A4-674EC8DB954E}" type="slidenum">
              <a:rPr lang="en-US" smtClean="0"/>
              <a:t>38</a:t>
            </a:fld>
            <a:endParaRPr lang="en-US"/>
          </a:p>
        </p:txBody>
      </p:sp>
      <p:sp>
        <p:nvSpPr>
          <p:cNvPr id="9" name="TextBox 7">
            <a:extLst>
              <a:ext uri="{FF2B5EF4-FFF2-40B4-BE49-F238E27FC236}">
                <a16:creationId xmlns:a16="http://schemas.microsoft.com/office/drawing/2014/main" id="{F4AAC9D2-A3E8-762C-1E25-ED72C3D4F72F}"/>
              </a:ext>
            </a:extLst>
          </p:cNvPr>
          <p:cNvSpPr txBox="1"/>
          <p:nvPr/>
        </p:nvSpPr>
        <p:spPr>
          <a:xfrm>
            <a:off x="3777759" y="6431190"/>
            <a:ext cx="7495504"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s-ES" sz="800" i="1" dirty="0">
                <a:solidFill>
                  <a:prstClr val="black">
                    <a:lumMod val="50000"/>
                    <a:lumOff val="50000"/>
                  </a:prstClr>
                </a:solidFill>
                <a:latin typeface="Calibri"/>
              </a:rPr>
              <a:t>Adaptado del Instituto </a:t>
            </a:r>
            <a:r>
              <a:rPr lang="es-ES" sz="800" i="1" dirty="0" err="1">
                <a:solidFill>
                  <a:prstClr val="black">
                    <a:lumMod val="50000"/>
                    <a:lumOff val="50000"/>
                  </a:prstClr>
                </a:solidFill>
                <a:latin typeface="Calibri"/>
              </a:rPr>
              <a:t>Kantor</a:t>
            </a:r>
            <a:r>
              <a:rPr lang="es-ES" sz="800" i="1" dirty="0">
                <a:solidFill>
                  <a:prstClr val="black">
                    <a:lumMod val="50000"/>
                    <a:lumOff val="50000"/>
                  </a:prstClr>
                </a:solidFill>
                <a:latin typeface="Calibri"/>
              </a:rPr>
              <a:t>. Todos los derechos reservados. Queda prohibida la reproducción en cualquier forma, total o parcial</a:t>
            </a:r>
            <a:r>
              <a:rPr lang="en-IN" sz="800" i="1" dirty="0">
                <a:solidFill>
                  <a:prstClr val="black">
                    <a:lumMod val="50000"/>
                    <a:lumOff val="50000"/>
                  </a:prstClr>
                </a:solidFill>
                <a:latin typeface="Calibri"/>
              </a:rPr>
              <a:t>.</a:t>
            </a:r>
          </a:p>
        </p:txBody>
      </p:sp>
    </p:spTree>
    <p:extLst>
      <p:ext uri="{BB962C8B-B14F-4D97-AF65-F5344CB8AC3E}">
        <p14:creationId xmlns:p14="http://schemas.microsoft.com/office/powerpoint/2010/main" val="22105000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F8720-9E2E-497F-B84B-452827FA1B58}"/>
              </a:ext>
            </a:extLst>
          </p:cNvPr>
          <p:cNvSpPr>
            <a:spLocks noGrp="1"/>
          </p:cNvSpPr>
          <p:nvPr>
            <p:ph type="title"/>
          </p:nvPr>
        </p:nvSpPr>
        <p:spPr>
          <a:xfrm>
            <a:off x="6455478" y="235882"/>
            <a:ext cx="3157554" cy="1529040"/>
          </a:xfrm>
        </p:spPr>
        <p:txBody>
          <a:bodyPr vert="horz" lIns="91440" tIns="45720" rIns="91440" bIns="45720" rtlCol="0" anchor="ctr">
            <a:normAutofit fontScale="90000"/>
          </a:bodyPr>
          <a:lstStyle/>
          <a:p>
            <a:r>
              <a:rPr lang="es-ES" sz="4800" dirty="0"/>
              <a:t>Lecturas</a:t>
            </a:r>
            <a:r>
              <a:rPr lang="en-US" sz="4800" dirty="0"/>
              <a:t> </a:t>
            </a:r>
            <a:r>
              <a:rPr lang="es-ES" sz="4800" dirty="0"/>
              <a:t>sugeridas</a:t>
            </a:r>
          </a:p>
        </p:txBody>
      </p:sp>
      <p:pic>
        <p:nvPicPr>
          <p:cNvPr id="4" name="Picture 3" descr="Glasses on top of a book">
            <a:extLst>
              <a:ext uri="{FF2B5EF4-FFF2-40B4-BE49-F238E27FC236}">
                <a16:creationId xmlns:a16="http://schemas.microsoft.com/office/drawing/2014/main" id="{21D9E94C-5859-8EA7-444E-88C04654305E}"/>
              </a:ext>
            </a:extLst>
          </p:cNvPr>
          <p:cNvPicPr>
            <a:picLocks noChangeAspect="1"/>
          </p:cNvPicPr>
          <p:nvPr/>
        </p:nvPicPr>
        <p:blipFill rotWithShape="1">
          <a:blip r:embed="rId2"/>
          <a:srcRect r="19257" b="-1"/>
          <a:stretch/>
        </p:blipFill>
        <p:spPr>
          <a:xfrm>
            <a:off x="1773360" y="1764922"/>
            <a:ext cx="4056192" cy="3328157"/>
          </a:xfrm>
          <a:prstGeom prst="rect">
            <a:avLst/>
          </a:prstGeom>
        </p:spPr>
      </p:pic>
      <p:sp>
        <p:nvSpPr>
          <p:cNvPr id="21" name="TextBox 20">
            <a:extLst>
              <a:ext uri="{FF2B5EF4-FFF2-40B4-BE49-F238E27FC236}">
                <a16:creationId xmlns:a16="http://schemas.microsoft.com/office/drawing/2014/main" id="{6AE8E1C5-6B01-4FEA-81FD-96EE982BC314}"/>
              </a:ext>
            </a:extLst>
          </p:cNvPr>
          <p:cNvSpPr txBox="1"/>
          <p:nvPr/>
        </p:nvSpPr>
        <p:spPr>
          <a:xfrm>
            <a:off x="6345882" y="1998927"/>
            <a:ext cx="4072759" cy="4801314"/>
          </a:xfrm>
          <a:prstGeom prst="rect">
            <a:avLst/>
          </a:prstGeom>
          <a:noFill/>
        </p:spPr>
        <p:txBody>
          <a:bodyPr wrap="square" rtlCol="0">
            <a:spAutoFit/>
          </a:bodyPr>
          <a:lstStyle/>
          <a:p>
            <a:pPr marL="285750" indent="-285750">
              <a:buFont typeface="Arial" panose="020B0604020202020204" pitchFamily="34" charset="0"/>
              <a:buChar char="•"/>
            </a:pPr>
            <a:r>
              <a:rPr lang="es-ES" i="1" dirty="0">
                <a:solidFill>
                  <a:srgbClr val="0F1111"/>
                </a:solidFill>
                <a:latin typeface="Abadi" panose="020B0604020104020204" pitchFamily="34" charset="0"/>
              </a:rPr>
              <a:t>Conversaciones cruciales, </a:t>
            </a:r>
            <a:r>
              <a:rPr lang="es-ES" dirty="0">
                <a:solidFill>
                  <a:srgbClr val="0F1111"/>
                </a:solidFill>
                <a:latin typeface="Abadi" panose="020B0604020104020204" pitchFamily="34" charset="0"/>
              </a:rPr>
              <a:t>Kerry Patterson</a:t>
            </a:r>
            <a:endParaRPr lang="es-ES" b="1" dirty="0">
              <a:solidFill>
                <a:srgbClr val="0F1111"/>
              </a:solidFill>
              <a:latin typeface="Abadi" panose="020B0604020104020204" pitchFamily="34" charset="0"/>
            </a:endParaRPr>
          </a:p>
          <a:p>
            <a:pPr marL="285750" indent="-285750">
              <a:buFont typeface="Arial" panose="020B0604020202020204" pitchFamily="34" charset="0"/>
              <a:buChar char="•"/>
            </a:pPr>
            <a:endParaRPr lang="es-ES" i="1" dirty="0">
              <a:solidFill>
                <a:srgbClr val="0F1111"/>
              </a:solidFill>
              <a:latin typeface="Abadi" panose="020B0604020104020204" pitchFamily="34" charset="0"/>
            </a:endParaRPr>
          </a:p>
          <a:p>
            <a:pPr marL="285750" indent="-285750">
              <a:buFont typeface="Arial" panose="020B0604020202020204" pitchFamily="34" charset="0"/>
              <a:buChar char="•"/>
            </a:pPr>
            <a:r>
              <a:rPr lang="es-ES" i="1" dirty="0">
                <a:solidFill>
                  <a:srgbClr val="0F1111"/>
                </a:solidFill>
                <a:latin typeface="Abadi" panose="020B0604020104020204" pitchFamily="34" charset="0"/>
              </a:rPr>
              <a:t>Conversaciones difíciles: Como discutir lo que más importa, </a:t>
            </a:r>
            <a:r>
              <a:rPr lang="es-ES" dirty="0">
                <a:solidFill>
                  <a:srgbClr val="0F1111"/>
                </a:solidFill>
                <a:latin typeface="Abadi" panose="020B0604020104020204" pitchFamily="34" charset="0"/>
              </a:rPr>
              <a:t>Douglas Stone, Bruce </a:t>
            </a:r>
            <a:r>
              <a:rPr lang="es-ES" dirty="0" err="1">
                <a:solidFill>
                  <a:srgbClr val="0F1111"/>
                </a:solidFill>
                <a:latin typeface="Abadi" panose="020B0604020104020204" pitchFamily="34" charset="0"/>
              </a:rPr>
              <a:t>Patton</a:t>
            </a:r>
            <a:r>
              <a:rPr lang="es-ES" dirty="0">
                <a:solidFill>
                  <a:srgbClr val="0F1111"/>
                </a:solidFill>
                <a:latin typeface="Abadi" panose="020B0604020104020204" pitchFamily="34" charset="0"/>
              </a:rPr>
              <a:t>, Sheila </a:t>
            </a:r>
            <a:r>
              <a:rPr lang="es-ES" dirty="0" err="1">
                <a:solidFill>
                  <a:srgbClr val="0F1111"/>
                </a:solidFill>
                <a:latin typeface="Abadi" panose="020B0604020104020204" pitchFamily="34" charset="0"/>
              </a:rPr>
              <a:t>Heen</a:t>
            </a:r>
            <a:endParaRPr lang="es-ES" b="1" dirty="0">
              <a:solidFill>
                <a:srgbClr val="0F1111"/>
              </a:solidFill>
              <a:latin typeface="Abadi" panose="020B0604020104020204" pitchFamily="34" charset="0"/>
            </a:endParaRPr>
          </a:p>
          <a:p>
            <a:pPr marL="285750" indent="-285750">
              <a:buFont typeface="Arial" panose="020B0604020202020204" pitchFamily="34" charset="0"/>
              <a:buChar char="•"/>
            </a:pPr>
            <a:endParaRPr lang="es-ES" dirty="0">
              <a:latin typeface="Abadi" panose="020B060402010402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s-ES" i="1" dirty="0">
                <a:latin typeface="Abadi" panose="020B0604020104020204" pitchFamily="34" charset="0"/>
                <a:ea typeface="Times New Roman" panose="02020603050405020304" pitchFamily="18" charset="0"/>
                <a:cs typeface="Times New Roman" panose="02020603050405020304" pitchFamily="18" charset="0"/>
              </a:rPr>
              <a:t>Resolución de conflictos: Diez pasos para convertir lo negativo en positive, </a:t>
            </a:r>
            <a:r>
              <a:rPr lang="es-ES" dirty="0">
                <a:latin typeface="Abadi" panose="020B0604020104020204" pitchFamily="34" charset="0"/>
                <a:ea typeface="Times New Roman" panose="02020603050405020304" pitchFamily="18" charset="0"/>
                <a:cs typeface="Times New Roman" panose="02020603050405020304" pitchFamily="18" charset="0"/>
              </a:rPr>
              <a:t>Harold </a:t>
            </a:r>
            <a:r>
              <a:rPr lang="es-ES" dirty="0" err="1">
                <a:latin typeface="Abadi" panose="020B0604020104020204" pitchFamily="34" charset="0"/>
                <a:ea typeface="Times New Roman" panose="02020603050405020304" pitchFamily="18" charset="0"/>
                <a:cs typeface="Times New Roman" panose="02020603050405020304" pitchFamily="18" charset="0"/>
              </a:rPr>
              <a:t>Scharlatt</a:t>
            </a:r>
            <a:endParaRPr lang="es-ES" dirty="0">
              <a:latin typeface="Abadi" panose="020B060402010402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s-ES" dirty="0">
              <a:latin typeface="Abadi" panose="020B060402010402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s-ES" i="1" dirty="0">
                <a:latin typeface="Abadi" panose="020B0604020104020204" pitchFamily="34" charset="0"/>
                <a:ea typeface="Times New Roman" panose="02020603050405020304" pitchFamily="18" charset="0"/>
                <a:cs typeface="Times New Roman" panose="02020603050405020304" pitchFamily="18" charset="0"/>
              </a:rPr>
              <a:t>Aprendizajes organizacionales</a:t>
            </a:r>
            <a:r>
              <a:rPr lang="en-US" i="1" dirty="0">
                <a:latin typeface="Abadi" panose="020B0604020104020204" pitchFamily="34" charset="0"/>
                <a:ea typeface="Times New Roman" panose="02020603050405020304" pitchFamily="18" charset="0"/>
                <a:cs typeface="Times New Roman" panose="02020603050405020304" pitchFamily="18" charset="0"/>
              </a:rPr>
              <a:t>, </a:t>
            </a:r>
            <a:r>
              <a:rPr lang="en-US" dirty="0">
                <a:latin typeface="Abadi" panose="020B0604020104020204" pitchFamily="34" charset="0"/>
                <a:ea typeface="Times New Roman" panose="02020603050405020304" pitchFamily="18" charset="0"/>
                <a:cs typeface="Times New Roman" panose="02020603050405020304" pitchFamily="18" charset="0"/>
              </a:rPr>
              <a:t>Chris Argys</a:t>
            </a:r>
          </a:p>
          <a:p>
            <a:endParaRPr lang="en-US" dirty="0">
              <a:ea typeface="Times New Roman" panose="02020603050405020304" pitchFamily="18" charset="0"/>
              <a:cs typeface="Times New Roman" panose="02020603050405020304" pitchFamily="18" charset="0"/>
            </a:endParaRPr>
          </a:p>
          <a:p>
            <a:endParaRPr lang="en-US" dirty="0">
              <a:ea typeface="Times New Roman" panose="02020603050405020304" pitchFamily="18" charset="0"/>
              <a:cs typeface="Times New Roman" panose="02020603050405020304" pitchFamily="18" charset="0"/>
            </a:endParaRPr>
          </a:p>
          <a:p>
            <a:endParaRPr lang="en-US" dirty="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567699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6EA5E-39F4-797D-E6C9-CC86BF916E97}"/>
              </a:ext>
            </a:extLst>
          </p:cNvPr>
          <p:cNvSpPr>
            <a:spLocks noGrp="1"/>
          </p:cNvSpPr>
          <p:nvPr>
            <p:ph type="title"/>
          </p:nvPr>
        </p:nvSpPr>
        <p:spPr>
          <a:xfrm>
            <a:off x="954440" y="211366"/>
            <a:ext cx="3640713" cy="607275"/>
          </a:xfrm>
        </p:spPr>
        <p:txBody>
          <a:bodyPr/>
          <a:lstStyle/>
          <a:p>
            <a:r>
              <a:rPr lang="en-US" dirty="0" err="1"/>
              <a:t>Oración</a:t>
            </a:r>
            <a:r>
              <a:rPr lang="en-US" dirty="0"/>
              <a:t> de </a:t>
            </a:r>
            <a:r>
              <a:rPr lang="en-US" dirty="0" err="1"/>
              <a:t>Inicio</a:t>
            </a:r>
            <a:endParaRPr lang="en-US" dirty="0"/>
          </a:p>
        </p:txBody>
      </p:sp>
      <p:sp>
        <p:nvSpPr>
          <p:cNvPr id="3" name="Content Placeholder 2">
            <a:extLst>
              <a:ext uri="{FF2B5EF4-FFF2-40B4-BE49-F238E27FC236}">
                <a16:creationId xmlns:a16="http://schemas.microsoft.com/office/drawing/2014/main" id="{4BB6D09F-981F-7A21-B104-9DEBB278569B}"/>
              </a:ext>
            </a:extLst>
          </p:cNvPr>
          <p:cNvSpPr>
            <a:spLocks noGrp="1"/>
          </p:cNvSpPr>
          <p:nvPr>
            <p:ph idx="1"/>
          </p:nvPr>
        </p:nvSpPr>
        <p:spPr>
          <a:xfrm>
            <a:off x="836613" y="1023484"/>
            <a:ext cx="10518774" cy="5053183"/>
          </a:xfrm>
        </p:spPr>
        <p:txBody>
          <a:bodyPr anchor="ctr">
            <a:normAutofit/>
          </a:bodyPr>
          <a:lstStyle/>
          <a:p>
            <a:pPr marL="0" indent="0">
              <a:spcAft>
                <a:spcPts val="1200"/>
              </a:spcAft>
              <a:buNone/>
            </a:pPr>
            <a:r>
              <a:rPr lang="es-AR" sz="3200" b="0" i="0" dirty="0">
                <a:solidFill>
                  <a:srgbClr val="040C28"/>
                </a:solidFill>
                <a:effectLst/>
                <a:latin typeface="+mj-lt"/>
              </a:rPr>
              <a:t>Señor, ayúdanos a escuchar con el corazón y la mente abiertos al comenzar esta sesión. Ayúdanos a aprender algo nuevo hoy. Guíanos, Señor, para aprender las habilidades necesarias para construir relaciones sanas con nuestros colegas, amigos, familia y comunidad mientras seguimos a tu Hijo, Jesús.</a:t>
            </a:r>
            <a:r>
              <a:rPr lang="en-US" sz="3200" b="0" i="0" dirty="0">
                <a:solidFill>
                  <a:srgbClr val="040C28"/>
                </a:solidFill>
                <a:effectLst/>
                <a:latin typeface="+mj-lt"/>
              </a:rPr>
              <a:t> </a:t>
            </a:r>
            <a:endParaRPr lang="en-US" sz="3200" b="0" i="0" dirty="0">
              <a:solidFill>
                <a:srgbClr val="4D5156"/>
              </a:solidFill>
              <a:effectLst/>
              <a:latin typeface="+mj-lt"/>
            </a:endParaRPr>
          </a:p>
          <a:p>
            <a:pPr marL="0" indent="0">
              <a:spcAft>
                <a:spcPts val="1200"/>
              </a:spcAft>
              <a:buNone/>
            </a:pPr>
            <a:r>
              <a:rPr lang="en-US" sz="3200" dirty="0">
                <a:solidFill>
                  <a:srgbClr val="4D5156"/>
                </a:solidFill>
                <a:latin typeface="+mj-lt"/>
              </a:rPr>
              <a:t>Amen</a:t>
            </a:r>
            <a:endParaRPr lang="en-US" sz="3200" dirty="0">
              <a:latin typeface="+mj-lt"/>
            </a:endParaRPr>
          </a:p>
        </p:txBody>
      </p:sp>
      <p:sp>
        <p:nvSpPr>
          <p:cNvPr id="5" name="Date Placeholder 4">
            <a:extLst>
              <a:ext uri="{FF2B5EF4-FFF2-40B4-BE49-F238E27FC236}">
                <a16:creationId xmlns:a16="http://schemas.microsoft.com/office/drawing/2014/main" id="{58EA9468-3345-04F9-507B-FB30B67A502B}"/>
              </a:ext>
            </a:extLst>
          </p:cNvPr>
          <p:cNvSpPr>
            <a:spLocks noGrp="1"/>
          </p:cNvSpPr>
          <p:nvPr>
            <p:ph type="dt" sz="half" idx="10"/>
          </p:nvPr>
        </p:nvSpPr>
        <p:spPr/>
        <p:txBody>
          <a:bodyPr/>
          <a:lstStyle/>
          <a:p>
            <a:fld id="{2FB1DD93-7C9D-4E53-81F0-DDE57FEA7EDB}" type="datetime1">
              <a:rPr lang="en-US" smtClean="0"/>
              <a:t>9/30/2023</a:t>
            </a:fld>
            <a:endParaRPr lang="en-US" dirty="0"/>
          </a:p>
        </p:txBody>
      </p:sp>
      <p:sp>
        <p:nvSpPr>
          <p:cNvPr id="7" name="Slide Number Placeholder 6">
            <a:extLst>
              <a:ext uri="{FF2B5EF4-FFF2-40B4-BE49-F238E27FC236}">
                <a16:creationId xmlns:a16="http://schemas.microsoft.com/office/drawing/2014/main" id="{1290998A-DB8C-665C-8166-6821B24DFA7D}"/>
              </a:ext>
            </a:extLst>
          </p:cNvPr>
          <p:cNvSpPr>
            <a:spLocks noGrp="1"/>
          </p:cNvSpPr>
          <p:nvPr>
            <p:ph type="sldNum" sz="quarter" idx="12"/>
          </p:nvPr>
        </p:nvSpPr>
        <p:spPr/>
        <p:txBody>
          <a:bodyPr/>
          <a:lstStyle/>
          <a:p>
            <a:fld id="{C68AC1EC-23E2-4F0E-A5A4-674EC8DB954E}" type="slidenum">
              <a:rPr lang="en-US" smtClean="0"/>
              <a:t>4</a:t>
            </a:fld>
            <a:endParaRPr lang="en-US"/>
          </a:p>
        </p:txBody>
      </p:sp>
      <p:sp>
        <p:nvSpPr>
          <p:cNvPr id="9" name="TextBox 7">
            <a:extLst>
              <a:ext uri="{FF2B5EF4-FFF2-40B4-BE49-F238E27FC236}">
                <a16:creationId xmlns:a16="http://schemas.microsoft.com/office/drawing/2014/main" id="{F4AAC9D2-A3E8-762C-1E25-ED72C3D4F72F}"/>
              </a:ext>
            </a:extLst>
          </p:cNvPr>
          <p:cNvSpPr txBox="1"/>
          <p:nvPr/>
        </p:nvSpPr>
        <p:spPr>
          <a:xfrm>
            <a:off x="3777759" y="6431190"/>
            <a:ext cx="7495504"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IN" sz="800" i="1" dirty="0">
                <a:solidFill>
                  <a:prstClr val="black">
                    <a:lumMod val="50000"/>
                    <a:lumOff val="50000"/>
                  </a:prstClr>
                </a:solidFill>
                <a:latin typeface="Calibri"/>
              </a:rPr>
              <a:t>Adapted from Kantor Institute. All rights reserved. Reproduction in any form, in whole or in part, is prohibited.</a:t>
            </a:r>
          </a:p>
        </p:txBody>
      </p:sp>
    </p:spTree>
    <p:extLst>
      <p:ext uri="{BB962C8B-B14F-4D97-AF65-F5344CB8AC3E}">
        <p14:creationId xmlns:p14="http://schemas.microsoft.com/office/powerpoint/2010/main" val="1153185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FC20044-39A8-78A9-A295-CE75D0611A86}"/>
              </a:ext>
            </a:extLst>
          </p:cNvPr>
          <p:cNvSpPr>
            <a:spLocks noGrp="1"/>
          </p:cNvSpPr>
          <p:nvPr>
            <p:ph type="dt" sz="half" idx="10"/>
          </p:nvPr>
        </p:nvSpPr>
        <p:spPr/>
        <p:txBody>
          <a:bodyPr/>
          <a:lstStyle/>
          <a:p>
            <a:fld id="{579F6069-8263-4296-913A-BC2234E8D32B}" type="datetime1">
              <a:rPr lang="en-US" smtClean="0"/>
              <a:t>9/30/2023</a:t>
            </a:fld>
            <a:endParaRPr lang="en-US"/>
          </a:p>
        </p:txBody>
      </p:sp>
      <p:sp>
        <p:nvSpPr>
          <p:cNvPr id="6" name="Slide Number Placeholder 5">
            <a:extLst>
              <a:ext uri="{FF2B5EF4-FFF2-40B4-BE49-F238E27FC236}">
                <a16:creationId xmlns:a16="http://schemas.microsoft.com/office/drawing/2014/main" id="{7D7A5E00-24D3-AD9B-EECF-84D77C868EC0}"/>
              </a:ext>
            </a:extLst>
          </p:cNvPr>
          <p:cNvSpPr>
            <a:spLocks noGrp="1"/>
          </p:cNvSpPr>
          <p:nvPr>
            <p:ph type="sldNum" sz="quarter" idx="12"/>
          </p:nvPr>
        </p:nvSpPr>
        <p:spPr/>
        <p:txBody>
          <a:bodyPr/>
          <a:lstStyle/>
          <a:p>
            <a:fld id="{C68AC1EC-23E2-4F0E-A5A4-674EC8DB954E}" type="slidenum">
              <a:rPr lang="en-US" smtClean="0"/>
              <a:t>5</a:t>
            </a:fld>
            <a:endParaRPr lang="en-US"/>
          </a:p>
        </p:txBody>
      </p:sp>
      <p:sp>
        <p:nvSpPr>
          <p:cNvPr id="7" name="TextBox 7">
            <a:extLst>
              <a:ext uri="{FF2B5EF4-FFF2-40B4-BE49-F238E27FC236}">
                <a16:creationId xmlns:a16="http://schemas.microsoft.com/office/drawing/2014/main" id="{2ED96914-AFEB-7C4C-036B-600583BBE28D}"/>
              </a:ext>
            </a:extLst>
          </p:cNvPr>
          <p:cNvSpPr txBox="1"/>
          <p:nvPr/>
        </p:nvSpPr>
        <p:spPr>
          <a:xfrm>
            <a:off x="3777759" y="6431190"/>
            <a:ext cx="7495504"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IN" sz="800" i="1" dirty="0">
                <a:solidFill>
                  <a:prstClr val="black">
                    <a:lumMod val="50000"/>
                    <a:lumOff val="50000"/>
                  </a:prstClr>
                </a:solidFill>
                <a:latin typeface="Calibri"/>
              </a:rPr>
              <a:t>Adapted from Kantor Institute. All rights reserved. Reproduction in any form, in whole or in part, is prohibited.</a:t>
            </a:r>
          </a:p>
        </p:txBody>
      </p:sp>
      <p:graphicFrame>
        <p:nvGraphicFramePr>
          <p:cNvPr id="9" name="Diagram 8">
            <a:extLst>
              <a:ext uri="{FF2B5EF4-FFF2-40B4-BE49-F238E27FC236}">
                <a16:creationId xmlns:a16="http://schemas.microsoft.com/office/drawing/2014/main" id="{C3293DE7-833F-7190-132A-8E927616EB55}"/>
              </a:ext>
            </a:extLst>
          </p:cNvPr>
          <p:cNvGraphicFramePr/>
          <p:nvPr>
            <p:extLst>
              <p:ext uri="{D42A27DB-BD31-4B8C-83A1-F6EECF244321}">
                <p14:modId xmlns:p14="http://schemas.microsoft.com/office/powerpoint/2010/main" val="4160460384"/>
              </p:ext>
            </p:extLst>
          </p:nvPr>
        </p:nvGraphicFramePr>
        <p:xfrm>
          <a:off x="1890204"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B68C3061-6696-A46E-F714-3D0F1BF8946D}"/>
              </a:ext>
            </a:extLst>
          </p:cNvPr>
          <p:cNvSpPr>
            <a:spLocks noGrp="1"/>
          </p:cNvSpPr>
          <p:nvPr>
            <p:ph type="title"/>
          </p:nvPr>
        </p:nvSpPr>
        <p:spPr>
          <a:xfrm>
            <a:off x="655954" y="5272984"/>
            <a:ext cx="10449784" cy="1265928"/>
          </a:xfrm>
        </p:spPr>
        <p:txBody>
          <a:bodyPr anchor="t">
            <a:normAutofit/>
          </a:bodyPr>
          <a:lstStyle/>
          <a:p>
            <a:pPr algn="ctr"/>
            <a:r>
              <a:rPr lang="en-US" sz="2400" dirty="0" err="1"/>
              <a:t>Objetivos</a:t>
            </a:r>
            <a:r>
              <a:rPr lang="en-US" sz="2400" dirty="0"/>
              <a:t> de </a:t>
            </a:r>
            <a:r>
              <a:rPr lang="en-US" sz="2400" dirty="0" err="1"/>
              <a:t>este</a:t>
            </a:r>
            <a:r>
              <a:rPr lang="en-US" sz="2400" dirty="0"/>
              <a:t> Encuentro</a:t>
            </a:r>
          </a:p>
        </p:txBody>
      </p:sp>
    </p:spTree>
    <p:extLst>
      <p:ext uri="{BB962C8B-B14F-4D97-AF65-F5344CB8AC3E}">
        <p14:creationId xmlns:p14="http://schemas.microsoft.com/office/powerpoint/2010/main" val="2016209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D05024A-EACB-E256-6D2E-AE283468238A}"/>
              </a:ext>
            </a:extLst>
          </p:cNvPr>
          <p:cNvSpPr>
            <a:spLocks noGrp="1"/>
          </p:cNvSpPr>
          <p:nvPr>
            <p:ph type="ctrTitle"/>
          </p:nvPr>
        </p:nvSpPr>
        <p:spPr>
          <a:xfrm>
            <a:off x="641904" y="1054184"/>
            <a:ext cx="3103062" cy="2970078"/>
          </a:xfrm>
        </p:spPr>
        <p:txBody>
          <a:bodyPr anchor="ctr">
            <a:normAutofit/>
          </a:bodyPr>
          <a:lstStyle/>
          <a:p>
            <a:r>
              <a:rPr lang="es-AR" sz="2800" dirty="0"/>
              <a:t>El cambio empieza por Mí</a:t>
            </a:r>
            <a:endParaRPr lang="en-US" sz="2800" dirty="0"/>
          </a:p>
        </p:txBody>
      </p:sp>
      <p:sp>
        <p:nvSpPr>
          <p:cNvPr id="15" name="Subtitle 2">
            <a:extLst>
              <a:ext uri="{FF2B5EF4-FFF2-40B4-BE49-F238E27FC236}">
                <a16:creationId xmlns:a16="http://schemas.microsoft.com/office/drawing/2014/main" id="{C9812466-3160-54BB-C3AA-22AA87A16434}"/>
              </a:ext>
            </a:extLst>
          </p:cNvPr>
          <p:cNvSpPr>
            <a:spLocks noGrp="1"/>
          </p:cNvSpPr>
          <p:nvPr>
            <p:ph type="subTitle" idx="1"/>
          </p:nvPr>
        </p:nvSpPr>
        <p:spPr>
          <a:xfrm>
            <a:off x="641903" y="4149505"/>
            <a:ext cx="3708423" cy="1654311"/>
          </a:xfrm>
        </p:spPr>
        <p:txBody>
          <a:bodyPr anchor="ctr">
            <a:normAutofit/>
          </a:bodyPr>
          <a:lstStyle/>
          <a:p>
            <a:r>
              <a:rPr lang="en-US" sz="1400" dirty="0" err="1"/>
              <a:t>Comprenderme</a:t>
            </a:r>
            <a:r>
              <a:rPr lang="en-US" sz="1400" dirty="0"/>
              <a:t> a </a:t>
            </a:r>
            <a:r>
              <a:rPr lang="en-US" sz="1400" dirty="0" err="1"/>
              <a:t>mí</a:t>
            </a:r>
            <a:r>
              <a:rPr lang="en-US" sz="1400" dirty="0"/>
              <a:t> </a:t>
            </a:r>
            <a:r>
              <a:rPr lang="en-US" sz="1400" dirty="0" err="1"/>
              <a:t>mismo</a:t>
            </a:r>
            <a:endParaRPr lang="en-US" sz="1400" dirty="0"/>
          </a:p>
        </p:txBody>
      </p:sp>
      <p:pic>
        <p:nvPicPr>
          <p:cNvPr id="8" name="Content Placeholder 7" descr="Reflection outline">
            <a:extLst>
              <a:ext uri="{FF2B5EF4-FFF2-40B4-BE49-F238E27FC236}">
                <a16:creationId xmlns:a16="http://schemas.microsoft.com/office/drawing/2014/main" id="{B4C013A2-C8C5-9C62-3969-71FFAB71957B}"/>
              </a:ext>
            </a:extLst>
          </p:cNvPr>
          <p:cNvPicPr>
            <a:picLocks noGrp="1" noChangeAspect="1"/>
          </p:cNvPicPr>
          <p:nvPr>
            <p:ph idx="4294967295"/>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92404" y="774155"/>
            <a:ext cx="5283745" cy="5283745"/>
          </a:xfrm>
        </p:spPr>
      </p:pic>
      <p:sp>
        <p:nvSpPr>
          <p:cNvPr id="4" name="Date Placeholder 3">
            <a:extLst>
              <a:ext uri="{FF2B5EF4-FFF2-40B4-BE49-F238E27FC236}">
                <a16:creationId xmlns:a16="http://schemas.microsoft.com/office/drawing/2014/main" id="{D177D743-4D81-AD49-29B2-B9F06C8124D3}"/>
              </a:ext>
            </a:extLst>
          </p:cNvPr>
          <p:cNvSpPr>
            <a:spLocks noGrp="1"/>
          </p:cNvSpPr>
          <p:nvPr>
            <p:ph type="dt" sz="half" idx="10"/>
          </p:nvPr>
        </p:nvSpPr>
        <p:spPr>
          <a:xfrm>
            <a:off x="877824" y="6356350"/>
            <a:ext cx="2743200" cy="365125"/>
          </a:xfrm>
        </p:spPr>
        <p:txBody>
          <a:bodyPr>
            <a:normAutofit/>
          </a:bodyPr>
          <a:lstStyle/>
          <a:p>
            <a:pPr>
              <a:spcAft>
                <a:spcPts val="600"/>
              </a:spcAft>
            </a:pPr>
            <a:fld id="{579F6069-8263-4296-913A-BC2234E8D32B}" type="datetime1">
              <a:rPr lang="en-US" smtClean="0"/>
              <a:pPr>
                <a:spcAft>
                  <a:spcPts val="600"/>
                </a:spcAft>
              </a:pPr>
              <a:t>9/30/2023</a:t>
            </a:fld>
            <a:endParaRPr lang="en-US"/>
          </a:p>
        </p:txBody>
      </p:sp>
      <p:sp>
        <p:nvSpPr>
          <p:cNvPr id="5" name="Footer Placeholder 4">
            <a:extLst>
              <a:ext uri="{FF2B5EF4-FFF2-40B4-BE49-F238E27FC236}">
                <a16:creationId xmlns:a16="http://schemas.microsoft.com/office/drawing/2014/main" id="{264A4040-CEE1-67F6-79B6-22FDBD68E840}"/>
              </a:ext>
            </a:extLst>
          </p:cNvPr>
          <p:cNvSpPr>
            <a:spLocks noGrp="1"/>
          </p:cNvSpPr>
          <p:nvPr>
            <p:ph type="ftr" sz="quarter" idx="11"/>
          </p:nvPr>
        </p:nvSpPr>
        <p:spPr>
          <a:xfrm>
            <a:off x="7132320" y="6356350"/>
            <a:ext cx="4297680" cy="365125"/>
          </a:xfrm>
        </p:spPr>
        <p:txBody>
          <a:bodyPr>
            <a:normAutofit/>
          </a:bodyPr>
          <a:lstStyle/>
          <a:p>
            <a:pPr>
              <a:spcAft>
                <a:spcPts val="600"/>
              </a:spcAft>
            </a:pPr>
            <a:r>
              <a:rPr lang="en-US">
                <a:solidFill>
                  <a:srgbClr val="404040"/>
                </a:solidFill>
              </a:rPr>
              <a:t>Sample Footer Text</a:t>
            </a:r>
          </a:p>
        </p:txBody>
      </p:sp>
      <p:sp>
        <p:nvSpPr>
          <p:cNvPr id="6" name="Slide Number Placeholder 5">
            <a:extLst>
              <a:ext uri="{FF2B5EF4-FFF2-40B4-BE49-F238E27FC236}">
                <a16:creationId xmlns:a16="http://schemas.microsoft.com/office/drawing/2014/main" id="{8D6C3FA2-A114-8E94-C665-918660419920}"/>
              </a:ext>
            </a:extLst>
          </p:cNvPr>
          <p:cNvSpPr>
            <a:spLocks noGrp="1"/>
          </p:cNvSpPr>
          <p:nvPr>
            <p:ph type="sldNum" sz="quarter" idx="12"/>
          </p:nvPr>
        </p:nvSpPr>
        <p:spPr>
          <a:xfrm>
            <a:off x="11429999" y="6356350"/>
            <a:ext cx="521207" cy="365125"/>
          </a:xfrm>
        </p:spPr>
        <p:txBody>
          <a:bodyPr>
            <a:normAutofit/>
          </a:bodyPr>
          <a:lstStyle/>
          <a:p>
            <a:pPr>
              <a:spcAft>
                <a:spcPts val="600"/>
              </a:spcAft>
            </a:pPr>
            <a:fld id="{C68AC1EC-23E2-4F0E-A5A4-674EC8DB954E}" type="slidenum">
              <a:rPr lang="en-US" smtClean="0">
                <a:solidFill>
                  <a:srgbClr val="404040"/>
                </a:solidFill>
              </a:rPr>
              <a:pPr>
                <a:spcAft>
                  <a:spcPts val="600"/>
                </a:spcAft>
              </a:pPr>
              <a:t>6</a:t>
            </a:fld>
            <a:endParaRPr lang="en-US">
              <a:solidFill>
                <a:srgbClr val="404040"/>
              </a:solidFill>
            </a:endParaRPr>
          </a:p>
        </p:txBody>
      </p:sp>
    </p:spTree>
    <p:extLst>
      <p:ext uri="{BB962C8B-B14F-4D97-AF65-F5344CB8AC3E}">
        <p14:creationId xmlns:p14="http://schemas.microsoft.com/office/powerpoint/2010/main" val="3672056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D62CA-39E9-164E-3D47-C00AB348E3B3}"/>
              </a:ext>
            </a:extLst>
          </p:cNvPr>
          <p:cNvSpPr>
            <a:spLocks noGrp="1"/>
          </p:cNvSpPr>
          <p:nvPr>
            <p:ph type="title"/>
          </p:nvPr>
        </p:nvSpPr>
        <p:spPr/>
        <p:txBody>
          <a:bodyPr>
            <a:normAutofit fontScale="90000"/>
          </a:bodyPr>
          <a:lstStyle/>
          <a:p>
            <a:pPr algn="ctr"/>
            <a:r>
              <a:rPr lang="en-US" dirty="0" err="1"/>
              <a:t>Propensiones</a:t>
            </a:r>
            <a:r>
              <a:rPr lang="en-US" dirty="0"/>
              <a:t> o </a:t>
            </a:r>
            <a:r>
              <a:rPr lang="en-US" dirty="0" err="1"/>
              <a:t>Estilos</a:t>
            </a:r>
            <a:r>
              <a:rPr lang="en-US" dirty="0"/>
              <a:t> </a:t>
            </a:r>
            <a:br>
              <a:rPr lang="en-US" dirty="0"/>
            </a:br>
            <a:r>
              <a:rPr lang="en-US" dirty="0" err="1"/>
              <a:t>Individuales</a:t>
            </a:r>
            <a:r>
              <a:rPr lang="en-US" dirty="0"/>
              <a:t> </a:t>
            </a:r>
            <a:br>
              <a:rPr lang="en-US" dirty="0"/>
            </a:br>
            <a:r>
              <a:rPr lang="en-US" dirty="0"/>
              <a:t>de </a:t>
            </a:r>
            <a:r>
              <a:rPr lang="en-US" dirty="0" err="1"/>
              <a:t>comportamiento</a:t>
            </a:r>
            <a:br>
              <a:rPr lang="en-US" dirty="0"/>
            </a:br>
            <a:br>
              <a:rPr lang="en-US" dirty="0"/>
            </a:br>
            <a:br>
              <a:rPr lang="en-US" sz="1600" i="1" dirty="0">
                <a:solidFill>
                  <a:prstClr val="black"/>
                </a:solidFill>
                <a:latin typeface="Calibri"/>
              </a:rPr>
            </a:br>
            <a:endParaRPr lang="en-US" dirty="0"/>
          </a:p>
        </p:txBody>
      </p:sp>
      <p:graphicFrame>
        <p:nvGraphicFramePr>
          <p:cNvPr id="8" name="Content Placeholder 7">
            <a:extLst>
              <a:ext uri="{FF2B5EF4-FFF2-40B4-BE49-F238E27FC236}">
                <a16:creationId xmlns:a16="http://schemas.microsoft.com/office/drawing/2014/main" id="{5B56C9A5-E05D-4544-9B0F-D054A4130B6E}"/>
              </a:ext>
            </a:extLst>
          </p:cNvPr>
          <p:cNvGraphicFramePr>
            <a:graphicFrameLocks noGrp="1"/>
          </p:cNvGraphicFramePr>
          <p:nvPr>
            <p:ph idx="1"/>
            <p:extLst>
              <p:ext uri="{D42A27DB-BD31-4B8C-83A1-F6EECF244321}">
                <p14:modId xmlns:p14="http://schemas.microsoft.com/office/powerpoint/2010/main" val="3346695235"/>
              </p:ext>
            </p:extLst>
          </p:nvPr>
        </p:nvGraphicFramePr>
        <p:xfrm>
          <a:off x="5432425" y="808038"/>
          <a:ext cx="5922963" cy="50530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a:extLst>
              <a:ext uri="{FF2B5EF4-FFF2-40B4-BE49-F238E27FC236}">
                <a16:creationId xmlns:a16="http://schemas.microsoft.com/office/drawing/2014/main" id="{2FA32D8E-C94A-6164-8B0A-438C3EBB88E8}"/>
              </a:ext>
            </a:extLst>
          </p:cNvPr>
          <p:cNvSpPr>
            <a:spLocks noGrp="1"/>
          </p:cNvSpPr>
          <p:nvPr>
            <p:ph type="body" sz="half" idx="2"/>
          </p:nvPr>
        </p:nvSpPr>
        <p:spPr/>
        <p:style>
          <a:lnRef idx="2">
            <a:schemeClr val="accent2"/>
          </a:lnRef>
          <a:fillRef idx="1">
            <a:schemeClr val="lt1"/>
          </a:fillRef>
          <a:effectRef idx="0">
            <a:schemeClr val="accent2"/>
          </a:effectRef>
          <a:fontRef idx="minor">
            <a:schemeClr val="dk1"/>
          </a:fontRef>
        </p:style>
        <p:txBody>
          <a:bodyPr anchor="ctr">
            <a:normAutofit/>
          </a:bodyPr>
          <a:lstStyle/>
          <a:p>
            <a:pPr algn="ctr"/>
            <a:r>
              <a:rPr lang="es-AR" dirty="0"/>
              <a:t>Los individuos tienden a adoptar patrones de conducta característicos que denominamos sus </a:t>
            </a:r>
            <a:r>
              <a:rPr lang="es-AR" b="1" dirty="0"/>
              <a:t>Propensiones</a:t>
            </a:r>
            <a:r>
              <a:rPr lang="es-AR" dirty="0"/>
              <a:t> Conductuales de Base.</a:t>
            </a:r>
            <a:endParaRPr lang="en-US" dirty="0"/>
          </a:p>
        </p:txBody>
      </p:sp>
      <p:sp>
        <p:nvSpPr>
          <p:cNvPr id="5" name="Date Placeholder 4">
            <a:extLst>
              <a:ext uri="{FF2B5EF4-FFF2-40B4-BE49-F238E27FC236}">
                <a16:creationId xmlns:a16="http://schemas.microsoft.com/office/drawing/2014/main" id="{91557683-2EDD-A857-844C-CFD2274FFF53}"/>
              </a:ext>
            </a:extLst>
          </p:cNvPr>
          <p:cNvSpPr>
            <a:spLocks noGrp="1"/>
          </p:cNvSpPr>
          <p:nvPr>
            <p:ph type="dt" sz="half" idx="10"/>
          </p:nvPr>
        </p:nvSpPr>
        <p:spPr/>
        <p:txBody>
          <a:bodyPr/>
          <a:lstStyle/>
          <a:p>
            <a:fld id="{2FB1DD93-7C9D-4E53-81F0-DDE57FEA7EDB}" type="datetime1">
              <a:rPr lang="en-US" smtClean="0"/>
              <a:t>9/30/2023</a:t>
            </a:fld>
            <a:endParaRPr lang="en-US"/>
          </a:p>
        </p:txBody>
      </p:sp>
      <p:sp>
        <p:nvSpPr>
          <p:cNvPr id="7" name="Slide Number Placeholder 6">
            <a:extLst>
              <a:ext uri="{FF2B5EF4-FFF2-40B4-BE49-F238E27FC236}">
                <a16:creationId xmlns:a16="http://schemas.microsoft.com/office/drawing/2014/main" id="{4F31FD1A-2F93-090F-FBCD-DA263FE77CF4}"/>
              </a:ext>
            </a:extLst>
          </p:cNvPr>
          <p:cNvSpPr>
            <a:spLocks noGrp="1"/>
          </p:cNvSpPr>
          <p:nvPr>
            <p:ph type="sldNum" sz="quarter" idx="12"/>
          </p:nvPr>
        </p:nvSpPr>
        <p:spPr/>
        <p:txBody>
          <a:bodyPr/>
          <a:lstStyle/>
          <a:p>
            <a:fld id="{C68AC1EC-23E2-4F0E-A5A4-674EC8DB954E}" type="slidenum">
              <a:rPr lang="en-US" smtClean="0"/>
              <a:t>7</a:t>
            </a:fld>
            <a:endParaRPr lang="en-US"/>
          </a:p>
        </p:txBody>
      </p:sp>
      <p:sp>
        <p:nvSpPr>
          <p:cNvPr id="11" name="TextBox 7">
            <a:extLst>
              <a:ext uri="{FF2B5EF4-FFF2-40B4-BE49-F238E27FC236}">
                <a16:creationId xmlns:a16="http://schemas.microsoft.com/office/drawing/2014/main" id="{D3EF82EC-211D-28C9-D0D0-8AE2BC6D3B34}"/>
              </a:ext>
            </a:extLst>
          </p:cNvPr>
          <p:cNvSpPr txBox="1"/>
          <p:nvPr/>
        </p:nvSpPr>
        <p:spPr>
          <a:xfrm>
            <a:off x="3777759" y="6431190"/>
            <a:ext cx="7495504"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IN" sz="800" i="1" dirty="0">
                <a:solidFill>
                  <a:prstClr val="black">
                    <a:lumMod val="50000"/>
                    <a:lumOff val="50000"/>
                  </a:prstClr>
                </a:solidFill>
                <a:latin typeface="Calibri"/>
              </a:rPr>
              <a:t>Adapted from Kantor Institute. All rights reserved. Reproduction in any form, in whole or in part, is prohibited.</a:t>
            </a:r>
          </a:p>
        </p:txBody>
      </p:sp>
    </p:spTree>
    <p:extLst>
      <p:ext uri="{BB962C8B-B14F-4D97-AF65-F5344CB8AC3E}">
        <p14:creationId xmlns:p14="http://schemas.microsoft.com/office/powerpoint/2010/main" val="2567131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9F90B3D-6F17-9CE2-B3F7-19768FB7A16C}"/>
              </a:ext>
            </a:extLst>
          </p:cNvPr>
          <p:cNvSpPr>
            <a:spLocks noGrp="1"/>
          </p:cNvSpPr>
          <p:nvPr>
            <p:ph type="dt" sz="half" idx="10"/>
          </p:nvPr>
        </p:nvSpPr>
        <p:spPr/>
        <p:txBody>
          <a:bodyPr/>
          <a:lstStyle/>
          <a:p>
            <a:fld id="{BC9F5005-EC25-4FB9-B19B-2437F0B120D2}" type="datetime1">
              <a:rPr lang="en-US" smtClean="0"/>
              <a:t>9/30/2023</a:t>
            </a:fld>
            <a:endParaRPr lang="en-US"/>
          </a:p>
        </p:txBody>
      </p:sp>
      <p:sp>
        <p:nvSpPr>
          <p:cNvPr id="6" name="Slide Number Placeholder 5">
            <a:extLst>
              <a:ext uri="{FF2B5EF4-FFF2-40B4-BE49-F238E27FC236}">
                <a16:creationId xmlns:a16="http://schemas.microsoft.com/office/drawing/2014/main" id="{1CFC4D8A-4BB0-2857-FBB0-CE2DAD605D45}"/>
              </a:ext>
            </a:extLst>
          </p:cNvPr>
          <p:cNvSpPr>
            <a:spLocks noGrp="1"/>
          </p:cNvSpPr>
          <p:nvPr>
            <p:ph type="sldNum" sz="quarter" idx="12"/>
          </p:nvPr>
        </p:nvSpPr>
        <p:spPr/>
        <p:txBody>
          <a:bodyPr/>
          <a:lstStyle/>
          <a:p>
            <a:fld id="{C68AC1EC-23E2-4F0E-A5A4-674EC8DB954E}" type="slidenum">
              <a:rPr lang="en-US" smtClean="0"/>
              <a:t>8</a:t>
            </a:fld>
            <a:endParaRPr lang="en-US"/>
          </a:p>
        </p:txBody>
      </p:sp>
      <p:sp>
        <p:nvSpPr>
          <p:cNvPr id="7" name="Title 1">
            <a:extLst>
              <a:ext uri="{FF2B5EF4-FFF2-40B4-BE49-F238E27FC236}">
                <a16:creationId xmlns:a16="http://schemas.microsoft.com/office/drawing/2014/main" id="{87A0BC1B-2F4D-3DA7-9118-F34A7C8ED7BB}"/>
              </a:ext>
            </a:extLst>
          </p:cNvPr>
          <p:cNvSpPr txBox="1">
            <a:spLocks/>
          </p:cNvSpPr>
          <p:nvPr/>
        </p:nvSpPr>
        <p:spPr>
          <a:xfrm>
            <a:off x="609600" y="650949"/>
            <a:ext cx="10972800" cy="1143000"/>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3600" kern="1200" cap="all" spc="300" baseline="0">
                <a:solidFill>
                  <a:schemeClr val="tx2"/>
                </a:solidFill>
                <a:latin typeface="+mj-lt"/>
                <a:ea typeface="+mj-ea"/>
                <a:cs typeface="+mj-cs"/>
              </a:defRPr>
            </a:lvl1pPr>
          </a:lstStyle>
          <a:p>
            <a:r>
              <a:rPr lang="en-US" dirty="0" err="1"/>
              <a:t>Dominios</a:t>
            </a:r>
            <a:r>
              <a:rPr lang="en-US" dirty="0"/>
              <a:t> de </a:t>
            </a:r>
            <a:r>
              <a:rPr lang="en-US" dirty="0" err="1"/>
              <a:t>comunicación</a:t>
            </a:r>
            <a:endParaRPr lang="en-US" dirty="0"/>
          </a:p>
        </p:txBody>
      </p:sp>
      <p:sp>
        <p:nvSpPr>
          <p:cNvPr id="8" name="TextBox 7">
            <a:extLst>
              <a:ext uri="{FF2B5EF4-FFF2-40B4-BE49-F238E27FC236}">
                <a16:creationId xmlns:a16="http://schemas.microsoft.com/office/drawing/2014/main" id="{8C415E62-31D2-056E-2376-FEFA2D4AD8C6}"/>
              </a:ext>
            </a:extLst>
          </p:cNvPr>
          <p:cNvSpPr txBox="1"/>
          <p:nvPr/>
        </p:nvSpPr>
        <p:spPr>
          <a:xfrm>
            <a:off x="2141302" y="5565914"/>
            <a:ext cx="8069498" cy="923330"/>
          </a:xfrm>
          <a:prstGeom prst="rect">
            <a:avLst/>
          </a:prstGeom>
          <a:noFill/>
        </p:spPr>
        <p:txBody>
          <a:bodyPr wrap="square" rtlCol="0">
            <a:spAutoFit/>
          </a:bodyPr>
          <a:lstStyle/>
          <a:p>
            <a:pPr algn="just" defTabSz="457200"/>
            <a:r>
              <a:rPr lang="es-AR" dirty="0">
                <a:solidFill>
                  <a:prstClr val="black"/>
                </a:solidFill>
                <a:latin typeface="Calibri"/>
              </a:rPr>
              <a:t>Se sabe que los equipos hacen hincapié en un dominio de comunicación específico como de importancia primordial, lo que se refleja en el contenido de su comunicación</a:t>
            </a:r>
            <a:endParaRPr lang="en-US" dirty="0">
              <a:solidFill>
                <a:prstClr val="black"/>
              </a:solidFill>
              <a:latin typeface="Calibri"/>
            </a:endParaRPr>
          </a:p>
        </p:txBody>
      </p:sp>
      <p:pic>
        <p:nvPicPr>
          <p:cNvPr id="9" name="Picture 8">
            <a:extLst>
              <a:ext uri="{FF2B5EF4-FFF2-40B4-BE49-F238E27FC236}">
                <a16:creationId xmlns:a16="http://schemas.microsoft.com/office/drawing/2014/main" id="{71706A89-21F2-2CBB-E334-643ED6A2D6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463029"/>
            <a:ext cx="3291840" cy="4114800"/>
          </a:xfrm>
          <a:prstGeom prst="rect">
            <a:avLst/>
          </a:prstGeom>
        </p:spPr>
      </p:pic>
      <p:pic>
        <p:nvPicPr>
          <p:cNvPr id="10" name="Picture 9">
            <a:extLst>
              <a:ext uri="{FF2B5EF4-FFF2-40B4-BE49-F238E27FC236}">
                <a16:creationId xmlns:a16="http://schemas.microsoft.com/office/drawing/2014/main" id="{F552F56E-FB59-EF26-CE26-49E57895F7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9194" y="1653379"/>
            <a:ext cx="3291840" cy="4114800"/>
          </a:xfrm>
          <a:prstGeom prst="rect">
            <a:avLst/>
          </a:prstGeom>
        </p:spPr>
      </p:pic>
      <p:pic>
        <p:nvPicPr>
          <p:cNvPr id="11" name="Picture 10">
            <a:extLst>
              <a:ext uri="{FF2B5EF4-FFF2-40B4-BE49-F238E27FC236}">
                <a16:creationId xmlns:a16="http://schemas.microsoft.com/office/drawing/2014/main" id="{F8B1953E-E1B5-359C-0566-C25074B35F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76160" y="1472618"/>
            <a:ext cx="3291840" cy="4114800"/>
          </a:xfrm>
          <a:prstGeom prst="rect">
            <a:avLst/>
          </a:prstGeom>
        </p:spPr>
      </p:pic>
      <p:sp>
        <p:nvSpPr>
          <p:cNvPr id="12" name="TextBox 7">
            <a:extLst>
              <a:ext uri="{FF2B5EF4-FFF2-40B4-BE49-F238E27FC236}">
                <a16:creationId xmlns:a16="http://schemas.microsoft.com/office/drawing/2014/main" id="{621B8F95-10E9-9831-B47E-42495ABD21E4}"/>
              </a:ext>
            </a:extLst>
          </p:cNvPr>
          <p:cNvSpPr txBox="1"/>
          <p:nvPr/>
        </p:nvSpPr>
        <p:spPr>
          <a:xfrm>
            <a:off x="3777759" y="6431190"/>
            <a:ext cx="7495504"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IN" sz="800" i="1" dirty="0">
                <a:solidFill>
                  <a:prstClr val="black">
                    <a:lumMod val="50000"/>
                    <a:lumOff val="50000"/>
                  </a:prstClr>
                </a:solidFill>
                <a:latin typeface="Calibri"/>
              </a:rPr>
              <a:t>Adapted from Kantor Institute. All rights reserved. Reproduction in any form, in whole or in part, is prohibited.</a:t>
            </a:r>
          </a:p>
        </p:txBody>
      </p:sp>
      <p:sp>
        <p:nvSpPr>
          <p:cNvPr id="2" name="CuadroTexto 1">
            <a:extLst>
              <a:ext uri="{FF2B5EF4-FFF2-40B4-BE49-F238E27FC236}">
                <a16:creationId xmlns:a16="http://schemas.microsoft.com/office/drawing/2014/main" id="{247B7825-C7EF-2149-DCB7-612CA8219D76}"/>
              </a:ext>
            </a:extLst>
          </p:cNvPr>
          <p:cNvSpPr txBox="1"/>
          <p:nvPr/>
        </p:nvSpPr>
        <p:spPr>
          <a:xfrm>
            <a:off x="5638800" y="2974848"/>
            <a:ext cx="914400" cy="914400"/>
          </a:xfrm>
          <a:prstGeom prst="rect">
            <a:avLst/>
          </a:prstGeom>
          <a:noFill/>
        </p:spPr>
        <p:txBody>
          <a:bodyPr wrap="square" rtlCol="0">
            <a:spAutoFit/>
          </a:bodyPr>
          <a:lstStyle/>
          <a:p>
            <a:endParaRPr lang="it-IT" dirty="0"/>
          </a:p>
        </p:txBody>
      </p:sp>
    </p:spTree>
    <p:extLst>
      <p:ext uri="{BB962C8B-B14F-4D97-AF65-F5344CB8AC3E}">
        <p14:creationId xmlns:p14="http://schemas.microsoft.com/office/powerpoint/2010/main" val="4009510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7EC68-A8F6-6022-3B20-4C153484622E}"/>
              </a:ext>
            </a:extLst>
          </p:cNvPr>
          <p:cNvSpPr>
            <a:spLocks noGrp="1"/>
          </p:cNvSpPr>
          <p:nvPr>
            <p:ph type="title"/>
          </p:nvPr>
        </p:nvSpPr>
        <p:spPr/>
        <p:txBody>
          <a:bodyPr/>
          <a:lstStyle/>
          <a:p>
            <a:pPr algn="ctr"/>
            <a:r>
              <a:rPr lang="es-AR" dirty="0"/>
              <a:t>El dominio </a:t>
            </a:r>
            <a:br>
              <a:rPr lang="es-AR" dirty="0"/>
            </a:br>
            <a:r>
              <a:rPr lang="es-AR" dirty="0"/>
              <a:t>de la comunicación afectiva</a:t>
            </a:r>
            <a:endParaRPr lang="en-US" dirty="0"/>
          </a:p>
        </p:txBody>
      </p:sp>
      <p:sp>
        <p:nvSpPr>
          <p:cNvPr id="5" name="Date Placeholder 4">
            <a:extLst>
              <a:ext uri="{FF2B5EF4-FFF2-40B4-BE49-F238E27FC236}">
                <a16:creationId xmlns:a16="http://schemas.microsoft.com/office/drawing/2014/main" id="{7528A127-D1F3-BACA-7104-D04D84F3899D}"/>
              </a:ext>
            </a:extLst>
          </p:cNvPr>
          <p:cNvSpPr>
            <a:spLocks noGrp="1"/>
          </p:cNvSpPr>
          <p:nvPr>
            <p:ph type="dt" sz="half" idx="10"/>
          </p:nvPr>
        </p:nvSpPr>
        <p:spPr/>
        <p:txBody>
          <a:bodyPr/>
          <a:lstStyle/>
          <a:p>
            <a:fld id="{2FB1DD93-7C9D-4E53-81F0-DDE57FEA7EDB}" type="datetime1">
              <a:rPr lang="en-US" smtClean="0"/>
              <a:t>9/30/2023</a:t>
            </a:fld>
            <a:endParaRPr lang="en-US"/>
          </a:p>
        </p:txBody>
      </p:sp>
      <p:sp>
        <p:nvSpPr>
          <p:cNvPr id="7" name="Slide Number Placeholder 6">
            <a:extLst>
              <a:ext uri="{FF2B5EF4-FFF2-40B4-BE49-F238E27FC236}">
                <a16:creationId xmlns:a16="http://schemas.microsoft.com/office/drawing/2014/main" id="{735F8C33-69FA-1535-52CF-F09C4249C1E4}"/>
              </a:ext>
            </a:extLst>
          </p:cNvPr>
          <p:cNvSpPr>
            <a:spLocks noGrp="1"/>
          </p:cNvSpPr>
          <p:nvPr>
            <p:ph type="sldNum" sz="quarter" idx="12"/>
          </p:nvPr>
        </p:nvSpPr>
        <p:spPr/>
        <p:txBody>
          <a:bodyPr/>
          <a:lstStyle/>
          <a:p>
            <a:fld id="{C68AC1EC-23E2-4F0E-A5A4-674EC8DB954E}" type="slidenum">
              <a:rPr lang="en-US" smtClean="0"/>
              <a:t>9</a:t>
            </a:fld>
            <a:endParaRPr lang="en-US"/>
          </a:p>
        </p:txBody>
      </p:sp>
      <p:pic>
        <p:nvPicPr>
          <p:cNvPr id="8" name="Picture 7">
            <a:extLst>
              <a:ext uri="{FF2B5EF4-FFF2-40B4-BE49-F238E27FC236}">
                <a16:creationId xmlns:a16="http://schemas.microsoft.com/office/drawing/2014/main" id="{E7E5AD60-4BC0-0693-89E3-5AACDF42FF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824" y="2045957"/>
            <a:ext cx="3291840" cy="4114800"/>
          </a:xfrm>
          <a:prstGeom prst="rect">
            <a:avLst/>
          </a:prstGeom>
        </p:spPr>
      </p:pic>
      <p:sp>
        <p:nvSpPr>
          <p:cNvPr id="14" name="TextBox 7">
            <a:extLst>
              <a:ext uri="{FF2B5EF4-FFF2-40B4-BE49-F238E27FC236}">
                <a16:creationId xmlns:a16="http://schemas.microsoft.com/office/drawing/2014/main" id="{68A59117-D807-2951-96AE-BC7ED5B9B2D3}"/>
              </a:ext>
            </a:extLst>
          </p:cNvPr>
          <p:cNvSpPr txBox="1"/>
          <p:nvPr/>
        </p:nvSpPr>
        <p:spPr>
          <a:xfrm>
            <a:off x="3777759" y="6431190"/>
            <a:ext cx="7495504"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IN" sz="800" i="1" dirty="0">
                <a:solidFill>
                  <a:prstClr val="black">
                    <a:lumMod val="50000"/>
                    <a:lumOff val="50000"/>
                  </a:prstClr>
                </a:solidFill>
                <a:latin typeface="Calibri"/>
              </a:rPr>
              <a:t>Adapted from Kantor Institute. All rights reserved. Reproduction in any form, in whole or in part, is prohibited.</a:t>
            </a:r>
          </a:p>
        </p:txBody>
      </p:sp>
      <p:graphicFrame>
        <p:nvGraphicFramePr>
          <p:cNvPr id="15" name="Table 14">
            <a:extLst>
              <a:ext uri="{FF2B5EF4-FFF2-40B4-BE49-F238E27FC236}">
                <a16:creationId xmlns:a16="http://schemas.microsoft.com/office/drawing/2014/main" id="{35195240-DB76-EE54-1176-75F7E947E3C9}"/>
              </a:ext>
            </a:extLst>
          </p:cNvPr>
          <p:cNvGraphicFramePr>
            <a:graphicFrameLocks noGrp="1"/>
          </p:cNvGraphicFramePr>
          <p:nvPr>
            <p:extLst>
              <p:ext uri="{D42A27DB-BD31-4B8C-83A1-F6EECF244321}">
                <p14:modId xmlns:p14="http://schemas.microsoft.com/office/powerpoint/2010/main" val="3126685022"/>
              </p:ext>
            </p:extLst>
          </p:nvPr>
        </p:nvGraphicFramePr>
        <p:xfrm>
          <a:off x="5143887" y="1128373"/>
          <a:ext cx="5380037" cy="4498646"/>
        </p:xfrm>
        <a:graphic>
          <a:graphicData uri="http://schemas.openxmlformats.org/drawingml/2006/table">
            <a:tbl>
              <a:tblPr bandRow="1">
                <a:tableStyleId>{5C22544A-7EE6-4342-B048-85BDC9FD1C3A}</a:tableStyleId>
              </a:tblPr>
              <a:tblGrid>
                <a:gridCol w="1571102">
                  <a:extLst>
                    <a:ext uri="{9D8B030D-6E8A-4147-A177-3AD203B41FA5}">
                      <a16:colId xmlns:a16="http://schemas.microsoft.com/office/drawing/2014/main" val="20000"/>
                    </a:ext>
                  </a:extLst>
                </a:gridCol>
                <a:gridCol w="3808935">
                  <a:extLst>
                    <a:ext uri="{9D8B030D-6E8A-4147-A177-3AD203B41FA5}">
                      <a16:colId xmlns:a16="http://schemas.microsoft.com/office/drawing/2014/main" val="20001"/>
                    </a:ext>
                  </a:extLst>
                </a:gridCol>
              </a:tblGrid>
              <a:tr h="915663">
                <a:tc>
                  <a:txBody>
                    <a:bodyPr/>
                    <a:lstStyle/>
                    <a:p>
                      <a:pPr>
                        <a:spcBef>
                          <a:spcPts val="200"/>
                        </a:spcBef>
                        <a:spcAft>
                          <a:spcPts val="200"/>
                        </a:spcAft>
                      </a:pPr>
                      <a:r>
                        <a:rPr lang="en-US" b="1" dirty="0"/>
                        <a:t>Se </a:t>
                      </a:r>
                      <a:r>
                        <a:rPr lang="en-US" b="1" dirty="0" err="1"/>
                        <a:t>Caracteriza</a:t>
                      </a:r>
                      <a:r>
                        <a:rPr lang="en-US" b="1" dirty="0"/>
                        <a:t> por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spcBef>
                          <a:spcPts val="200"/>
                        </a:spcBef>
                        <a:spcAft>
                          <a:spcPts val="200"/>
                        </a:spcAft>
                        <a:buFont typeface="Arial" panose="020B0604020202020204" pitchFamily="34" charset="0"/>
                        <a:buChar char="•"/>
                      </a:pPr>
                      <a:r>
                        <a:rPr lang="es-AR" dirty="0"/>
                        <a:t>Centrarse en las relaciones y la confianza</a:t>
                      </a:r>
                    </a:p>
                    <a:p>
                      <a:pPr marL="285750" indent="-285750">
                        <a:spcBef>
                          <a:spcPts val="200"/>
                        </a:spcBef>
                        <a:spcAft>
                          <a:spcPts val="200"/>
                        </a:spcAft>
                        <a:buFont typeface="Arial" panose="020B0604020202020204" pitchFamily="34" charset="0"/>
                        <a:buChar char="•"/>
                      </a:pPr>
                      <a:r>
                        <a:rPr lang="es-AR" dirty="0"/>
                        <a:t>Expresión de las emociones</a:t>
                      </a:r>
                    </a:p>
                    <a:p>
                      <a:pPr marL="285750" indent="-285750">
                        <a:spcBef>
                          <a:spcPts val="200"/>
                        </a:spcBef>
                        <a:spcAft>
                          <a:spcPts val="200"/>
                        </a:spcAft>
                        <a:buFont typeface="Arial" panose="020B0604020202020204" pitchFamily="34" charset="0"/>
                        <a:buChar char="•"/>
                      </a:pPr>
                      <a:r>
                        <a:rPr lang="es-AR" dirty="0"/>
                        <a:t>Cuidarse mutuamente</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420166">
                <a:tc>
                  <a:txBody>
                    <a:bodyPr/>
                    <a:lstStyle/>
                    <a:p>
                      <a:pPr>
                        <a:spcBef>
                          <a:spcPts val="200"/>
                        </a:spcBef>
                        <a:spcAft>
                          <a:spcPts val="200"/>
                        </a:spcAft>
                      </a:pPr>
                      <a:r>
                        <a:rPr lang="en-US" b="1" dirty="0"/>
                        <a:t>Puntos </a:t>
                      </a:r>
                      <a:r>
                        <a:rPr lang="en-US" b="1" dirty="0" err="1"/>
                        <a:t>fuertes</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spcBef>
                          <a:spcPts val="200"/>
                        </a:spcBef>
                        <a:spcAft>
                          <a:spcPts val="200"/>
                        </a:spcAft>
                        <a:buFont typeface="Arial" panose="020B0604020202020204" pitchFamily="34" charset="0"/>
                        <a:buChar char="•"/>
                      </a:pPr>
                      <a:r>
                        <a:rPr lang="es-AR" dirty="0"/>
                        <a:t>Empático con los demás, lo que da lugar a relaciones sólidas.</a:t>
                      </a:r>
                    </a:p>
                    <a:p>
                      <a:pPr marL="285750" indent="-285750">
                        <a:spcBef>
                          <a:spcPts val="200"/>
                        </a:spcBef>
                        <a:spcAft>
                          <a:spcPts val="200"/>
                        </a:spcAft>
                        <a:buFont typeface="Arial" panose="020B0604020202020204" pitchFamily="34" charset="0"/>
                        <a:buChar char="•"/>
                      </a:pPr>
                      <a:r>
                        <a:rPr lang="es-AR" dirty="0"/>
                        <a:t>Vela por el bienestar de los miembros del equipo.</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971692">
                <a:tc>
                  <a:txBody>
                    <a:bodyPr/>
                    <a:lstStyle/>
                    <a:p>
                      <a:pPr>
                        <a:spcBef>
                          <a:spcPts val="200"/>
                        </a:spcBef>
                        <a:spcAft>
                          <a:spcPts val="200"/>
                        </a:spcAft>
                      </a:pPr>
                      <a:r>
                        <a:rPr lang="en-US" b="1" dirty="0" err="1"/>
                        <a:t>Limitaciones</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spcBef>
                          <a:spcPts val="200"/>
                        </a:spcBef>
                        <a:spcAft>
                          <a:spcPts val="200"/>
                        </a:spcAft>
                        <a:buFont typeface="Arial" panose="020B0604020202020204" pitchFamily="34" charset="0"/>
                        <a:buChar char="•"/>
                      </a:pPr>
                      <a:r>
                        <a:rPr lang="es-AR" baseline="0" dirty="0"/>
                        <a:t>Puede carecer de la influencia necesaria para llamar la atención sobre cuestiones de afecto.</a:t>
                      </a:r>
                    </a:p>
                    <a:p>
                      <a:pPr marL="285750" indent="-285750">
                        <a:spcBef>
                          <a:spcPts val="200"/>
                        </a:spcBef>
                        <a:spcAft>
                          <a:spcPts val="200"/>
                        </a:spcAft>
                        <a:buFont typeface="Arial" panose="020B0604020202020204" pitchFamily="34" charset="0"/>
                        <a:buChar char="•"/>
                      </a:pPr>
                      <a:r>
                        <a:rPr lang="es-AR" baseline="0" dirty="0"/>
                        <a:t>Puede repeler a quienes se sienten incómodos con el lenguaje del afecto.</a:t>
                      </a:r>
                      <a:endParaRPr lang="en-US" baseline="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392303974"/>
      </p:ext>
    </p:extLst>
  </p:cSld>
  <p:clrMapOvr>
    <a:masterClrMapping/>
  </p:clrMapOvr>
</p:sld>
</file>

<file path=ppt/theme/theme1.xml><?xml version="1.0" encoding="utf-8"?>
<a:theme xmlns:a="http://schemas.openxmlformats.org/drawingml/2006/main" name="BohoVogueVTI">
  <a:themeElements>
    <a:clrScheme name="AnalogousFromLightSeedRightStep">
      <a:dk1>
        <a:srgbClr val="000000"/>
      </a:dk1>
      <a:lt1>
        <a:srgbClr val="FFFFFF"/>
      </a:lt1>
      <a:dk2>
        <a:srgbClr val="412D24"/>
      </a:dk2>
      <a:lt2>
        <a:srgbClr val="E4E8E2"/>
      </a:lt2>
      <a:accent1>
        <a:srgbClr val="B496C6"/>
      </a:accent1>
      <a:accent2>
        <a:srgbClr val="BA7FB7"/>
      </a:accent2>
      <a:accent3>
        <a:srgbClr val="C696B0"/>
      </a:accent3>
      <a:accent4>
        <a:srgbClr val="BA7F86"/>
      </a:accent4>
      <a:accent5>
        <a:srgbClr val="C19C8D"/>
      </a:accent5>
      <a:accent6>
        <a:srgbClr val="B3A27A"/>
      </a:accent6>
      <a:hlink>
        <a:srgbClr val="6A8D55"/>
      </a:hlink>
      <a:folHlink>
        <a:srgbClr val="7F7F7F"/>
      </a:folHlink>
    </a:clrScheme>
    <a:fontScheme name="Walbaum Display_Aptos">
      <a:majorFont>
        <a:latin typeface="Walbaum Display"/>
        <a:ea typeface=""/>
        <a:cs typeface=""/>
      </a:majorFont>
      <a:minorFont>
        <a:latin typeface="Apt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ohoVogueVTI" id="{8022F7FC-316B-4DD9-B9EB-BB68CC0DFA6F}" vid="{544DD2C6-9D23-4092-AACF-F55CEAA658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13396</TotalTime>
  <Words>4314</Words>
  <Application>Microsoft Office PowerPoint</Application>
  <PresentationFormat>Panorámica</PresentationFormat>
  <Paragraphs>407</Paragraphs>
  <Slides>39</Slides>
  <Notes>23</Notes>
  <HiddenSlides>0</HiddenSlides>
  <MMClips>1</MMClips>
  <ScaleCrop>false</ScaleCrop>
  <HeadingPairs>
    <vt:vector size="6" baseType="variant">
      <vt:variant>
        <vt:lpstr>Fuentes usadas</vt:lpstr>
      </vt:variant>
      <vt:variant>
        <vt:i4>16</vt:i4>
      </vt:variant>
      <vt:variant>
        <vt:lpstr>Tema</vt:lpstr>
      </vt:variant>
      <vt:variant>
        <vt:i4>1</vt:i4>
      </vt:variant>
      <vt:variant>
        <vt:lpstr>Títulos de diapositiva</vt:lpstr>
      </vt:variant>
      <vt:variant>
        <vt:i4>39</vt:i4>
      </vt:variant>
    </vt:vector>
  </HeadingPairs>
  <TitlesOfParts>
    <vt:vector size="56" baseType="lpstr">
      <vt:lpstr>Abadi</vt:lpstr>
      <vt:lpstr>Aptos Light</vt:lpstr>
      <vt:lpstr>Arial</vt:lpstr>
      <vt:lpstr>Calibri</vt:lpstr>
      <vt:lpstr>Calibri Light</vt:lpstr>
      <vt:lpstr>Candara</vt:lpstr>
      <vt:lpstr>Constantia</vt:lpstr>
      <vt:lpstr>Corbel</vt:lpstr>
      <vt:lpstr>font000000002177827b</vt:lpstr>
      <vt:lpstr>Franklin Gothic Book</vt:lpstr>
      <vt:lpstr>Franklin Gothic Medium</vt:lpstr>
      <vt:lpstr>Google Sans</vt:lpstr>
      <vt:lpstr>Noto Sans</vt:lpstr>
      <vt:lpstr>Times New Roman</vt:lpstr>
      <vt:lpstr>Walbaum Display</vt:lpstr>
      <vt:lpstr>Wingdings</vt:lpstr>
      <vt:lpstr>BohoVogueVTI</vt:lpstr>
      <vt:lpstr>Gestión de conversaciones cruciales</vt:lpstr>
      <vt:lpstr>Agenda </vt:lpstr>
      <vt:lpstr>Presentación de PowerPoint</vt:lpstr>
      <vt:lpstr>Oración de Inicio</vt:lpstr>
      <vt:lpstr>Objetivos de este Encuentro</vt:lpstr>
      <vt:lpstr>El cambio empieza por Mí</vt:lpstr>
      <vt:lpstr>Propensiones o Estilos  Individuales  de comportamiento   </vt:lpstr>
      <vt:lpstr>Presentación de PowerPoint</vt:lpstr>
      <vt:lpstr>El dominio  de la comunicación afectiva</vt:lpstr>
      <vt:lpstr>El dominio de la comunicación de poder</vt:lpstr>
      <vt:lpstr>El dominio de la comunicación de significados</vt:lpstr>
      <vt:lpstr>Advertencias</vt:lpstr>
      <vt:lpstr>Presentación de PowerPoint</vt:lpstr>
      <vt:lpstr>Presentación de PowerPoint</vt:lpstr>
      <vt:lpstr>Cuáles podrían ser algunas implicaciones de  propensión dominante en tu Grupo/Equipo/Comunidad</vt:lpstr>
      <vt:lpstr>Implicaciones del ámbito de la comunicación para los grupos/equipos</vt:lpstr>
      <vt:lpstr>Implicación del dominio de la comunicación para grupos/equipos</vt:lpstr>
      <vt:lpstr>Implicaciones del ámbito de la comunicación para los grupos/equipos</vt:lpstr>
      <vt:lpstr>Propensiones grupales </vt:lpstr>
      <vt:lpstr>What is required to have difficult conversations? </vt:lpstr>
      <vt:lpstr>Presentación de PowerPoint</vt:lpstr>
      <vt:lpstr>Presentación de PowerPoint</vt:lpstr>
      <vt:lpstr>Cuatro dimensiones de la seguridad psicológica
</vt:lpstr>
      <vt:lpstr>Escucha activa: el secreto para abordar conversaciones difíciles </vt:lpstr>
      <vt:lpstr>Presentación de PowerPoint</vt:lpstr>
      <vt:lpstr>Las conversaciones difíciles casi nunca tratan de obtener los hechos correctos. Se trata de percepciones, interpretaciones y valores contradictorios".    ~Douglas Stone Conversaciones difíciles  </vt:lpstr>
      <vt:lpstr>Escalera de inferencia 
</vt:lpstr>
      <vt:lpstr>¿Qué nos impide escuchar activamente?
</vt:lpstr>
      <vt:lpstr>Una aproximación a la conversación de aprendizaje
</vt:lpstr>
      <vt:lpstr> Puedes entrenarte en esto haciendo algunas de las siguientes preguntas:</vt:lpstr>
      <vt:lpstr> Puedes entrenarte para hacerlo haciendo algunas de las siguientes preguntas:</vt:lpstr>
      <vt:lpstr>Presentación de PowerPoint</vt:lpstr>
      <vt:lpstr>Pensamientos finales</vt:lpstr>
      <vt:lpstr>EQ Across Cultures</vt:lpstr>
      <vt:lpstr>¿Por qué Evitamos Conversaciones Difíciles?</vt:lpstr>
      <vt:lpstr>Cuidado con acumular deuda conversacional</vt:lpstr>
      <vt:lpstr>¿Preguntas? </vt:lpstr>
      <vt:lpstr>Oración conclusiva</vt:lpstr>
      <vt:lpstr>Lecturas sugeridas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Crucial Conversations</dc:title>
  <dc:creator>Leticia Garcia</dc:creator>
  <cp:lastModifiedBy>Claudia Patricia Molina Menduiñez</cp:lastModifiedBy>
  <cp:revision>4</cp:revision>
  <dcterms:created xsi:type="dcterms:W3CDTF">2023-09-18T20:37:22Z</dcterms:created>
  <dcterms:modified xsi:type="dcterms:W3CDTF">2023-09-30T09:39:21Z</dcterms:modified>
</cp:coreProperties>
</file>