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963" r:id="rId4"/>
    <p:sldId id="259" r:id="rId5"/>
    <p:sldId id="262" r:id="rId6"/>
    <p:sldId id="965" r:id="rId7"/>
    <p:sldId id="260" r:id="rId8"/>
    <p:sldId id="264" r:id="rId9"/>
    <p:sldId id="263" r:id="rId10"/>
    <p:sldId id="266" r:id="rId11"/>
    <p:sldId id="265" r:id="rId12"/>
    <p:sldId id="270" r:id="rId13"/>
    <p:sldId id="956" r:id="rId14"/>
    <p:sldId id="973" r:id="rId15"/>
    <p:sldId id="257" r:id="rId16"/>
    <p:sldId id="972" r:id="rId17"/>
    <p:sldId id="268" r:id="rId18"/>
    <p:sldId id="971" r:id="rId19"/>
    <p:sldId id="974" r:id="rId20"/>
    <p:sldId id="975" r:id="rId21"/>
    <p:sldId id="976" r:id="rId22"/>
    <p:sldId id="977" r:id="rId23"/>
    <p:sldId id="978" r:id="rId24"/>
    <p:sldId id="979" r:id="rId25"/>
    <p:sldId id="980" r:id="rId26"/>
    <p:sldId id="981" r:id="rId27"/>
    <p:sldId id="982" r:id="rId28"/>
    <p:sldId id="983" r:id="rId29"/>
    <p:sldId id="984" r:id="rId30"/>
    <p:sldId id="985" r:id="rId31"/>
    <p:sldId id="986" r:id="rId32"/>
    <p:sldId id="987" r:id="rId33"/>
    <p:sldId id="988" r:id="rId34"/>
    <p:sldId id="989" r:id="rId35"/>
    <p:sldId id="990" r:id="rId36"/>
    <p:sldId id="991" r:id="rId37"/>
    <p:sldId id="992" r:id="rId38"/>
    <p:sldId id="993" r:id="rId39"/>
    <p:sldId id="9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B2CBD-01DA-4596-8CF1-BA1036E0EDC1}" v="864" dt="2023-09-28T01:32:36.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9249" autoAdjust="0"/>
  </p:normalViewPr>
  <p:slideViewPr>
    <p:cSldViewPr snapToGrid="0">
      <p:cViewPr varScale="1">
        <p:scale>
          <a:sx n="79" d="100"/>
          <a:sy n="79" d="100"/>
        </p:scale>
        <p:origin x="15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cia Garcia" userId="e02772a2c29be154" providerId="LiveId" clId="{FC8B2CBD-01DA-4596-8CF1-BA1036E0EDC1}"/>
    <pc:docChg chg="undo custSel addSld delSld modSld sldOrd">
      <pc:chgData name="Leticia Garcia" userId="e02772a2c29be154" providerId="LiveId" clId="{FC8B2CBD-01DA-4596-8CF1-BA1036E0EDC1}" dt="2023-09-28T01:33:37.024" v="4099" actId="47"/>
      <pc:docMkLst>
        <pc:docMk/>
      </pc:docMkLst>
      <pc:sldChg chg="modSp mod">
        <pc:chgData name="Leticia Garcia" userId="e02772a2c29be154" providerId="LiveId" clId="{FC8B2CBD-01DA-4596-8CF1-BA1036E0EDC1}" dt="2023-09-18T23:21:51.584" v="40" actId="947"/>
        <pc:sldMkLst>
          <pc:docMk/>
          <pc:sldMk cId="1205841018" sldId="256"/>
        </pc:sldMkLst>
        <pc:spChg chg="mod">
          <ac:chgData name="Leticia Garcia" userId="e02772a2c29be154" providerId="LiveId" clId="{FC8B2CBD-01DA-4596-8CF1-BA1036E0EDC1}" dt="2023-09-18T23:21:51.584" v="40" actId="947"/>
          <ac:spMkLst>
            <pc:docMk/>
            <pc:sldMk cId="1205841018" sldId="256"/>
            <ac:spMk id="3" creationId="{D828B1DC-6F7C-8D0F-FE81-81C41243007B}"/>
          </ac:spMkLst>
        </pc:spChg>
        <pc:picChg chg="mod">
          <ac:chgData name="Leticia Garcia" userId="e02772a2c29be154" providerId="LiveId" clId="{FC8B2CBD-01DA-4596-8CF1-BA1036E0EDC1}" dt="2023-09-18T23:20:54.682" v="36" actId="1076"/>
          <ac:picMkLst>
            <pc:docMk/>
            <pc:sldMk cId="1205841018" sldId="256"/>
            <ac:picMk id="4" creationId="{599EBA83-B54A-7B23-D38C-BD57A5E207B3}"/>
          </ac:picMkLst>
        </pc:picChg>
      </pc:sldChg>
      <pc:sldChg chg="modSp mod">
        <pc:chgData name="Leticia Garcia" userId="e02772a2c29be154" providerId="LiveId" clId="{FC8B2CBD-01DA-4596-8CF1-BA1036E0EDC1}" dt="2023-09-28T01:21:18.895" v="3488" actId="207"/>
        <pc:sldMkLst>
          <pc:docMk/>
          <pc:sldMk cId="4247428211" sldId="257"/>
        </pc:sldMkLst>
        <pc:spChg chg="mod">
          <ac:chgData name="Leticia Garcia" userId="e02772a2c29be154" providerId="LiveId" clId="{FC8B2CBD-01DA-4596-8CF1-BA1036E0EDC1}" dt="2023-09-28T00:06:01.878" v="1691" actId="20577"/>
          <ac:spMkLst>
            <pc:docMk/>
            <pc:sldMk cId="4247428211" sldId="257"/>
            <ac:spMk id="2" creationId="{632299B4-83C5-171B-95E0-C02E7DF5A985}"/>
          </ac:spMkLst>
        </pc:spChg>
        <pc:graphicFrameChg chg="mod modGraphic">
          <ac:chgData name="Leticia Garcia" userId="e02772a2c29be154" providerId="LiveId" clId="{FC8B2CBD-01DA-4596-8CF1-BA1036E0EDC1}" dt="2023-09-28T01:21:18.895" v="3488" actId="207"/>
          <ac:graphicFrameMkLst>
            <pc:docMk/>
            <pc:sldMk cId="4247428211" sldId="257"/>
            <ac:graphicFrameMk id="7" creationId="{86DD4C76-1095-43D6-BA71-7908C12BD64B}"/>
          </ac:graphicFrameMkLst>
        </pc:graphicFrameChg>
      </pc:sldChg>
      <pc:sldChg chg="modSp mod">
        <pc:chgData name="Leticia Garcia" userId="e02772a2c29be154" providerId="LiveId" clId="{FC8B2CBD-01DA-4596-8CF1-BA1036E0EDC1}" dt="2023-09-27T23:19:35.994" v="79" actId="403"/>
        <pc:sldMkLst>
          <pc:docMk/>
          <pc:sldMk cId="3255159830" sldId="258"/>
        </pc:sldMkLst>
        <pc:spChg chg="mod">
          <ac:chgData name="Leticia Garcia" userId="e02772a2c29be154" providerId="LiveId" clId="{FC8B2CBD-01DA-4596-8CF1-BA1036E0EDC1}" dt="2023-09-27T23:19:24.119" v="75" actId="14100"/>
          <ac:spMkLst>
            <pc:docMk/>
            <pc:sldMk cId="3255159830" sldId="258"/>
            <ac:spMk id="2" creationId="{C15ECE90-8FAF-B2A9-BF0F-9230CA5A1F9C}"/>
          </ac:spMkLst>
        </pc:spChg>
        <pc:spChg chg="mod">
          <ac:chgData name="Leticia Garcia" userId="e02772a2c29be154" providerId="LiveId" clId="{FC8B2CBD-01DA-4596-8CF1-BA1036E0EDC1}" dt="2023-09-27T23:14:00.989" v="54" actId="20577"/>
          <ac:spMkLst>
            <pc:docMk/>
            <pc:sldMk cId="3255159830" sldId="258"/>
            <ac:spMk id="5" creationId="{390AD1CF-2E43-561E-7EA1-9E655F5C3322}"/>
          </ac:spMkLst>
        </pc:spChg>
        <pc:graphicFrameChg chg="mod modGraphic">
          <ac:chgData name="Leticia Garcia" userId="e02772a2c29be154" providerId="LiveId" clId="{FC8B2CBD-01DA-4596-8CF1-BA1036E0EDC1}" dt="2023-09-27T23:19:35.994" v="79" actId="403"/>
          <ac:graphicFrameMkLst>
            <pc:docMk/>
            <pc:sldMk cId="3255159830" sldId="258"/>
            <ac:graphicFrameMk id="7" creationId="{D6BDB523-4F86-51F1-31C9-CF0DF2EF2D4F}"/>
          </ac:graphicFrameMkLst>
        </pc:graphicFrameChg>
      </pc:sldChg>
      <pc:sldChg chg="addSp delSp modSp mod modNotesTx">
        <pc:chgData name="Leticia Garcia" userId="e02772a2c29be154" providerId="LiveId" clId="{FC8B2CBD-01DA-4596-8CF1-BA1036E0EDC1}" dt="2023-09-27T23:40:39.270" v="1252" actId="20577"/>
        <pc:sldMkLst>
          <pc:docMk/>
          <pc:sldMk cId="1153185115" sldId="259"/>
        </pc:sldMkLst>
        <pc:spChg chg="mod">
          <ac:chgData name="Leticia Garcia" userId="e02772a2c29be154" providerId="LiveId" clId="{FC8B2CBD-01DA-4596-8CF1-BA1036E0EDC1}" dt="2023-09-27T23:36:08.165" v="742" actId="20577"/>
          <ac:spMkLst>
            <pc:docMk/>
            <pc:sldMk cId="1153185115" sldId="259"/>
            <ac:spMk id="2" creationId="{DD26EA5E-39F4-797D-E6C9-CC86BF916E97}"/>
          </ac:spMkLst>
        </pc:spChg>
        <pc:spChg chg="mod">
          <ac:chgData name="Leticia Garcia" userId="e02772a2c29be154" providerId="LiveId" clId="{FC8B2CBD-01DA-4596-8CF1-BA1036E0EDC1}" dt="2023-09-27T23:40:39.270" v="1252" actId="20577"/>
          <ac:spMkLst>
            <pc:docMk/>
            <pc:sldMk cId="1153185115" sldId="259"/>
            <ac:spMk id="3" creationId="{4BB6D09F-981F-7A21-B104-9DEBB278569B}"/>
          </ac:spMkLst>
        </pc:spChg>
        <pc:spChg chg="del">
          <ac:chgData name="Leticia Garcia" userId="e02772a2c29be154" providerId="LiveId" clId="{FC8B2CBD-01DA-4596-8CF1-BA1036E0EDC1}" dt="2023-09-27T23:14:08.744" v="55" actId="478"/>
          <ac:spMkLst>
            <pc:docMk/>
            <pc:sldMk cId="1153185115" sldId="259"/>
            <ac:spMk id="4" creationId="{4C302E68-7BB2-12A9-F6B0-427D960B41D7}"/>
          </ac:spMkLst>
        </pc:spChg>
        <pc:spChg chg="add del mod">
          <ac:chgData name="Leticia Garcia" userId="e02772a2c29be154" providerId="LiveId" clId="{FC8B2CBD-01DA-4596-8CF1-BA1036E0EDC1}" dt="2023-09-27T23:21:17.713" v="220"/>
          <ac:spMkLst>
            <pc:docMk/>
            <pc:sldMk cId="1153185115" sldId="259"/>
            <ac:spMk id="10" creationId="{35B21E2A-B65C-0C6E-5AE7-3AE06E3DC3F6}"/>
          </ac:spMkLst>
        </pc:spChg>
      </pc:sldChg>
      <pc:sldChg chg="modSp mod modNotesTx">
        <pc:chgData name="Leticia Garcia" userId="e02772a2c29be154" providerId="LiveId" clId="{FC8B2CBD-01DA-4596-8CF1-BA1036E0EDC1}" dt="2023-09-27T23:46:48.761" v="1445" actId="6549"/>
        <pc:sldMkLst>
          <pc:docMk/>
          <pc:sldMk cId="2567131938" sldId="260"/>
        </pc:sldMkLst>
        <pc:spChg chg="mod">
          <ac:chgData name="Leticia Garcia" userId="e02772a2c29be154" providerId="LiveId" clId="{FC8B2CBD-01DA-4596-8CF1-BA1036E0EDC1}" dt="2023-09-27T23:45:47.072" v="1433" actId="27636"/>
          <ac:spMkLst>
            <pc:docMk/>
            <pc:sldMk cId="2567131938" sldId="260"/>
            <ac:spMk id="2" creationId="{776D62CA-39E9-164E-3D47-C00AB348E3B3}"/>
          </ac:spMkLst>
        </pc:spChg>
        <pc:spChg chg="mod">
          <ac:chgData name="Leticia Garcia" userId="e02772a2c29be154" providerId="LiveId" clId="{FC8B2CBD-01DA-4596-8CF1-BA1036E0EDC1}" dt="2023-09-27T23:46:48.761" v="1445" actId="6549"/>
          <ac:spMkLst>
            <pc:docMk/>
            <pc:sldMk cId="2567131938" sldId="260"/>
            <ac:spMk id="4" creationId="{2FA32D8E-C94A-6164-8B0A-438C3EBB88E8}"/>
          </ac:spMkLst>
        </pc:spChg>
      </pc:sldChg>
      <pc:sldChg chg="del">
        <pc:chgData name="Leticia Garcia" userId="e02772a2c29be154" providerId="LiveId" clId="{FC8B2CBD-01DA-4596-8CF1-BA1036E0EDC1}" dt="2023-09-28T01:21:52.792" v="3489" actId="2696"/>
        <pc:sldMkLst>
          <pc:docMk/>
          <pc:sldMk cId="1432977991" sldId="261"/>
        </pc:sldMkLst>
      </pc:sldChg>
      <pc:sldChg chg="modSp add">
        <pc:chgData name="Leticia Garcia" userId="e02772a2c29be154" providerId="LiveId" clId="{FC8B2CBD-01DA-4596-8CF1-BA1036E0EDC1}" dt="2023-09-28T01:32:36.205" v="4085" actId="14100"/>
        <pc:sldMkLst>
          <pc:docMk/>
          <pc:sldMk cId="2055195771" sldId="261"/>
        </pc:sldMkLst>
        <pc:spChg chg="mod">
          <ac:chgData name="Leticia Garcia" userId="e02772a2c29be154" providerId="LiveId" clId="{FC8B2CBD-01DA-4596-8CF1-BA1036E0EDC1}" dt="2023-09-28T01:32:36.205" v="4085" actId="14100"/>
          <ac:spMkLst>
            <pc:docMk/>
            <pc:sldMk cId="2055195771" sldId="261"/>
            <ac:spMk id="10" creationId="{9D80787B-BF10-A4A1-A40C-39716A53B945}"/>
          </ac:spMkLst>
        </pc:spChg>
      </pc:sldChg>
      <pc:sldChg chg="modSp">
        <pc:chgData name="Leticia Garcia" userId="e02772a2c29be154" providerId="LiveId" clId="{FC8B2CBD-01DA-4596-8CF1-BA1036E0EDC1}" dt="2023-09-27T23:18:46.392" v="73" actId="113"/>
        <pc:sldMkLst>
          <pc:docMk/>
          <pc:sldMk cId="2016209888" sldId="262"/>
        </pc:sldMkLst>
        <pc:graphicFrameChg chg="mod">
          <ac:chgData name="Leticia Garcia" userId="e02772a2c29be154" providerId="LiveId" clId="{FC8B2CBD-01DA-4596-8CF1-BA1036E0EDC1}" dt="2023-09-27T23:18:46.392" v="73" actId="113"/>
          <ac:graphicFrameMkLst>
            <pc:docMk/>
            <pc:sldMk cId="2016209888" sldId="262"/>
            <ac:graphicFrameMk id="9" creationId="{C3293DE7-833F-7190-132A-8E927616EB55}"/>
          </ac:graphicFrameMkLst>
        </pc:graphicFrameChg>
      </pc:sldChg>
      <pc:sldChg chg="ord">
        <pc:chgData name="Leticia Garcia" userId="e02772a2c29be154" providerId="LiveId" clId="{FC8B2CBD-01DA-4596-8CF1-BA1036E0EDC1}" dt="2023-09-28T01:23:33.033" v="3510"/>
        <pc:sldMkLst>
          <pc:docMk/>
          <pc:sldMk cId="1746563792" sldId="265"/>
        </pc:sldMkLst>
      </pc:sldChg>
      <pc:sldChg chg="addSp delSp modSp mod ord">
        <pc:chgData name="Leticia Garcia" userId="e02772a2c29be154" providerId="LiveId" clId="{FC8B2CBD-01DA-4596-8CF1-BA1036E0EDC1}" dt="2023-09-28T01:20:53.933" v="3485" actId="20577"/>
        <pc:sldMkLst>
          <pc:docMk/>
          <pc:sldMk cId="4022489143" sldId="267"/>
        </pc:sldMkLst>
        <pc:spChg chg="del mod">
          <ac:chgData name="Leticia Garcia" userId="e02772a2c29be154" providerId="LiveId" clId="{FC8B2CBD-01DA-4596-8CF1-BA1036E0EDC1}" dt="2023-09-28T01:02:29.935" v="3024" actId="478"/>
          <ac:spMkLst>
            <pc:docMk/>
            <pc:sldMk cId="4022489143" sldId="267"/>
            <ac:spMk id="2" creationId="{77002531-9E42-D545-CF70-FB2292CAF110}"/>
          </ac:spMkLst>
        </pc:spChg>
        <pc:spChg chg="mod">
          <ac:chgData name="Leticia Garcia" userId="e02772a2c29be154" providerId="LiveId" clId="{FC8B2CBD-01DA-4596-8CF1-BA1036E0EDC1}" dt="2023-09-28T01:20:53.933" v="3485" actId="20577"/>
          <ac:spMkLst>
            <pc:docMk/>
            <pc:sldMk cId="4022489143" sldId="267"/>
            <ac:spMk id="6" creationId="{3A79C559-8E2A-74A8-D527-4C4D03E615B7}"/>
          </ac:spMkLst>
        </pc:spChg>
        <pc:spChg chg="add del mod">
          <ac:chgData name="Leticia Garcia" userId="e02772a2c29be154" providerId="LiveId" clId="{FC8B2CBD-01DA-4596-8CF1-BA1036E0EDC1}" dt="2023-09-28T01:02:33.284" v="3025" actId="478"/>
          <ac:spMkLst>
            <pc:docMk/>
            <pc:sldMk cId="4022489143" sldId="267"/>
            <ac:spMk id="15" creationId="{FCC5318E-7C42-7548-F49A-0315AD98D70F}"/>
          </ac:spMkLst>
        </pc:spChg>
        <pc:graphicFrameChg chg="mod modGraphic">
          <ac:chgData name="Leticia Garcia" userId="e02772a2c29be154" providerId="LiveId" clId="{FC8B2CBD-01DA-4596-8CF1-BA1036E0EDC1}" dt="2023-09-28T01:09:08.033" v="3263" actId="14100"/>
          <ac:graphicFrameMkLst>
            <pc:docMk/>
            <pc:sldMk cId="4022489143" sldId="267"/>
            <ac:graphicFrameMk id="7" creationId="{50C84183-287D-999A-23D6-33C080AF2B07}"/>
          </ac:graphicFrameMkLst>
        </pc:graphicFrameChg>
      </pc:sldChg>
      <pc:sldChg chg="modSp mod">
        <pc:chgData name="Leticia Garcia" userId="e02772a2c29be154" providerId="LiveId" clId="{FC8B2CBD-01DA-4596-8CF1-BA1036E0EDC1}" dt="2023-09-28T01:33:27.685" v="4098" actId="20577"/>
        <pc:sldMkLst>
          <pc:docMk/>
          <pc:sldMk cId="3145339933" sldId="268"/>
        </pc:sldMkLst>
        <pc:spChg chg="mod">
          <ac:chgData name="Leticia Garcia" userId="e02772a2c29be154" providerId="LiveId" clId="{FC8B2CBD-01DA-4596-8CF1-BA1036E0EDC1}" dt="2023-09-28T01:33:27.685" v="4098" actId="20577"/>
          <ac:spMkLst>
            <pc:docMk/>
            <pc:sldMk cId="3145339933" sldId="268"/>
            <ac:spMk id="3" creationId="{CCAF76F5-1FCB-EC75-782E-9E4E671F430E}"/>
          </ac:spMkLst>
        </pc:spChg>
      </pc:sldChg>
      <pc:sldChg chg="del">
        <pc:chgData name="Leticia Garcia" userId="e02772a2c29be154" providerId="LiveId" clId="{FC8B2CBD-01DA-4596-8CF1-BA1036E0EDC1}" dt="2023-09-28T01:33:37.024" v="4099" actId="47"/>
        <pc:sldMkLst>
          <pc:docMk/>
          <pc:sldMk cId="1574237899" sldId="269"/>
        </pc:sldMkLst>
      </pc:sldChg>
      <pc:sldChg chg="modSp mod">
        <pc:chgData name="Leticia Garcia" userId="e02772a2c29be154" providerId="LiveId" clId="{FC8B2CBD-01DA-4596-8CF1-BA1036E0EDC1}" dt="2023-09-27T23:47:35.844" v="1448" actId="14100"/>
        <pc:sldMkLst>
          <pc:docMk/>
          <pc:sldMk cId="4112600530" sldId="270"/>
        </pc:sldMkLst>
        <pc:spChg chg="mod">
          <ac:chgData name="Leticia Garcia" userId="e02772a2c29be154" providerId="LiveId" clId="{FC8B2CBD-01DA-4596-8CF1-BA1036E0EDC1}" dt="2023-09-27T23:47:32.687" v="1447" actId="14100"/>
          <ac:spMkLst>
            <pc:docMk/>
            <pc:sldMk cId="4112600530" sldId="270"/>
            <ac:spMk id="2" creationId="{190B3668-E65C-F7D8-14F8-2B32971DEDF5}"/>
          </ac:spMkLst>
        </pc:spChg>
        <pc:spChg chg="mod">
          <ac:chgData name="Leticia Garcia" userId="e02772a2c29be154" providerId="LiveId" clId="{FC8B2CBD-01DA-4596-8CF1-BA1036E0EDC1}" dt="2023-09-27T23:47:35.844" v="1448" actId="14100"/>
          <ac:spMkLst>
            <pc:docMk/>
            <pc:sldMk cId="4112600530" sldId="270"/>
            <ac:spMk id="7" creationId="{8C53AD39-2C5D-35A8-56E8-C65364EF09BB}"/>
          </ac:spMkLst>
        </pc:spChg>
      </pc:sldChg>
      <pc:sldChg chg="modSp new del mod ord">
        <pc:chgData name="Leticia Garcia" userId="e02772a2c29be154" providerId="LiveId" clId="{FC8B2CBD-01DA-4596-8CF1-BA1036E0EDC1}" dt="2023-09-28T00:49:27.113" v="2647" actId="47"/>
        <pc:sldMkLst>
          <pc:docMk/>
          <pc:sldMk cId="617029421" sldId="271"/>
        </pc:sldMkLst>
        <pc:spChg chg="mod">
          <ac:chgData name="Leticia Garcia" userId="e02772a2c29be154" providerId="LiveId" clId="{FC8B2CBD-01DA-4596-8CF1-BA1036E0EDC1}" dt="2023-09-18T23:11:22.296" v="20" actId="20577"/>
          <ac:spMkLst>
            <pc:docMk/>
            <pc:sldMk cId="617029421" sldId="271"/>
            <ac:spMk id="2" creationId="{C21BA1AD-82D7-BA80-A5E7-A1E9FB3BB5E0}"/>
          </ac:spMkLst>
        </pc:spChg>
      </pc:sldChg>
      <pc:sldChg chg="addSp delSp modSp mod">
        <pc:chgData name="Leticia Garcia" userId="e02772a2c29be154" providerId="LiveId" clId="{FC8B2CBD-01DA-4596-8CF1-BA1036E0EDC1}" dt="2023-09-28T00:15:26.131" v="2204" actId="13822"/>
        <pc:sldMkLst>
          <pc:docMk/>
          <pc:sldMk cId="2490015001" sldId="272"/>
        </pc:sldMkLst>
        <pc:spChg chg="mod">
          <ac:chgData name="Leticia Garcia" userId="e02772a2c29be154" providerId="LiveId" clId="{FC8B2CBD-01DA-4596-8CF1-BA1036E0EDC1}" dt="2023-09-28T00:15:26.131" v="2204" actId="13822"/>
          <ac:spMkLst>
            <pc:docMk/>
            <pc:sldMk cId="2490015001" sldId="272"/>
            <ac:spMk id="145" creationId="{00000000-0000-0000-0000-000000000000}"/>
          </ac:spMkLst>
        </pc:spChg>
        <pc:graphicFrameChg chg="add mod modGraphic">
          <ac:chgData name="Leticia Garcia" userId="e02772a2c29be154" providerId="LiveId" clId="{FC8B2CBD-01DA-4596-8CF1-BA1036E0EDC1}" dt="2023-09-28T00:15:03.336" v="2203" actId="207"/>
          <ac:graphicFrameMkLst>
            <pc:docMk/>
            <pc:sldMk cId="2490015001" sldId="272"/>
            <ac:graphicFrameMk id="2" creationId="{00A12949-F093-2642-BD0A-85BB413CE832}"/>
          </ac:graphicFrameMkLst>
        </pc:graphicFrameChg>
        <pc:picChg chg="del">
          <ac:chgData name="Leticia Garcia" userId="e02772a2c29be154" providerId="LiveId" clId="{FC8B2CBD-01DA-4596-8CF1-BA1036E0EDC1}" dt="2023-09-28T00:11:03.594" v="1981" actId="478"/>
          <ac:picMkLst>
            <pc:docMk/>
            <pc:sldMk cId="2490015001" sldId="272"/>
            <ac:picMk id="147" creationId="{00000000-0000-0000-0000-000000000000}"/>
          </ac:picMkLst>
        </pc:picChg>
        <pc:picChg chg="del mod">
          <ac:chgData name="Leticia Garcia" userId="e02772a2c29be154" providerId="LiveId" clId="{FC8B2CBD-01DA-4596-8CF1-BA1036E0EDC1}" dt="2023-09-28T00:14:13.732" v="2197" actId="478"/>
          <ac:picMkLst>
            <pc:docMk/>
            <pc:sldMk cId="2490015001" sldId="272"/>
            <ac:picMk id="148" creationId="{00000000-0000-0000-0000-000000000000}"/>
          </ac:picMkLst>
        </pc:picChg>
      </pc:sldChg>
      <pc:sldChg chg="addSp modSp mod modNotesTx">
        <pc:chgData name="Leticia Garcia" userId="e02772a2c29be154" providerId="LiveId" clId="{FC8B2CBD-01DA-4596-8CF1-BA1036E0EDC1}" dt="2023-09-28T01:17:59.678" v="3420" actId="313"/>
        <pc:sldMkLst>
          <pc:docMk/>
          <pc:sldMk cId="3719679256" sldId="345"/>
        </pc:sldMkLst>
        <pc:spChg chg="mod">
          <ac:chgData name="Leticia Garcia" userId="e02772a2c29be154" providerId="LiveId" clId="{FC8B2CBD-01DA-4596-8CF1-BA1036E0EDC1}" dt="2023-09-28T01:17:30.222" v="3381" actId="20577"/>
          <ac:spMkLst>
            <pc:docMk/>
            <pc:sldMk cId="3719679256" sldId="345"/>
            <ac:spMk id="2" creationId="{00000000-0000-0000-0000-000000000000}"/>
          </ac:spMkLst>
        </pc:spChg>
        <pc:spChg chg="mod">
          <ac:chgData name="Leticia Garcia" userId="e02772a2c29be154" providerId="LiveId" clId="{FC8B2CBD-01DA-4596-8CF1-BA1036E0EDC1}" dt="2023-09-28T01:17:59.678" v="3420" actId="313"/>
          <ac:spMkLst>
            <pc:docMk/>
            <pc:sldMk cId="3719679256" sldId="345"/>
            <ac:spMk id="3" creationId="{00000000-0000-0000-0000-000000000000}"/>
          </ac:spMkLst>
        </pc:spChg>
        <pc:spChg chg="add mod">
          <ac:chgData name="Leticia Garcia" userId="e02772a2c29be154" providerId="LiveId" clId="{FC8B2CBD-01DA-4596-8CF1-BA1036E0EDC1}" dt="2023-09-28T00:36:19.408" v="2294" actId="404"/>
          <ac:spMkLst>
            <pc:docMk/>
            <pc:sldMk cId="3719679256" sldId="345"/>
            <ac:spMk id="4" creationId="{FD72E30E-2A6E-CDE3-FB4C-16D931A85CC2}"/>
          </ac:spMkLst>
        </pc:spChg>
      </pc:sldChg>
      <pc:sldChg chg="modSp mod ord">
        <pc:chgData name="Leticia Garcia" userId="e02772a2c29be154" providerId="LiveId" clId="{FC8B2CBD-01DA-4596-8CF1-BA1036E0EDC1}" dt="2023-09-28T00:49:21.008" v="2646"/>
        <pc:sldMkLst>
          <pc:docMk/>
          <pc:sldMk cId="3947651366" sldId="862"/>
        </pc:sldMkLst>
        <pc:spChg chg="mod">
          <ac:chgData name="Leticia Garcia" userId="e02772a2c29be154" providerId="LiveId" clId="{FC8B2CBD-01DA-4596-8CF1-BA1036E0EDC1}" dt="2023-09-28T00:49:05.702" v="2642" actId="1076"/>
          <ac:spMkLst>
            <pc:docMk/>
            <pc:sldMk cId="3947651366" sldId="862"/>
            <ac:spMk id="4" creationId="{CBDB7A3D-A405-418F-B405-DE6A1B1CAAEA}"/>
          </ac:spMkLst>
        </pc:spChg>
        <pc:graphicFrameChg chg="mod">
          <ac:chgData name="Leticia Garcia" userId="e02772a2c29be154" providerId="LiveId" clId="{FC8B2CBD-01DA-4596-8CF1-BA1036E0EDC1}" dt="2023-09-18T23:19:50.562" v="29" actId="12100"/>
          <ac:graphicFrameMkLst>
            <pc:docMk/>
            <pc:sldMk cId="3947651366" sldId="862"/>
            <ac:graphicFrameMk id="5" creationId="{270EDDF9-34F2-4D0B-B0BD-9D93F7590970}"/>
          </ac:graphicFrameMkLst>
        </pc:graphicFrameChg>
      </pc:sldChg>
      <pc:sldChg chg="delSp modSp mod">
        <pc:chgData name="Leticia Garcia" userId="e02772a2c29be154" providerId="LiveId" clId="{FC8B2CBD-01DA-4596-8CF1-BA1036E0EDC1}" dt="2023-09-28T00:09:07.578" v="1746" actId="122"/>
        <pc:sldMkLst>
          <pc:docMk/>
          <pc:sldMk cId="3435308650" sldId="945"/>
        </pc:sldMkLst>
        <pc:spChg chg="mod">
          <ac:chgData name="Leticia Garcia" userId="e02772a2c29be154" providerId="LiveId" clId="{FC8B2CBD-01DA-4596-8CF1-BA1036E0EDC1}" dt="2023-09-28T00:09:07.578" v="1746" actId="122"/>
          <ac:spMkLst>
            <pc:docMk/>
            <pc:sldMk cId="3435308650" sldId="945"/>
            <ac:spMk id="2" creationId="{793CCE45-1668-43C0-890A-93CC0AF1E5E2}"/>
          </ac:spMkLst>
        </pc:spChg>
        <pc:spChg chg="del mod">
          <ac:chgData name="Leticia Garcia" userId="e02772a2c29be154" providerId="LiveId" clId="{FC8B2CBD-01DA-4596-8CF1-BA1036E0EDC1}" dt="2023-09-28T00:08:53.299" v="1743" actId="478"/>
          <ac:spMkLst>
            <pc:docMk/>
            <pc:sldMk cId="3435308650" sldId="945"/>
            <ac:spMk id="3" creationId="{413ABF0A-CA1E-41C6-BA0D-8D6F356DDFB5}"/>
          </ac:spMkLst>
        </pc:spChg>
      </pc:sldChg>
      <pc:sldChg chg="modSp mod">
        <pc:chgData name="Leticia Garcia" userId="e02772a2c29be154" providerId="LiveId" clId="{FC8B2CBD-01DA-4596-8CF1-BA1036E0EDC1}" dt="2023-09-28T00:56:11.197" v="2783" actId="20577"/>
        <pc:sldMkLst>
          <pc:docMk/>
          <pc:sldMk cId="546317924" sldId="949"/>
        </pc:sldMkLst>
        <pc:spChg chg="mod">
          <ac:chgData name="Leticia Garcia" userId="e02772a2c29be154" providerId="LiveId" clId="{FC8B2CBD-01DA-4596-8CF1-BA1036E0EDC1}" dt="2023-09-28T00:56:11.197" v="2783" actId="20577"/>
          <ac:spMkLst>
            <pc:docMk/>
            <pc:sldMk cId="546317924" sldId="949"/>
            <ac:spMk id="3" creationId="{40C376B3-A535-402A-9651-3A6BE2CB3A55}"/>
          </ac:spMkLst>
        </pc:spChg>
      </pc:sldChg>
      <pc:sldChg chg="addSp modSp mod">
        <pc:chgData name="Leticia Garcia" userId="e02772a2c29be154" providerId="LiveId" clId="{FC8B2CBD-01DA-4596-8CF1-BA1036E0EDC1}" dt="2023-09-28T00:47:36.502" v="2624" actId="404"/>
        <pc:sldMkLst>
          <pc:docMk/>
          <pc:sldMk cId="2740939673" sldId="953"/>
        </pc:sldMkLst>
        <pc:spChg chg="add mod">
          <ac:chgData name="Leticia Garcia" userId="e02772a2c29be154" providerId="LiveId" clId="{FC8B2CBD-01DA-4596-8CF1-BA1036E0EDC1}" dt="2023-09-28T00:47:36.502" v="2624" actId="404"/>
          <ac:spMkLst>
            <pc:docMk/>
            <pc:sldMk cId="2740939673" sldId="953"/>
            <ac:spMk id="3" creationId="{A63DD31E-1ADC-39E7-3005-A896C6C39EE3}"/>
          </ac:spMkLst>
        </pc:spChg>
      </pc:sldChg>
      <pc:sldChg chg="addSp modSp mod delDesignElem">
        <pc:chgData name="Leticia Garcia" userId="e02772a2c29be154" providerId="LiveId" clId="{FC8B2CBD-01DA-4596-8CF1-BA1036E0EDC1}" dt="2023-09-28T00:47:45.663" v="2628" actId="404"/>
        <pc:sldMkLst>
          <pc:docMk/>
          <pc:sldMk cId="1393225019" sldId="955"/>
        </pc:sldMkLst>
        <pc:spChg chg="mod">
          <ac:chgData name="Leticia Garcia" userId="e02772a2c29be154" providerId="LiveId" clId="{FC8B2CBD-01DA-4596-8CF1-BA1036E0EDC1}" dt="2023-09-18T23:17:20.595" v="28" actId="27636"/>
          <ac:spMkLst>
            <pc:docMk/>
            <pc:sldMk cId="1393225019" sldId="955"/>
            <ac:spMk id="2" creationId="{343BE83E-E14D-4AE1-8767-F345369A77E0}"/>
          </ac:spMkLst>
        </pc:spChg>
        <pc:spChg chg="mod">
          <ac:chgData name="Leticia Garcia" userId="e02772a2c29be154" providerId="LiveId" clId="{FC8B2CBD-01DA-4596-8CF1-BA1036E0EDC1}" dt="2023-09-18T23:17:20.594" v="27" actId="27636"/>
          <ac:spMkLst>
            <pc:docMk/>
            <pc:sldMk cId="1393225019" sldId="955"/>
            <ac:spMk id="3" creationId="{5911F00D-6C7B-4FF5-BB51-81755FC69CE0}"/>
          </ac:spMkLst>
        </pc:spChg>
        <pc:spChg chg="add mod">
          <ac:chgData name="Leticia Garcia" userId="e02772a2c29be154" providerId="LiveId" clId="{FC8B2CBD-01DA-4596-8CF1-BA1036E0EDC1}" dt="2023-09-28T00:47:45.663" v="2628" actId="404"/>
          <ac:spMkLst>
            <pc:docMk/>
            <pc:sldMk cId="1393225019" sldId="955"/>
            <ac:spMk id="4" creationId="{EB7DFC72-3924-96B9-6D28-A52C3BFCFBF3}"/>
          </ac:spMkLst>
        </pc:spChg>
      </pc:sldChg>
      <pc:sldChg chg="addSp delSp modSp add del mod ord modShow">
        <pc:chgData name="Leticia Garcia" userId="e02772a2c29be154" providerId="LiveId" clId="{FC8B2CBD-01DA-4596-8CF1-BA1036E0EDC1}" dt="2023-09-28T01:09:26.535" v="3265" actId="115"/>
        <pc:sldMkLst>
          <pc:docMk/>
          <pc:sldMk cId="3226538467" sldId="956"/>
        </pc:sldMkLst>
        <pc:spChg chg="add del mod">
          <ac:chgData name="Leticia Garcia" userId="e02772a2c29be154" providerId="LiveId" clId="{FC8B2CBD-01DA-4596-8CF1-BA1036E0EDC1}" dt="2023-09-28T00:58:49.250" v="2794" actId="478"/>
          <ac:spMkLst>
            <pc:docMk/>
            <pc:sldMk cId="3226538467" sldId="956"/>
            <ac:spMk id="2" creationId="{296B3964-0A86-FA80-1517-3952DAD49691}"/>
          </ac:spMkLst>
        </pc:spChg>
        <pc:spChg chg="add mod">
          <ac:chgData name="Leticia Garcia" userId="e02772a2c29be154" providerId="LiveId" clId="{FC8B2CBD-01DA-4596-8CF1-BA1036E0EDC1}" dt="2023-09-28T01:09:26.535" v="3265" actId="115"/>
          <ac:spMkLst>
            <pc:docMk/>
            <pc:sldMk cId="3226538467" sldId="956"/>
            <ac:spMk id="3" creationId="{B561CBFF-32F0-111B-03AF-32765DC9D8CF}"/>
          </ac:spMkLst>
        </pc:spChg>
        <pc:graphicFrameChg chg="mod modGraphic">
          <ac:chgData name="Leticia Garcia" userId="e02772a2c29be154" providerId="LiveId" clId="{FC8B2CBD-01DA-4596-8CF1-BA1036E0EDC1}" dt="2023-09-28T01:02:01.396" v="3022" actId="14100"/>
          <ac:graphicFrameMkLst>
            <pc:docMk/>
            <pc:sldMk cId="3226538467" sldId="956"/>
            <ac:graphicFrameMk id="354306" creationId="{1D9995C9-486B-F445-AD23-204BCCBAA055}"/>
          </ac:graphicFrameMkLst>
        </pc:graphicFrameChg>
      </pc:sldChg>
      <pc:sldChg chg="addSp delSp modSp mod delDesignElem modNotesTx">
        <pc:chgData name="Leticia Garcia" userId="e02772a2c29be154" providerId="LiveId" clId="{FC8B2CBD-01DA-4596-8CF1-BA1036E0EDC1}" dt="2023-09-28T00:16:12.268" v="2208"/>
        <pc:sldMkLst>
          <pc:docMk/>
          <pc:sldMk cId="1140580301" sldId="957"/>
        </pc:sldMkLst>
        <pc:spChg chg="mod">
          <ac:chgData name="Leticia Garcia" userId="e02772a2c29be154" providerId="LiveId" clId="{FC8B2CBD-01DA-4596-8CF1-BA1036E0EDC1}" dt="2023-09-28T00:08:35.996" v="1739" actId="14100"/>
          <ac:spMkLst>
            <pc:docMk/>
            <pc:sldMk cId="1140580301" sldId="957"/>
            <ac:spMk id="2" creationId="{793CCE45-1668-43C0-890A-93CC0AF1E5E2}"/>
          </ac:spMkLst>
        </pc:spChg>
        <pc:spChg chg="add mod">
          <ac:chgData name="Leticia Garcia" userId="e02772a2c29be154" providerId="LiveId" clId="{FC8B2CBD-01DA-4596-8CF1-BA1036E0EDC1}" dt="2023-09-28T00:16:09.727" v="2207" actId="21"/>
          <ac:spMkLst>
            <pc:docMk/>
            <pc:sldMk cId="1140580301" sldId="957"/>
            <ac:spMk id="3" creationId="{66E216AF-3001-2C1E-06EB-B3859E64AA98}"/>
          </ac:spMkLst>
        </pc:spChg>
        <pc:spChg chg="del mod">
          <ac:chgData name="Leticia Garcia" userId="e02772a2c29be154" providerId="LiveId" clId="{FC8B2CBD-01DA-4596-8CF1-BA1036E0EDC1}" dt="2023-09-28T00:08:43.049" v="1740" actId="21"/>
          <ac:spMkLst>
            <pc:docMk/>
            <pc:sldMk cId="1140580301" sldId="957"/>
            <ac:spMk id="13" creationId="{E124CAAE-74F8-4AD0-8A5C-4B5B558C9FAA}"/>
          </ac:spMkLst>
        </pc:spChg>
      </pc:sldChg>
      <pc:sldChg chg="modSp mod ord delDesignElem">
        <pc:chgData name="Leticia Garcia" userId="e02772a2c29be154" providerId="LiveId" clId="{FC8B2CBD-01DA-4596-8CF1-BA1036E0EDC1}" dt="2023-09-28T01:19:22.257" v="3432"/>
        <pc:sldMkLst>
          <pc:docMk/>
          <pc:sldMk cId="3217420811" sldId="958"/>
        </pc:sldMkLst>
        <pc:spChg chg="mod">
          <ac:chgData name="Leticia Garcia" userId="e02772a2c29be154" providerId="LiveId" clId="{FC8B2CBD-01DA-4596-8CF1-BA1036E0EDC1}" dt="2023-09-28T01:18:57.702" v="3422" actId="1076"/>
          <ac:spMkLst>
            <pc:docMk/>
            <pc:sldMk cId="3217420811" sldId="958"/>
            <ac:spMk id="2" creationId="{A069FC6C-8F59-40FF-8233-E9CFF3E7EB00}"/>
          </ac:spMkLst>
        </pc:spChg>
        <pc:spChg chg="mod">
          <ac:chgData name="Leticia Garcia" userId="e02772a2c29be154" providerId="LiveId" clId="{FC8B2CBD-01DA-4596-8CF1-BA1036E0EDC1}" dt="2023-09-28T01:18:53.012" v="3421" actId="1076"/>
          <ac:spMkLst>
            <pc:docMk/>
            <pc:sldMk cId="3217420811" sldId="958"/>
            <ac:spMk id="5" creationId="{6788951C-92BC-413B-A911-2E699408EF6B}"/>
          </ac:spMkLst>
        </pc:spChg>
        <pc:spChg chg="mod">
          <ac:chgData name="Leticia Garcia" userId="e02772a2c29be154" providerId="LiveId" clId="{FC8B2CBD-01DA-4596-8CF1-BA1036E0EDC1}" dt="2023-09-28T00:47:28.022" v="2620" actId="404"/>
          <ac:spMkLst>
            <pc:docMk/>
            <pc:sldMk cId="3217420811" sldId="958"/>
            <ac:spMk id="6" creationId="{CFC9312D-2BC8-4526-BDC9-6A07D006BE06}"/>
          </ac:spMkLst>
        </pc:spChg>
      </pc:sldChg>
      <pc:sldChg chg="modSp mod delDesignElem">
        <pc:chgData name="Leticia Garcia" userId="e02772a2c29be154" providerId="LiveId" clId="{FC8B2CBD-01DA-4596-8CF1-BA1036E0EDC1}" dt="2023-09-27T23:17:00.792" v="59" actId="113"/>
        <pc:sldMkLst>
          <pc:docMk/>
          <pc:sldMk cId="2567699171" sldId="959"/>
        </pc:sldMkLst>
        <pc:spChg chg="mod">
          <ac:chgData name="Leticia Garcia" userId="e02772a2c29be154" providerId="LiveId" clId="{FC8B2CBD-01DA-4596-8CF1-BA1036E0EDC1}" dt="2023-09-27T23:17:00.792" v="59" actId="113"/>
          <ac:spMkLst>
            <pc:docMk/>
            <pc:sldMk cId="2567699171" sldId="959"/>
            <ac:spMk id="21" creationId="{6AE8E1C5-6B01-4FEA-81FD-96EE982BC314}"/>
          </ac:spMkLst>
        </pc:spChg>
      </pc:sldChg>
      <pc:sldChg chg="addSp modSp mod">
        <pc:chgData name="Leticia Garcia" userId="e02772a2c29be154" providerId="LiveId" clId="{FC8B2CBD-01DA-4596-8CF1-BA1036E0EDC1}" dt="2023-09-28T00:47:53.599" v="2632" actId="404"/>
        <pc:sldMkLst>
          <pc:docMk/>
          <pc:sldMk cId="1503859108" sldId="961"/>
        </pc:sldMkLst>
        <pc:spChg chg="add mod">
          <ac:chgData name="Leticia Garcia" userId="e02772a2c29be154" providerId="LiveId" clId="{FC8B2CBD-01DA-4596-8CF1-BA1036E0EDC1}" dt="2023-09-28T00:47:53.599" v="2632" actId="404"/>
          <ac:spMkLst>
            <pc:docMk/>
            <pc:sldMk cId="1503859108" sldId="961"/>
            <ac:spMk id="3" creationId="{0BCC1C8B-56D3-E034-77DD-8E97B8F55B66}"/>
          </ac:spMkLst>
        </pc:spChg>
      </pc:sldChg>
      <pc:sldChg chg="addSp delSp modSp new mod ord">
        <pc:chgData name="Leticia Garcia" userId="e02772a2c29be154" providerId="LiveId" clId="{FC8B2CBD-01DA-4596-8CF1-BA1036E0EDC1}" dt="2023-09-27T23:30:49.859" v="643"/>
        <pc:sldMkLst>
          <pc:docMk/>
          <pc:sldMk cId="265212314" sldId="963"/>
        </pc:sldMkLst>
        <pc:spChg chg="del mod">
          <ac:chgData name="Leticia Garcia" userId="e02772a2c29be154" providerId="LiveId" clId="{FC8B2CBD-01DA-4596-8CF1-BA1036E0EDC1}" dt="2023-09-27T23:30:12.517" v="638" actId="478"/>
          <ac:spMkLst>
            <pc:docMk/>
            <pc:sldMk cId="265212314" sldId="963"/>
            <ac:spMk id="2" creationId="{5B01FFC2-7B06-D3B5-3E7D-5527FE01E694}"/>
          </ac:spMkLst>
        </pc:spChg>
        <pc:spChg chg="del">
          <ac:chgData name="Leticia Garcia" userId="e02772a2c29be154" providerId="LiveId" clId="{FC8B2CBD-01DA-4596-8CF1-BA1036E0EDC1}" dt="2023-09-27T23:22:57.747" v="239" actId="1032"/>
          <ac:spMkLst>
            <pc:docMk/>
            <pc:sldMk cId="265212314" sldId="963"/>
            <ac:spMk id="3" creationId="{65F5BFB1-C542-5F68-7852-9E28D0222A40}"/>
          </ac:spMkLst>
        </pc:spChg>
        <pc:graphicFrameChg chg="add mod modGraphic">
          <ac:chgData name="Leticia Garcia" userId="e02772a2c29be154" providerId="LiveId" clId="{FC8B2CBD-01DA-4596-8CF1-BA1036E0EDC1}" dt="2023-09-27T23:30:23.023" v="641" actId="1076"/>
          <ac:graphicFrameMkLst>
            <pc:docMk/>
            <pc:sldMk cId="265212314" sldId="963"/>
            <ac:graphicFrameMk id="7" creationId="{48AA8438-2B30-CE4E-E785-21AB3CB2D65F}"/>
          </ac:graphicFrameMkLst>
        </pc:graphicFrameChg>
      </pc:sldChg>
      <pc:sldChg chg="modSp new del mod">
        <pc:chgData name="Leticia Garcia" userId="e02772a2c29be154" providerId="LiveId" clId="{FC8B2CBD-01DA-4596-8CF1-BA1036E0EDC1}" dt="2023-09-27T23:22:44.850" v="237" actId="680"/>
        <pc:sldMkLst>
          <pc:docMk/>
          <pc:sldMk cId="3509451140" sldId="963"/>
        </pc:sldMkLst>
        <pc:spChg chg="mod">
          <ac:chgData name="Leticia Garcia" userId="e02772a2c29be154" providerId="LiveId" clId="{FC8B2CBD-01DA-4596-8CF1-BA1036E0EDC1}" dt="2023-09-27T23:22:44.055" v="236" actId="20577"/>
          <ac:spMkLst>
            <pc:docMk/>
            <pc:sldMk cId="3509451140" sldId="963"/>
            <ac:spMk id="2" creationId="{610BB2B4-4B24-FEF6-FDF0-86270A689AC6}"/>
          </ac:spMkLst>
        </pc:spChg>
      </pc:sldChg>
      <pc:sldChg chg="add ord">
        <pc:chgData name="Leticia Garcia" userId="e02772a2c29be154" providerId="LiveId" clId="{FC8B2CBD-01DA-4596-8CF1-BA1036E0EDC1}" dt="2023-09-28T00:49:53.922" v="2649"/>
        <pc:sldMkLst>
          <pc:docMk/>
          <pc:sldMk cId="2210500033" sldId="964"/>
        </pc:sldMkLst>
      </pc:sldChg>
      <pc:sldChg chg="addSp delSp modSp new mod modClrScheme chgLayout">
        <pc:chgData name="Leticia Garcia" userId="e02772a2c29be154" providerId="LiveId" clId="{FC8B2CBD-01DA-4596-8CF1-BA1036E0EDC1}" dt="2023-09-27T23:45:11.279" v="1431" actId="20577"/>
        <pc:sldMkLst>
          <pc:docMk/>
          <pc:sldMk cId="3672056402" sldId="965"/>
        </pc:sldMkLst>
        <pc:spChg chg="del">
          <ac:chgData name="Leticia Garcia" userId="e02772a2c29be154" providerId="LiveId" clId="{FC8B2CBD-01DA-4596-8CF1-BA1036E0EDC1}" dt="2023-09-27T23:42:52.830" v="1255" actId="26606"/>
          <ac:spMkLst>
            <pc:docMk/>
            <pc:sldMk cId="3672056402" sldId="965"/>
            <ac:spMk id="2" creationId="{3BDB94A8-028C-E30C-6B98-D7A3E6CB65AA}"/>
          </ac:spMkLst>
        </pc:spChg>
        <pc:spChg chg="del">
          <ac:chgData name="Leticia Garcia" userId="e02772a2c29be154" providerId="LiveId" clId="{FC8B2CBD-01DA-4596-8CF1-BA1036E0EDC1}" dt="2023-09-27T23:42:43.912" v="1254" actId="931"/>
          <ac:spMkLst>
            <pc:docMk/>
            <pc:sldMk cId="3672056402" sldId="965"/>
            <ac:spMk id="3" creationId="{E3ADC159-BC76-4285-5396-D43095AAAB3E}"/>
          </ac:spMkLst>
        </pc:spChg>
        <pc:spChg chg="mod">
          <ac:chgData name="Leticia Garcia" userId="e02772a2c29be154" providerId="LiveId" clId="{FC8B2CBD-01DA-4596-8CF1-BA1036E0EDC1}" dt="2023-09-27T23:42:52.830" v="1255" actId="26606"/>
          <ac:spMkLst>
            <pc:docMk/>
            <pc:sldMk cId="3672056402" sldId="965"/>
            <ac:spMk id="4" creationId="{D177D743-4D81-AD49-29B2-B9F06C8124D3}"/>
          </ac:spMkLst>
        </pc:spChg>
        <pc:spChg chg="mod">
          <ac:chgData name="Leticia Garcia" userId="e02772a2c29be154" providerId="LiveId" clId="{FC8B2CBD-01DA-4596-8CF1-BA1036E0EDC1}" dt="2023-09-27T23:44:21.346" v="1386" actId="26606"/>
          <ac:spMkLst>
            <pc:docMk/>
            <pc:sldMk cId="3672056402" sldId="965"/>
            <ac:spMk id="5" creationId="{264A4040-CEE1-67F6-79B6-22FDBD68E840}"/>
          </ac:spMkLst>
        </pc:spChg>
        <pc:spChg chg="mod">
          <ac:chgData name="Leticia Garcia" userId="e02772a2c29be154" providerId="LiveId" clId="{FC8B2CBD-01DA-4596-8CF1-BA1036E0EDC1}" dt="2023-09-27T23:44:21.346" v="1386" actId="26606"/>
          <ac:spMkLst>
            <pc:docMk/>
            <pc:sldMk cId="3672056402" sldId="965"/>
            <ac:spMk id="6" creationId="{8D6C3FA2-A114-8E94-C665-918660419920}"/>
          </ac:spMkLst>
        </pc:spChg>
        <pc:spChg chg="add mod">
          <ac:chgData name="Leticia Garcia" userId="e02772a2c29be154" providerId="LiveId" clId="{FC8B2CBD-01DA-4596-8CF1-BA1036E0EDC1}" dt="2023-09-27T23:44:21.346" v="1386" actId="26606"/>
          <ac:spMkLst>
            <pc:docMk/>
            <pc:sldMk cId="3672056402" sldId="965"/>
            <ac:spMk id="13" creationId="{2D05024A-EACB-E256-6D2E-AE283468238A}"/>
          </ac:spMkLst>
        </pc:spChg>
        <pc:spChg chg="add mod">
          <ac:chgData name="Leticia Garcia" userId="e02772a2c29be154" providerId="LiveId" clId="{FC8B2CBD-01DA-4596-8CF1-BA1036E0EDC1}" dt="2023-09-27T23:45:11.279" v="1431" actId="20577"/>
          <ac:spMkLst>
            <pc:docMk/>
            <pc:sldMk cId="3672056402" sldId="965"/>
            <ac:spMk id="15" creationId="{C9812466-3160-54BB-C3AA-22AA87A16434}"/>
          </ac:spMkLst>
        </pc:spChg>
        <pc:picChg chg="add mod">
          <ac:chgData name="Leticia Garcia" userId="e02772a2c29be154" providerId="LiveId" clId="{FC8B2CBD-01DA-4596-8CF1-BA1036E0EDC1}" dt="2023-09-27T23:44:21.346" v="1386" actId="26606"/>
          <ac:picMkLst>
            <pc:docMk/>
            <pc:sldMk cId="3672056402" sldId="965"/>
            <ac:picMk id="8" creationId="{B4C013A2-C8C5-9C62-3969-71FFAB71957B}"/>
          </ac:picMkLst>
        </pc:picChg>
      </pc:sldChg>
      <pc:sldChg chg="addSp delSp modSp new mod">
        <pc:chgData name="Leticia Garcia" userId="e02772a2c29be154" providerId="LiveId" clId="{FC8B2CBD-01DA-4596-8CF1-BA1036E0EDC1}" dt="2023-09-28T00:15:38.503" v="2205" actId="14100"/>
        <pc:sldMkLst>
          <pc:docMk/>
          <pc:sldMk cId="1605814745" sldId="966"/>
        </pc:sldMkLst>
        <pc:spChg chg="mod">
          <ac:chgData name="Leticia Garcia" userId="e02772a2c29be154" providerId="LiveId" clId="{FC8B2CBD-01DA-4596-8CF1-BA1036E0EDC1}" dt="2023-09-28T00:15:38.503" v="2205" actId="14100"/>
          <ac:spMkLst>
            <pc:docMk/>
            <pc:sldMk cId="1605814745" sldId="966"/>
            <ac:spMk id="2" creationId="{9516FE86-F056-06D7-04D9-3321854ACDA7}"/>
          </ac:spMkLst>
        </pc:spChg>
        <pc:spChg chg="del">
          <ac:chgData name="Leticia Garcia" userId="e02772a2c29be154" providerId="LiveId" clId="{FC8B2CBD-01DA-4596-8CF1-BA1036E0EDC1}" dt="2023-09-28T00:09:29.863" v="1748" actId="1032"/>
          <ac:spMkLst>
            <pc:docMk/>
            <pc:sldMk cId="1605814745" sldId="966"/>
            <ac:spMk id="3" creationId="{7CAC0FE2-DB17-0F37-715D-15A135821F63}"/>
          </ac:spMkLst>
        </pc:spChg>
        <pc:graphicFrameChg chg="add mod modGraphic">
          <ac:chgData name="Leticia Garcia" userId="e02772a2c29be154" providerId="LiveId" clId="{FC8B2CBD-01DA-4596-8CF1-BA1036E0EDC1}" dt="2023-09-28T00:10:58.396" v="1980" actId="20577"/>
          <ac:graphicFrameMkLst>
            <pc:docMk/>
            <pc:sldMk cId="1605814745" sldId="966"/>
            <ac:graphicFrameMk id="7" creationId="{4065F731-C0BD-F66C-62C3-077B12B288B6}"/>
          </ac:graphicFrameMkLst>
        </pc:graphicFrameChg>
      </pc:sldChg>
      <pc:sldChg chg="addSp delSp modSp new mod modNotesTx">
        <pc:chgData name="Leticia Garcia" userId="e02772a2c29be154" providerId="LiveId" clId="{FC8B2CBD-01DA-4596-8CF1-BA1036E0EDC1}" dt="2023-09-28T00:48:03.288" v="2637" actId="404"/>
        <pc:sldMkLst>
          <pc:docMk/>
          <pc:sldMk cId="738020845" sldId="967"/>
        </pc:sldMkLst>
        <pc:spChg chg="mod">
          <ac:chgData name="Leticia Garcia" userId="e02772a2c29be154" providerId="LiveId" clId="{FC8B2CBD-01DA-4596-8CF1-BA1036E0EDC1}" dt="2023-09-28T00:44:09.793" v="2474" actId="207"/>
          <ac:spMkLst>
            <pc:docMk/>
            <pc:sldMk cId="738020845" sldId="967"/>
            <ac:spMk id="2" creationId="{AF9B1358-098B-011B-ED1C-77AC60306E26}"/>
          </ac:spMkLst>
        </pc:spChg>
        <pc:spChg chg="del">
          <ac:chgData name="Leticia Garcia" userId="e02772a2c29be154" providerId="LiveId" clId="{FC8B2CBD-01DA-4596-8CF1-BA1036E0EDC1}" dt="2023-09-28T00:38:36.614" v="2304" actId="1032"/>
          <ac:spMkLst>
            <pc:docMk/>
            <pc:sldMk cId="738020845" sldId="967"/>
            <ac:spMk id="3" creationId="{C26154F2-79FE-1BB8-9C76-4CECD3D55B37}"/>
          </ac:spMkLst>
        </pc:spChg>
        <pc:spChg chg="del">
          <ac:chgData name="Leticia Garcia" userId="e02772a2c29be154" providerId="LiveId" clId="{FC8B2CBD-01DA-4596-8CF1-BA1036E0EDC1}" dt="2023-09-28T00:47:59.067" v="2633" actId="478"/>
          <ac:spMkLst>
            <pc:docMk/>
            <pc:sldMk cId="738020845" sldId="967"/>
            <ac:spMk id="5" creationId="{0B51053C-5E5C-F391-F0CA-286A28692DB1}"/>
          </ac:spMkLst>
        </pc:spChg>
        <pc:spChg chg="add mod">
          <ac:chgData name="Leticia Garcia" userId="e02772a2c29be154" providerId="LiveId" clId="{FC8B2CBD-01DA-4596-8CF1-BA1036E0EDC1}" dt="2023-09-28T00:48:03.288" v="2637" actId="404"/>
          <ac:spMkLst>
            <pc:docMk/>
            <pc:sldMk cId="738020845" sldId="967"/>
            <ac:spMk id="8" creationId="{9756ABF9-A874-F4C4-EA6E-916B556C32BC}"/>
          </ac:spMkLst>
        </pc:spChg>
        <pc:graphicFrameChg chg="add mod modGraphic">
          <ac:chgData name="Leticia Garcia" userId="e02772a2c29be154" providerId="LiveId" clId="{FC8B2CBD-01DA-4596-8CF1-BA1036E0EDC1}" dt="2023-09-28T00:42:23.412" v="2435" actId="20577"/>
          <ac:graphicFrameMkLst>
            <pc:docMk/>
            <pc:sldMk cId="738020845" sldId="967"/>
            <ac:graphicFrameMk id="7" creationId="{41664DB8-B5C9-7BA9-E109-994DEE9CA668}"/>
          </ac:graphicFrameMkLst>
        </pc:graphicFrameChg>
      </pc:sldChg>
      <pc:sldChg chg="modSp add mod">
        <pc:chgData name="Leticia Garcia" userId="e02772a2c29be154" providerId="LiveId" clId="{FC8B2CBD-01DA-4596-8CF1-BA1036E0EDC1}" dt="2023-09-28T00:48:47.982" v="2640" actId="947"/>
        <pc:sldMkLst>
          <pc:docMk/>
          <pc:sldMk cId="3620254706" sldId="968"/>
        </pc:sldMkLst>
        <pc:spChg chg="mod">
          <ac:chgData name="Leticia Garcia" userId="e02772a2c29be154" providerId="LiveId" clId="{FC8B2CBD-01DA-4596-8CF1-BA1036E0EDC1}" dt="2023-09-28T00:44:41.654" v="2476" actId="207"/>
          <ac:spMkLst>
            <pc:docMk/>
            <pc:sldMk cId="3620254706" sldId="968"/>
            <ac:spMk id="2" creationId="{AF9B1358-098B-011B-ED1C-77AC60306E26}"/>
          </ac:spMkLst>
        </pc:spChg>
        <pc:spChg chg="mod">
          <ac:chgData name="Leticia Garcia" userId="e02772a2c29be154" providerId="LiveId" clId="{FC8B2CBD-01DA-4596-8CF1-BA1036E0EDC1}" dt="2023-09-28T00:48:47.982" v="2640" actId="947"/>
          <ac:spMkLst>
            <pc:docMk/>
            <pc:sldMk cId="3620254706" sldId="968"/>
            <ac:spMk id="5" creationId="{0B51053C-5E5C-F391-F0CA-286A28692DB1}"/>
          </ac:spMkLst>
        </pc:spChg>
        <pc:graphicFrameChg chg="mod">
          <ac:chgData name="Leticia Garcia" userId="e02772a2c29be154" providerId="LiveId" clId="{FC8B2CBD-01DA-4596-8CF1-BA1036E0EDC1}" dt="2023-09-28T00:44:55.727" v="2477"/>
          <ac:graphicFrameMkLst>
            <pc:docMk/>
            <pc:sldMk cId="3620254706" sldId="968"/>
            <ac:graphicFrameMk id="7" creationId="{41664DB8-B5C9-7BA9-E109-994DEE9CA668}"/>
          </ac:graphicFrameMkLst>
        </pc:graphicFrameChg>
      </pc:sldChg>
      <pc:sldChg chg="new del">
        <pc:chgData name="Leticia Garcia" userId="e02772a2c29be154" providerId="LiveId" clId="{FC8B2CBD-01DA-4596-8CF1-BA1036E0EDC1}" dt="2023-09-28T01:15:47.578" v="3352" actId="47"/>
        <pc:sldMkLst>
          <pc:docMk/>
          <pc:sldMk cId="656658885" sldId="969"/>
        </pc:sldMkLst>
      </pc:sldChg>
      <pc:sldChg chg="modSp add del mod modNotesTx">
        <pc:chgData name="Leticia Garcia" userId="e02772a2c29be154" providerId="LiveId" clId="{FC8B2CBD-01DA-4596-8CF1-BA1036E0EDC1}" dt="2023-09-28T01:11:34.017" v="3326" actId="47"/>
        <pc:sldMkLst>
          <pc:docMk/>
          <pc:sldMk cId="2937431268" sldId="969"/>
        </pc:sldMkLst>
        <pc:graphicFrameChg chg="modGraphic">
          <ac:chgData name="Leticia Garcia" userId="e02772a2c29be154" providerId="LiveId" clId="{FC8B2CBD-01DA-4596-8CF1-BA1036E0EDC1}" dt="2023-09-28T00:55:44.508" v="2771" actId="20577"/>
          <ac:graphicFrameMkLst>
            <pc:docMk/>
            <pc:sldMk cId="2937431268" sldId="969"/>
            <ac:graphicFrameMk id="354306" creationId="{1D9995C9-486B-F445-AD23-204BCCBAA055}"/>
          </ac:graphicFrameMkLst>
        </pc:graphicFrameChg>
      </pc:sldChg>
      <pc:sldChg chg="addSp delSp modSp new mod modClrScheme chgLayout">
        <pc:chgData name="Leticia Garcia" userId="e02772a2c29be154" providerId="LiveId" clId="{FC8B2CBD-01DA-4596-8CF1-BA1036E0EDC1}" dt="2023-09-28T01:15:41.839" v="3351" actId="478"/>
        <pc:sldMkLst>
          <pc:docMk/>
          <pc:sldMk cId="3091246711" sldId="970"/>
        </pc:sldMkLst>
        <pc:spChg chg="mod">
          <ac:chgData name="Leticia Garcia" userId="e02772a2c29be154" providerId="LiveId" clId="{FC8B2CBD-01DA-4596-8CF1-BA1036E0EDC1}" dt="2023-09-28T01:15:36.462" v="3349" actId="26606"/>
          <ac:spMkLst>
            <pc:docMk/>
            <pc:sldMk cId="3091246711" sldId="970"/>
            <ac:spMk id="2" creationId="{7FBBEC56-623E-4B3E-C75D-B4AE4DB54E6C}"/>
          </ac:spMkLst>
        </pc:spChg>
        <pc:spChg chg="del">
          <ac:chgData name="Leticia Garcia" userId="e02772a2c29be154" providerId="LiveId" clId="{FC8B2CBD-01DA-4596-8CF1-BA1036E0EDC1}" dt="2023-09-28T01:15:21.712" v="3347" actId="26606"/>
          <ac:spMkLst>
            <pc:docMk/>
            <pc:sldMk cId="3091246711" sldId="970"/>
            <ac:spMk id="3" creationId="{FEBBE45A-18AF-681C-7023-EEBF59B5C3D2}"/>
          </ac:spMkLst>
        </pc:spChg>
        <pc:spChg chg="mod">
          <ac:chgData name="Leticia Garcia" userId="e02772a2c29be154" providerId="LiveId" clId="{FC8B2CBD-01DA-4596-8CF1-BA1036E0EDC1}" dt="2023-09-28T01:15:36.462" v="3349" actId="26606"/>
          <ac:spMkLst>
            <pc:docMk/>
            <pc:sldMk cId="3091246711" sldId="970"/>
            <ac:spMk id="4" creationId="{35D343E0-9669-39D8-3E8E-40B8DB28CF96}"/>
          </ac:spMkLst>
        </pc:spChg>
        <pc:spChg chg="mod">
          <ac:chgData name="Leticia Garcia" userId="e02772a2c29be154" providerId="LiveId" clId="{FC8B2CBD-01DA-4596-8CF1-BA1036E0EDC1}" dt="2023-09-28T01:15:21.712" v="3347" actId="26606"/>
          <ac:spMkLst>
            <pc:docMk/>
            <pc:sldMk cId="3091246711" sldId="970"/>
            <ac:spMk id="5" creationId="{29836C31-A928-BF0B-B956-F2271CEB4474}"/>
          </ac:spMkLst>
        </pc:spChg>
        <pc:spChg chg="mod">
          <ac:chgData name="Leticia Garcia" userId="e02772a2c29be154" providerId="LiveId" clId="{FC8B2CBD-01DA-4596-8CF1-BA1036E0EDC1}" dt="2023-09-28T01:15:21.712" v="3347" actId="26606"/>
          <ac:spMkLst>
            <pc:docMk/>
            <pc:sldMk cId="3091246711" sldId="970"/>
            <ac:spMk id="6" creationId="{7275EFB3-BECA-9492-938E-27B027476EB4}"/>
          </ac:spMkLst>
        </pc:spChg>
        <pc:spChg chg="add del mod">
          <ac:chgData name="Leticia Garcia" userId="e02772a2c29be154" providerId="LiveId" clId="{FC8B2CBD-01DA-4596-8CF1-BA1036E0EDC1}" dt="2023-09-28T01:15:36.462" v="3349" actId="26606"/>
          <ac:spMkLst>
            <pc:docMk/>
            <pc:sldMk cId="3091246711" sldId="970"/>
            <ac:spMk id="12" creationId="{55153F66-3C9E-C236-6133-E3B5F48C8F56}"/>
          </ac:spMkLst>
        </pc:spChg>
        <pc:spChg chg="add del mod">
          <ac:chgData name="Leticia Garcia" userId="e02772a2c29be154" providerId="LiveId" clId="{FC8B2CBD-01DA-4596-8CF1-BA1036E0EDC1}" dt="2023-09-28T01:15:41.839" v="3351" actId="478"/>
          <ac:spMkLst>
            <pc:docMk/>
            <pc:sldMk cId="3091246711" sldId="970"/>
            <ac:spMk id="17" creationId="{C9812466-3160-54BB-C3AA-22AA87A16434}"/>
          </ac:spMkLst>
        </pc:spChg>
        <pc:picChg chg="add mod ord">
          <ac:chgData name="Leticia Garcia" userId="e02772a2c29be154" providerId="LiveId" clId="{FC8B2CBD-01DA-4596-8CF1-BA1036E0EDC1}" dt="2023-09-28T01:15:36.462" v="3349" actId="26606"/>
          <ac:picMkLst>
            <pc:docMk/>
            <pc:sldMk cId="3091246711" sldId="970"/>
            <ac:picMk id="8" creationId="{12B7174A-FBA0-6AB9-22EA-26849B82C383}"/>
          </ac:picMkLst>
        </pc:picChg>
      </pc:sldChg>
      <pc:sldChg chg="modSp add mod">
        <pc:chgData name="Leticia Garcia" userId="e02772a2c29be154" providerId="LiveId" clId="{FC8B2CBD-01DA-4596-8CF1-BA1036E0EDC1}" dt="2023-09-28T01:32:10.368" v="4084" actId="20577"/>
        <pc:sldMkLst>
          <pc:docMk/>
          <pc:sldMk cId="3725146982" sldId="971"/>
        </pc:sldMkLst>
        <pc:spChg chg="mod">
          <ac:chgData name="Leticia Garcia" userId="e02772a2c29be154" providerId="LiveId" clId="{FC8B2CBD-01DA-4596-8CF1-BA1036E0EDC1}" dt="2023-09-28T01:32:10.368" v="4084" actId="20577"/>
          <ac:spMkLst>
            <pc:docMk/>
            <pc:sldMk cId="3725146982" sldId="971"/>
            <ac:spMk id="3" creationId="{CCAF76F5-1FCB-EC75-782E-9E4E671F430E}"/>
          </ac:spMkLst>
        </pc:spChg>
      </pc:sldChg>
      <pc:sldChg chg="modSp add mod ord">
        <pc:chgData name="Leticia Garcia" userId="e02772a2c29be154" providerId="LiveId" clId="{FC8B2CBD-01DA-4596-8CF1-BA1036E0EDC1}" dt="2023-09-28T01:24:19.936" v="3551" actId="20577"/>
        <pc:sldMkLst>
          <pc:docMk/>
          <pc:sldMk cId="1962794547" sldId="972"/>
        </pc:sldMkLst>
        <pc:spChg chg="mod">
          <ac:chgData name="Leticia Garcia" userId="e02772a2c29be154" providerId="LiveId" clId="{FC8B2CBD-01DA-4596-8CF1-BA1036E0EDC1}" dt="2023-09-28T01:24:19.936" v="3551" actId="20577"/>
          <ac:spMkLst>
            <pc:docMk/>
            <pc:sldMk cId="1962794547" sldId="972"/>
            <ac:spMk id="3" creationId="{CCAF76F5-1FCB-EC75-782E-9E4E671F430E}"/>
          </ac:spMkLst>
        </pc:spChg>
      </pc:sldChg>
      <pc:sldMasterChg chg="addSldLayout delSldLayout">
        <pc:chgData name="Leticia Garcia" userId="e02772a2c29be154" providerId="LiveId" clId="{FC8B2CBD-01DA-4596-8CF1-BA1036E0EDC1}" dt="2023-09-28T00:50:18.478" v="2651" actId="47"/>
        <pc:sldMasterMkLst>
          <pc:docMk/>
          <pc:sldMasterMk cId="3123760492" sldId="2147483660"/>
        </pc:sldMasterMkLst>
        <pc:sldLayoutChg chg="add del">
          <pc:chgData name="Leticia Garcia" userId="e02772a2c29be154" providerId="LiveId" clId="{FC8B2CBD-01DA-4596-8CF1-BA1036E0EDC1}" dt="2023-09-28T00:50:18.478" v="2651" actId="47"/>
          <pc:sldLayoutMkLst>
            <pc:docMk/>
            <pc:sldMasterMk cId="3123760492" sldId="2147483660"/>
            <pc:sldLayoutMk cId="2422555478" sldId="2147483673"/>
          </pc:sldLayoutMkLst>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27084-0B25-4C15-8866-B167A0377DF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CF8BF40-951B-4A48-B0D8-D913786BD7DA}">
      <dgm:prSet phldrT="[Text]" custT="1"/>
      <dgm:spPr/>
      <dgm:t>
        <a:bodyPr/>
        <a:lstStyle/>
        <a:p>
          <a:r>
            <a:rPr lang="fr-FR" sz="2400" b="1" i="0" noProof="0" dirty="0"/>
            <a:t>Questions et réponses</a:t>
          </a:r>
          <a:endParaRPr lang="fr-FR" sz="2400" b="1" noProof="0" dirty="0"/>
        </a:p>
      </dgm:t>
    </dgm:pt>
    <dgm:pt modelId="{9714FDDA-7AE0-4BAC-9E26-38958DE0D683}" type="parTrans" cxnId="{BF413929-2D91-4106-9978-5545AE7C118C}">
      <dgm:prSet/>
      <dgm:spPr/>
      <dgm:t>
        <a:bodyPr/>
        <a:lstStyle/>
        <a:p>
          <a:endParaRPr lang="en-US"/>
        </a:p>
      </dgm:t>
    </dgm:pt>
    <dgm:pt modelId="{F24B304C-2DCE-4B73-BFA2-8691BB8D7D2B}" type="sibTrans" cxnId="{BF413929-2D91-4106-9978-5545AE7C118C}">
      <dgm:prSet/>
      <dgm:spPr/>
      <dgm:t>
        <a:bodyPr/>
        <a:lstStyle/>
        <a:p>
          <a:endParaRPr lang="en-US"/>
        </a:p>
      </dgm:t>
    </dgm:pt>
    <dgm:pt modelId="{77E1621F-D688-4831-9DF3-10E5ED4D9E57}">
      <dgm:prSet phldrT="[Text]" custT="1"/>
      <dgm:spPr/>
      <dgm:t>
        <a:bodyPr/>
        <a:lstStyle/>
        <a:p>
          <a:r>
            <a:rPr lang="fr-FR" sz="2400" b="1" noProof="0" dirty="0"/>
            <a:t>P</a:t>
          </a:r>
          <a:r>
            <a:rPr lang="fr-FR" sz="2400" b="1" i="0" noProof="0" dirty="0"/>
            <a:t>rière</a:t>
          </a:r>
          <a:r>
            <a:rPr lang="it-IT" sz="2400" b="1" i="0" dirty="0"/>
            <a:t> d'ouverture</a:t>
          </a:r>
          <a:r>
            <a:rPr lang="it-IT" sz="2400" b="1" dirty="0"/>
            <a:t> </a:t>
          </a:r>
          <a:endParaRPr lang="en-US" sz="2400" b="1" dirty="0"/>
        </a:p>
      </dgm:t>
    </dgm:pt>
    <dgm:pt modelId="{A8A05BE9-DECA-48DD-98C6-5FD5FAEF4AF0}" type="sibTrans" cxnId="{01880311-E908-4AE1-B12F-0D53F4EFFA26}">
      <dgm:prSet/>
      <dgm:spPr/>
      <dgm:t>
        <a:bodyPr/>
        <a:lstStyle/>
        <a:p>
          <a:endParaRPr lang="en-US"/>
        </a:p>
      </dgm:t>
    </dgm:pt>
    <dgm:pt modelId="{116D9496-E903-48ED-8DFF-479C6FA9AA1C}" type="parTrans" cxnId="{01880311-E908-4AE1-B12F-0D53F4EFFA26}">
      <dgm:prSet/>
      <dgm:spPr/>
      <dgm:t>
        <a:bodyPr/>
        <a:lstStyle/>
        <a:p>
          <a:endParaRPr lang="en-US"/>
        </a:p>
      </dgm:t>
    </dgm:pt>
    <dgm:pt modelId="{3E01E6E1-8450-4010-B5F2-5B2B11899EF9}">
      <dgm:prSet phldrT="[Text]" custT="1"/>
      <dgm:spPr/>
      <dgm:t>
        <a:bodyPr/>
        <a:lstStyle/>
        <a:p>
          <a:r>
            <a:rPr lang="en-US" sz="2400" b="1" dirty="0"/>
            <a:t>Ordre du jour</a:t>
          </a:r>
        </a:p>
      </dgm:t>
    </dgm:pt>
    <dgm:pt modelId="{EC8635CB-8162-48BB-AE8A-D99C7C018D8A}" type="sibTrans" cxnId="{7F77E3FF-E8FA-4A6C-8595-8C712BF8A908}">
      <dgm:prSet/>
      <dgm:spPr/>
      <dgm:t>
        <a:bodyPr/>
        <a:lstStyle/>
        <a:p>
          <a:endParaRPr lang="en-US"/>
        </a:p>
      </dgm:t>
    </dgm:pt>
    <dgm:pt modelId="{D3F3FA10-0022-4E86-9F18-66ED7B37E8EA}" type="parTrans" cxnId="{7F77E3FF-E8FA-4A6C-8595-8C712BF8A908}">
      <dgm:prSet/>
      <dgm:spPr/>
      <dgm:t>
        <a:bodyPr/>
        <a:lstStyle/>
        <a:p>
          <a:endParaRPr lang="en-US"/>
        </a:p>
      </dgm:t>
    </dgm:pt>
    <dgm:pt modelId="{A1A3B1F5-BF06-41D0-AE3D-E5F80813967B}">
      <dgm:prSet phldrT="[Text]" custT="1"/>
      <dgm:spPr/>
      <dgm:t>
        <a:bodyPr/>
        <a:lstStyle/>
        <a:p>
          <a:r>
            <a:rPr lang="en-US" sz="2400" b="1" dirty="0"/>
            <a:t>Style et impact de communication</a:t>
          </a:r>
        </a:p>
      </dgm:t>
    </dgm:pt>
    <dgm:pt modelId="{7D3490FF-F256-4F13-B22B-9C189FB3E151}" type="sibTrans" cxnId="{4E77D964-9CAC-4DA8-87E0-A8DBFA30BB22}">
      <dgm:prSet/>
      <dgm:spPr/>
      <dgm:t>
        <a:bodyPr/>
        <a:lstStyle/>
        <a:p>
          <a:endParaRPr lang="en-US"/>
        </a:p>
      </dgm:t>
    </dgm:pt>
    <dgm:pt modelId="{D5F683BB-D99A-4AE5-91EC-64B0BC4B5404}" type="parTrans" cxnId="{4E77D964-9CAC-4DA8-87E0-A8DBFA30BB22}">
      <dgm:prSet/>
      <dgm:spPr/>
      <dgm:t>
        <a:bodyPr/>
        <a:lstStyle/>
        <a:p>
          <a:endParaRPr lang="en-US"/>
        </a:p>
      </dgm:t>
    </dgm:pt>
    <dgm:pt modelId="{EBC78AAE-003A-4567-B2A4-2351684F44F1}">
      <dgm:prSet phldrT="[Text]" custT="1"/>
      <dgm:spPr/>
      <dgm:t>
        <a:bodyPr/>
        <a:lstStyle/>
        <a:p>
          <a:r>
            <a:rPr lang="fr-FR" sz="2400" b="1" noProof="0" dirty="0"/>
            <a:t>Exercices</a:t>
          </a:r>
        </a:p>
      </dgm:t>
    </dgm:pt>
    <dgm:pt modelId="{3D515569-2013-47AF-A3B9-83DFAEF1FB64}" type="sibTrans" cxnId="{2C57BBA0-C5C5-449D-968E-73CC279C918B}">
      <dgm:prSet/>
      <dgm:spPr/>
      <dgm:t>
        <a:bodyPr/>
        <a:lstStyle/>
        <a:p>
          <a:endParaRPr lang="en-US"/>
        </a:p>
      </dgm:t>
    </dgm:pt>
    <dgm:pt modelId="{12657A7A-4E60-4F43-8345-CDF42F28AC39}" type="parTrans" cxnId="{2C57BBA0-C5C5-449D-968E-73CC279C918B}">
      <dgm:prSet/>
      <dgm:spPr/>
      <dgm:t>
        <a:bodyPr/>
        <a:lstStyle/>
        <a:p>
          <a:endParaRPr lang="en-US"/>
        </a:p>
      </dgm:t>
    </dgm:pt>
    <dgm:pt modelId="{E3389DEF-7FCC-480F-AA80-6E2494AE88C5}" type="pres">
      <dgm:prSet presAssocID="{C4927084-0B25-4C15-8866-B167A0377DFD}" presName="linear" presStyleCnt="0">
        <dgm:presLayoutVars>
          <dgm:dir/>
          <dgm:animLvl val="lvl"/>
          <dgm:resizeHandles val="exact"/>
        </dgm:presLayoutVars>
      </dgm:prSet>
      <dgm:spPr/>
    </dgm:pt>
    <dgm:pt modelId="{8188AB12-EE7D-4CDE-9F42-ABD653B2A19F}" type="pres">
      <dgm:prSet presAssocID="{77E1621F-D688-4831-9DF3-10E5ED4D9E57}" presName="parentLin" presStyleCnt="0"/>
      <dgm:spPr/>
    </dgm:pt>
    <dgm:pt modelId="{59A3F93E-D32F-49F2-BFB3-40B89BEF1FA7}" type="pres">
      <dgm:prSet presAssocID="{77E1621F-D688-4831-9DF3-10E5ED4D9E57}" presName="parentLeftMargin" presStyleLbl="node1" presStyleIdx="0" presStyleCnt="5"/>
      <dgm:spPr/>
    </dgm:pt>
    <dgm:pt modelId="{5C1AF32C-6D10-46F2-BD51-81FD028A8679}" type="pres">
      <dgm:prSet presAssocID="{77E1621F-D688-4831-9DF3-10E5ED4D9E57}" presName="parentText" presStyleLbl="node1" presStyleIdx="0" presStyleCnt="5" custLinFactNeighborX="-7241" custLinFactNeighborY="3227">
        <dgm:presLayoutVars>
          <dgm:chMax val="0"/>
          <dgm:bulletEnabled val="1"/>
        </dgm:presLayoutVars>
      </dgm:prSet>
      <dgm:spPr/>
    </dgm:pt>
    <dgm:pt modelId="{3A8314DA-7715-40D0-AA65-A15C4C0885FC}" type="pres">
      <dgm:prSet presAssocID="{77E1621F-D688-4831-9DF3-10E5ED4D9E57}" presName="negativeSpace" presStyleCnt="0"/>
      <dgm:spPr/>
    </dgm:pt>
    <dgm:pt modelId="{90F420EC-57CC-4154-B113-4648AC89921E}" type="pres">
      <dgm:prSet presAssocID="{77E1621F-D688-4831-9DF3-10E5ED4D9E57}" presName="childText" presStyleLbl="conFgAcc1" presStyleIdx="0" presStyleCnt="5">
        <dgm:presLayoutVars>
          <dgm:bulletEnabled val="1"/>
        </dgm:presLayoutVars>
      </dgm:prSet>
      <dgm:spPr/>
    </dgm:pt>
    <dgm:pt modelId="{3C55D3F8-A541-4F00-95D6-2777683BA684}" type="pres">
      <dgm:prSet presAssocID="{A8A05BE9-DECA-48DD-98C6-5FD5FAEF4AF0}" presName="spaceBetweenRectangles" presStyleCnt="0"/>
      <dgm:spPr/>
    </dgm:pt>
    <dgm:pt modelId="{5CA82C42-903C-4E9D-9CF7-20B24B739EA2}" type="pres">
      <dgm:prSet presAssocID="{3E01E6E1-8450-4010-B5F2-5B2B11899EF9}" presName="parentLin" presStyleCnt="0"/>
      <dgm:spPr/>
    </dgm:pt>
    <dgm:pt modelId="{39F19BE8-7EF1-49C0-A934-1ED10D2636E5}" type="pres">
      <dgm:prSet presAssocID="{3E01E6E1-8450-4010-B5F2-5B2B11899EF9}" presName="parentLeftMargin" presStyleLbl="node1" presStyleIdx="0" presStyleCnt="5"/>
      <dgm:spPr/>
    </dgm:pt>
    <dgm:pt modelId="{4CB340BF-4912-4C14-8002-EA76C8E86751}" type="pres">
      <dgm:prSet presAssocID="{3E01E6E1-8450-4010-B5F2-5B2B11899EF9}" presName="parentText" presStyleLbl="node1" presStyleIdx="1" presStyleCnt="5">
        <dgm:presLayoutVars>
          <dgm:chMax val="0"/>
          <dgm:bulletEnabled val="1"/>
        </dgm:presLayoutVars>
      </dgm:prSet>
      <dgm:spPr/>
    </dgm:pt>
    <dgm:pt modelId="{542AC2BC-10A8-491A-A8DD-511F7B9EAFCD}" type="pres">
      <dgm:prSet presAssocID="{3E01E6E1-8450-4010-B5F2-5B2B11899EF9}" presName="negativeSpace" presStyleCnt="0"/>
      <dgm:spPr/>
    </dgm:pt>
    <dgm:pt modelId="{16768045-A375-4A27-ABE0-5C1EEA9FF7A8}" type="pres">
      <dgm:prSet presAssocID="{3E01E6E1-8450-4010-B5F2-5B2B11899EF9}" presName="childText" presStyleLbl="conFgAcc1" presStyleIdx="1" presStyleCnt="5">
        <dgm:presLayoutVars>
          <dgm:bulletEnabled val="1"/>
        </dgm:presLayoutVars>
      </dgm:prSet>
      <dgm:spPr/>
    </dgm:pt>
    <dgm:pt modelId="{AFD7F316-B0F0-4676-952B-E9CB8C47C42D}" type="pres">
      <dgm:prSet presAssocID="{EC8635CB-8162-48BB-AE8A-D99C7C018D8A}" presName="spaceBetweenRectangles" presStyleCnt="0"/>
      <dgm:spPr/>
    </dgm:pt>
    <dgm:pt modelId="{9A8FC012-991A-4F83-BDF6-964900A88642}" type="pres">
      <dgm:prSet presAssocID="{A1A3B1F5-BF06-41D0-AE3D-E5F80813967B}" presName="parentLin" presStyleCnt="0"/>
      <dgm:spPr/>
    </dgm:pt>
    <dgm:pt modelId="{9418B554-3093-4806-B84C-3D16A7FF1E08}" type="pres">
      <dgm:prSet presAssocID="{A1A3B1F5-BF06-41D0-AE3D-E5F80813967B}" presName="parentLeftMargin" presStyleLbl="node1" presStyleIdx="1" presStyleCnt="5"/>
      <dgm:spPr/>
    </dgm:pt>
    <dgm:pt modelId="{7673221E-3B43-4D8E-B1DA-CFF04A30A8F7}" type="pres">
      <dgm:prSet presAssocID="{A1A3B1F5-BF06-41D0-AE3D-E5F80813967B}" presName="parentText" presStyleLbl="node1" presStyleIdx="2" presStyleCnt="5">
        <dgm:presLayoutVars>
          <dgm:chMax val="0"/>
          <dgm:bulletEnabled val="1"/>
        </dgm:presLayoutVars>
      </dgm:prSet>
      <dgm:spPr/>
    </dgm:pt>
    <dgm:pt modelId="{A23150D9-5EC6-493C-9A08-3FD4B41D76CA}" type="pres">
      <dgm:prSet presAssocID="{A1A3B1F5-BF06-41D0-AE3D-E5F80813967B}" presName="negativeSpace" presStyleCnt="0"/>
      <dgm:spPr/>
    </dgm:pt>
    <dgm:pt modelId="{CF021F32-4587-4D3A-996E-FA0F0D0388D9}" type="pres">
      <dgm:prSet presAssocID="{A1A3B1F5-BF06-41D0-AE3D-E5F80813967B}" presName="childText" presStyleLbl="conFgAcc1" presStyleIdx="2" presStyleCnt="5">
        <dgm:presLayoutVars>
          <dgm:bulletEnabled val="1"/>
        </dgm:presLayoutVars>
      </dgm:prSet>
      <dgm:spPr/>
    </dgm:pt>
    <dgm:pt modelId="{560BAE80-A78A-4745-8EB0-CA90A02C3ABD}" type="pres">
      <dgm:prSet presAssocID="{7D3490FF-F256-4F13-B22B-9C189FB3E151}" presName="spaceBetweenRectangles" presStyleCnt="0"/>
      <dgm:spPr/>
    </dgm:pt>
    <dgm:pt modelId="{1164F278-BD12-46D7-80A4-6B4539473DC8}" type="pres">
      <dgm:prSet presAssocID="{EBC78AAE-003A-4567-B2A4-2351684F44F1}" presName="parentLin" presStyleCnt="0"/>
      <dgm:spPr/>
    </dgm:pt>
    <dgm:pt modelId="{9B60F99B-FC4F-49CF-BE88-20B4D6B62D78}" type="pres">
      <dgm:prSet presAssocID="{EBC78AAE-003A-4567-B2A4-2351684F44F1}" presName="parentLeftMargin" presStyleLbl="node1" presStyleIdx="2" presStyleCnt="5"/>
      <dgm:spPr/>
    </dgm:pt>
    <dgm:pt modelId="{E0F2004D-2A64-4EAA-B2A1-68D8F26AA76D}" type="pres">
      <dgm:prSet presAssocID="{EBC78AAE-003A-4567-B2A4-2351684F44F1}" presName="parentText" presStyleLbl="node1" presStyleIdx="3" presStyleCnt="5" custLinFactNeighborX="2317" custLinFactNeighborY="6195">
        <dgm:presLayoutVars>
          <dgm:chMax val="0"/>
          <dgm:bulletEnabled val="1"/>
        </dgm:presLayoutVars>
      </dgm:prSet>
      <dgm:spPr/>
    </dgm:pt>
    <dgm:pt modelId="{9B0E2A31-90EF-4618-9B26-15FBA8554088}" type="pres">
      <dgm:prSet presAssocID="{EBC78AAE-003A-4567-B2A4-2351684F44F1}" presName="negativeSpace" presStyleCnt="0"/>
      <dgm:spPr/>
    </dgm:pt>
    <dgm:pt modelId="{AA174E06-4F1E-47CD-AE0D-CD911C05D599}" type="pres">
      <dgm:prSet presAssocID="{EBC78AAE-003A-4567-B2A4-2351684F44F1}" presName="childText" presStyleLbl="conFgAcc1" presStyleIdx="3" presStyleCnt="5">
        <dgm:presLayoutVars>
          <dgm:bulletEnabled val="1"/>
        </dgm:presLayoutVars>
      </dgm:prSet>
      <dgm:spPr/>
    </dgm:pt>
    <dgm:pt modelId="{29347507-B9A0-4AB2-B268-31BCEA02568C}" type="pres">
      <dgm:prSet presAssocID="{3D515569-2013-47AF-A3B9-83DFAEF1FB64}" presName="spaceBetweenRectangles" presStyleCnt="0"/>
      <dgm:spPr/>
    </dgm:pt>
    <dgm:pt modelId="{6C52404F-B423-44FE-B5A1-30D6F68B5C3D}" type="pres">
      <dgm:prSet presAssocID="{FCF8BF40-951B-4A48-B0D8-D913786BD7DA}" presName="parentLin" presStyleCnt="0"/>
      <dgm:spPr/>
    </dgm:pt>
    <dgm:pt modelId="{54933BFF-AEA7-4A65-B615-DE88DA63F0D9}" type="pres">
      <dgm:prSet presAssocID="{FCF8BF40-951B-4A48-B0D8-D913786BD7DA}" presName="parentLeftMargin" presStyleLbl="node1" presStyleIdx="3" presStyleCnt="5"/>
      <dgm:spPr/>
    </dgm:pt>
    <dgm:pt modelId="{6589EE20-4EC1-45E3-9401-7CF579330A25}" type="pres">
      <dgm:prSet presAssocID="{FCF8BF40-951B-4A48-B0D8-D913786BD7DA}" presName="parentText" presStyleLbl="node1" presStyleIdx="4" presStyleCnt="5">
        <dgm:presLayoutVars>
          <dgm:chMax val="0"/>
          <dgm:bulletEnabled val="1"/>
        </dgm:presLayoutVars>
      </dgm:prSet>
      <dgm:spPr/>
    </dgm:pt>
    <dgm:pt modelId="{CEE0295F-1E05-4424-9B84-B275974845BD}" type="pres">
      <dgm:prSet presAssocID="{FCF8BF40-951B-4A48-B0D8-D913786BD7DA}" presName="negativeSpace" presStyleCnt="0"/>
      <dgm:spPr/>
    </dgm:pt>
    <dgm:pt modelId="{A07CA72E-B3A7-439E-A017-66DABF80A5AC}" type="pres">
      <dgm:prSet presAssocID="{FCF8BF40-951B-4A48-B0D8-D913786BD7DA}" presName="childText" presStyleLbl="conFgAcc1" presStyleIdx="4" presStyleCnt="5">
        <dgm:presLayoutVars>
          <dgm:bulletEnabled val="1"/>
        </dgm:presLayoutVars>
      </dgm:prSet>
      <dgm:spPr/>
    </dgm:pt>
  </dgm:ptLst>
  <dgm:cxnLst>
    <dgm:cxn modelId="{3AB92806-B24C-403D-9137-71EDE52F404B}" type="presOf" srcId="{A1A3B1F5-BF06-41D0-AE3D-E5F80813967B}" destId="{7673221E-3B43-4D8E-B1DA-CFF04A30A8F7}" srcOrd="1" destOrd="0" presId="urn:microsoft.com/office/officeart/2005/8/layout/list1"/>
    <dgm:cxn modelId="{01880311-E908-4AE1-B12F-0D53F4EFFA26}" srcId="{C4927084-0B25-4C15-8866-B167A0377DFD}" destId="{77E1621F-D688-4831-9DF3-10E5ED4D9E57}" srcOrd="0" destOrd="0" parTransId="{116D9496-E903-48ED-8DFF-479C6FA9AA1C}" sibTransId="{A8A05BE9-DECA-48DD-98C6-5FD5FAEF4AF0}"/>
    <dgm:cxn modelId="{2AB08B12-0775-4AC4-B0FF-1EC454BBC455}" type="presOf" srcId="{FCF8BF40-951B-4A48-B0D8-D913786BD7DA}" destId="{6589EE20-4EC1-45E3-9401-7CF579330A25}" srcOrd="1" destOrd="0" presId="urn:microsoft.com/office/officeart/2005/8/layout/list1"/>
    <dgm:cxn modelId="{1FDB0F18-D8DE-46B9-9528-E6F34AC3825E}" type="presOf" srcId="{FCF8BF40-951B-4A48-B0D8-D913786BD7DA}" destId="{54933BFF-AEA7-4A65-B615-DE88DA63F0D9}" srcOrd="0" destOrd="0" presId="urn:microsoft.com/office/officeart/2005/8/layout/list1"/>
    <dgm:cxn modelId="{B2D46019-3514-482D-A7E0-8315F2C0F83F}" type="presOf" srcId="{3E01E6E1-8450-4010-B5F2-5B2B11899EF9}" destId="{39F19BE8-7EF1-49C0-A934-1ED10D2636E5}" srcOrd="0" destOrd="0" presId="urn:microsoft.com/office/officeart/2005/8/layout/list1"/>
    <dgm:cxn modelId="{CFB65B25-3AAF-4A3D-9091-21C6ADF20497}" type="presOf" srcId="{3E01E6E1-8450-4010-B5F2-5B2B11899EF9}" destId="{4CB340BF-4912-4C14-8002-EA76C8E86751}" srcOrd="1" destOrd="0" presId="urn:microsoft.com/office/officeart/2005/8/layout/list1"/>
    <dgm:cxn modelId="{BF413929-2D91-4106-9978-5545AE7C118C}" srcId="{C4927084-0B25-4C15-8866-B167A0377DFD}" destId="{FCF8BF40-951B-4A48-B0D8-D913786BD7DA}" srcOrd="4" destOrd="0" parTransId="{9714FDDA-7AE0-4BAC-9E26-38958DE0D683}" sibTransId="{F24B304C-2DCE-4B73-BFA2-8691BB8D7D2B}"/>
    <dgm:cxn modelId="{4E77D964-9CAC-4DA8-87E0-A8DBFA30BB22}" srcId="{C4927084-0B25-4C15-8866-B167A0377DFD}" destId="{A1A3B1F5-BF06-41D0-AE3D-E5F80813967B}" srcOrd="2" destOrd="0" parTransId="{D5F683BB-D99A-4AE5-91EC-64B0BC4B5404}" sibTransId="{7D3490FF-F256-4F13-B22B-9C189FB3E151}"/>
    <dgm:cxn modelId="{4A295446-4A3B-4BFA-86E0-87C11D8D3F27}" type="presOf" srcId="{77E1621F-D688-4831-9DF3-10E5ED4D9E57}" destId="{59A3F93E-D32F-49F2-BFB3-40B89BEF1FA7}" srcOrd="0" destOrd="0" presId="urn:microsoft.com/office/officeart/2005/8/layout/list1"/>
    <dgm:cxn modelId="{E2DE8D51-6651-4FB8-A312-30137E5540B8}" type="presOf" srcId="{EBC78AAE-003A-4567-B2A4-2351684F44F1}" destId="{E0F2004D-2A64-4EAA-B2A1-68D8F26AA76D}" srcOrd="1" destOrd="0" presId="urn:microsoft.com/office/officeart/2005/8/layout/list1"/>
    <dgm:cxn modelId="{BA1AB053-122B-4778-857F-350D90A2BDCB}" type="presOf" srcId="{EBC78AAE-003A-4567-B2A4-2351684F44F1}" destId="{9B60F99B-FC4F-49CF-BE88-20B4D6B62D78}" srcOrd="0" destOrd="0" presId="urn:microsoft.com/office/officeart/2005/8/layout/list1"/>
    <dgm:cxn modelId="{42E4367E-D95D-4AD2-A8C9-B58E4D2FFCBB}" type="presOf" srcId="{77E1621F-D688-4831-9DF3-10E5ED4D9E57}" destId="{5C1AF32C-6D10-46F2-BD51-81FD028A8679}" srcOrd="1" destOrd="0" presId="urn:microsoft.com/office/officeart/2005/8/layout/list1"/>
    <dgm:cxn modelId="{2C57BBA0-C5C5-449D-968E-73CC279C918B}" srcId="{C4927084-0B25-4C15-8866-B167A0377DFD}" destId="{EBC78AAE-003A-4567-B2A4-2351684F44F1}" srcOrd="3" destOrd="0" parTransId="{12657A7A-4E60-4F43-8345-CDF42F28AC39}" sibTransId="{3D515569-2013-47AF-A3B9-83DFAEF1FB64}"/>
    <dgm:cxn modelId="{736A75B0-BC69-4AFD-8003-65AAFE80D201}" type="presOf" srcId="{A1A3B1F5-BF06-41D0-AE3D-E5F80813967B}" destId="{9418B554-3093-4806-B84C-3D16A7FF1E08}" srcOrd="0" destOrd="0" presId="urn:microsoft.com/office/officeart/2005/8/layout/list1"/>
    <dgm:cxn modelId="{F8F22FE1-B113-434B-8ECF-924C8580E2A9}" type="presOf" srcId="{C4927084-0B25-4C15-8866-B167A0377DFD}" destId="{E3389DEF-7FCC-480F-AA80-6E2494AE88C5}" srcOrd="0" destOrd="0" presId="urn:microsoft.com/office/officeart/2005/8/layout/list1"/>
    <dgm:cxn modelId="{7F77E3FF-E8FA-4A6C-8595-8C712BF8A908}" srcId="{C4927084-0B25-4C15-8866-B167A0377DFD}" destId="{3E01E6E1-8450-4010-B5F2-5B2B11899EF9}" srcOrd="1" destOrd="0" parTransId="{D3F3FA10-0022-4E86-9F18-66ED7B37E8EA}" sibTransId="{EC8635CB-8162-48BB-AE8A-D99C7C018D8A}"/>
    <dgm:cxn modelId="{060D39AE-E80C-4A2B-B51F-D49A4BBFCAF8}" type="presParOf" srcId="{E3389DEF-7FCC-480F-AA80-6E2494AE88C5}" destId="{8188AB12-EE7D-4CDE-9F42-ABD653B2A19F}" srcOrd="0" destOrd="0" presId="urn:microsoft.com/office/officeart/2005/8/layout/list1"/>
    <dgm:cxn modelId="{B5535048-6A2E-45E7-9219-D1213C9EC787}" type="presParOf" srcId="{8188AB12-EE7D-4CDE-9F42-ABD653B2A19F}" destId="{59A3F93E-D32F-49F2-BFB3-40B89BEF1FA7}" srcOrd="0" destOrd="0" presId="urn:microsoft.com/office/officeart/2005/8/layout/list1"/>
    <dgm:cxn modelId="{B057584D-AF34-4EC4-AC11-B9BF53E9DB20}" type="presParOf" srcId="{8188AB12-EE7D-4CDE-9F42-ABD653B2A19F}" destId="{5C1AF32C-6D10-46F2-BD51-81FD028A8679}" srcOrd="1" destOrd="0" presId="urn:microsoft.com/office/officeart/2005/8/layout/list1"/>
    <dgm:cxn modelId="{1BA4AD56-8971-466A-9E8A-EF807F40329D}" type="presParOf" srcId="{E3389DEF-7FCC-480F-AA80-6E2494AE88C5}" destId="{3A8314DA-7715-40D0-AA65-A15C4C0885FC}" srcOrd="1" destOrd="0" presId="urn:microsoft.com/office/officeart/2005/8/layout/list1"/>
    <dgm:cxn modelId="{0B37C36B-3C08-40C9-A65E-8C2D16411DE1}" type="presParOf" srcId="{E3389DEF-7FCC-480F-AA80-6E2494AE88C5}" destId="{90F420EC-57CC-4154-B113-4648AC89921E}" srcOrd="2" destOrd="0" presId="urn:microsoft.com/office/officeart/2005/8/layout/list1"/>
    <dgm:cxn modelId="{34311D73-9E1C-4A1A-A9AE-DE25FC936225}" type="presParOf" srcId="{E3389DEF-7FCC-480F-AA80-6E2494AE88C5}" destId="{3C55D3F8-A541-4F00-95D6-2777683BA684}" srcOrd="3" destOrd="0" presId="urn:microsoft.com/office/officeart/2005/8/layout/list1"/>
    <dgm:cxn modelId="{4039F72C-BC9E-462A-AED0-0C161904E199}" type="presParOf" srcId="{E3389DEF-7FCC-480F-AA80-6E2494AE88C5}" destId="{5CA82C42-903C-4E9D-9CF7-20B24B739EA2}" srcOrd="4" destOrd="0" presId="urn:microsoft.com/office/officeart/2005/8/layout/list1"/>
    <dgm:cxn modelId="{8F7F6D5C-5B5A-420F-97DD-387EE282116F}" type="presParOf" srcId="{5CA82C42-903C-4E9D-9CF7-20B24B739EA2}" destId="{39F19BE8-7EF1-49C0-A934-1ED10D2636E5}" srcOrd="0" destOrd="0" presId="urn:microsoft.com/office/officeart/2005/8/layout/list1"/>
    <dgm:cxn modelId="{33660058-6D48-4CFE-B7CC-56B171E13192}" type="presParOf" srcId="{5CA82C42-903C-4E9D-9CF7-20B24B739EA2}" destId="{4CB340BF-4912-4C14-8002-EA76C8E86751}" srcOrd="1" destOrd="0" presId="urn:microsoft.com/office/officeart/2005/8/layout/list1"/>
    <dgm:cxn modelId="{E9BC883B-CD75-4935-9EBA-B7166D8FCC3D}" type="presParOf" srcId="{E3389DEF-7FCC-480F-AA80-6E2494AE88C5}" destId="{542AC2BC-10A8-491A-A8DD-511F7B9EAFCD}" srcOrd="5" destOrd="0" presId="urn:microsoft.com/office/officeart/2005/8/layout/list1"/>
    <dgm:cxn modelId="{2D5728D6-A76C-4336-8C13-CB24A66359B3}" type="presParOf" srcId="{E3389DEF-7FCC-480F-AA80-6E2494AE88C5}" destId="{16768045-A375-4A27-ABE0-5C1EEA9FF7A8}" srcOrd="6" destOrd="0" presId="urn:microsoft.com/office/officeart/2005/8/layout/list1"/>
    <dgm:cxn modelId="{0872D2A0-403D-40FC-B067-160338FA2190}" type="presParOf" srcId="{E3389DEF-7FCC-480F-AA80-6E2494AE88C5}" destId="{AFD7F316-B0F0-4676-952B-E9CB8C47C42D}" srcOrd="7" destOrd="0" presId="urn:microsoft.com/office/officeart/2005/8/layout/list1"/>
    <dgm:cxn modelId="{46155EB2-DCA3-4997-A3C3-9BB3228A2DBC}" type="presParOf" srcId="{E3389DEF-7FCC-480F-AA80-6E2494AE88C5}" destId="{9A8FC012-991A-4F83-BDF6-964900A88642}" srcOrd="8" destOrd="0" presId="urn:microsoft.com/office/officeart/2005/8/layout/list1"/>
    <dgm:cxn modelId="{80F9FE39-8E78-4723-99F0-C8D755CC4AF2}" type="presParOf" srcId="{9A8FC012-991A-4F83-BDF6-964900A88642}" destId="{9418B554-3093-4806-B84C-3D16A7FF1E08}" srcOrd="0" destOrd="0" presId="urn:microsoft.com/office/officeart/2005/8/layout/list1"/>
    <dgm:cxn modelId="{D56DEA09-3241-47A3-A267-14831EEDAD63}" type="presParOf" srcId="{9A8FC012-991A-4F83-BDF6-964900A88642}" destId="{7673221E-3B43-4D8E-B1DA-CFF04A30A8F7}" srcOrd="1" destOrd="0" presId="urn:microsoft.com/office/officeart/2005/8/layout/list1"/>
    <dgm:cxn modelId="{7D265108-AFA9-4530-9CB1-BB756815EB55}" type="presParOf" srcId="{E3389DEF-7FCC-480F-AA80-6E2494AE88C5}" destId="{A23150D9-5EC6-493C-9A08-3FD4B41D76CA}" srcOrd="9" destOrd="0" presId="urn:microsoft.com/office/officeart/2005/8/layout/list1"/>
    <dgm:cxn modelId="{971D2F32-B2B1-4904-9B5E-3698944C6A26}" type="presParOf" srcId="{E3389DEF-7FCC-480F-AA80-6E2494AE88C5}" destId="{CF021F32-4587-4D3A-996E-FA0F0D0388D9}" srcOrd="10" destOrd="0" presId="urn:microsoft.com/office/officeart/2005/8/layout/list1"/>
    <dgm:cxn modelId="{91C67865-ACB3-47A7-AAB1-801E556EBE2F}" type="presParOf" srcId="{E3389DEF-7FCC-480F-AA80-6E2494AE88C5}" destId="{560BAE80-A78A-4745-8EB0-CA90A02C3ABD}" srcOrd="11" destOrd="0" presId="urn:microsoft.com/office/officeart/2005/8/layout/list1"/>
    <dgm:cxn modelId="{7D0E5642-FC2A-4D38-8610-5AD72489C229}" type="presParOf" srcId="{E3389DEF-7FCC-480F-AA80-6E2494AE88C5}" destId="{1164F278-BD12-46D7-80A4-6B4539473DC8}" srcOrd="12" destOrd="0" presId="urn:microsoft.com/office/officeart/2005/8/layout/list1"/>
    <dgm:cxn modelId="{9AC4D721-4D76-45C1-809E-6869277A60E7}" type="presParOf" srcId="{1164F278-BD12-46D7-80A4-6B4539473DC8}" destId="{9B60F99B-FC4F-49CF-BE88-20B4D6B62D78}" srcOrd="0" destOrd="0" presId="urn:microsoft.com/office/officeart/2005/8/layout/list1"/>
    <dgm:cxn modelId="{CA549652-16C6-4832-ACAA-2EFA534902F2}" type="presParOf" srcId="{1164F278-BD12-46D7-80A4-6B4539473DC8}" destId="{E0F2004D-2A64-4EAA-B2A1-68D8F26AA76D}" srcOrd="1" destOrd="0" presId="urn:microsoft.com/office/officeart/2005/8/layout/list1"/>
    <dgm:cxn modelId="{380115C5-AAC2-48E2-879C-9D4EAD062B02}" type="presParOf" srcId="{E3389DEF-7FCC-480F-AA80-6E2494AE88C5}" destId="{9B0E2A31-90EF-4618-9B26-15FBA8554088}" srcOrd="13" destOrd="0" presId="urn:microsoft.com/office/officeart/2005/8/layout/list1"/>
    <dgm:cxn modelId="{5D6362DC-D699-4C27-BCC2-A6787FBD3452}" type="presParOf" srcId="{E3389DEF-7FCC-480F-AA80-6E2494AE88C5}" destId="{AA174E06-4F1E-47CD-AE0D-CD911C05D599}" srcOrd="14" destOrd="0" presId="urn:microsoft.com/office/officeart/2005/8/layout/list1"/>
    <dgm:cxn modelId="{7EC046E5-30D8-46AA-BE89-29631D605972}" type="presParOf" srcId="{E3389DEF-7FCC-480F-AA80-6E2494AE88C5}" destId="{29347507-B9A0-4AB2-B268-31BCEA02568C}" srcOrd="15" destOrd="0" presId="urn:microsoft.com/office/officeart/2005/8/layout/list1"/>
    <dgm:cxn modelId="{D5EB0A39-D9F4-4A17-B62E-02ABEDA5806A}" type="presParOf" srcId="{E3389DEF-7FCC-480F-AA80-6E2494AE88C5}" destId="{6C52404F-B423-44FE-B5A1-30D6F68B5C3D}" srcOrd="16" destOrd="0" presId="urn:microsoft.com/office/officeart/2005/8/layout/list1"/>
    <dgm:cxn modelId="{DDC04862-3D12-4720-A253-2FD13BE5F5CD}" type="presParOf" srcId="{6C52404F-B423-44FE-B5A1-30D6F68B5C3D}" destId="{54933BFF-AEA7-4A65-B615-DE88DA63F0D9}" srcOrd="0" destOrd="0" presId="urn:microsoft.com/office/officeart/2005/8/layout/list1"/>
    <dgm:cxn modelId="{57E5A3C8-8C9C-4F35-9F6A-FAABDAA6B5AE}" type="presParOf" srcId="{6C52404F-B423-44FE-B5A1-30D6F68B5C3D}" destId="{6589EE20-4EC1-45E3-9401-7CF579330A25}" srcOrd="1" destOrd="0" presId="urn:microsoft.com/office/officeart/2005/8/layout/list1"/>
    <dgm:cxn modelId="{64C99447-8834-4B4B-9987-777C4CB6DAD2}" type="presParOf" srcId="{E3389DEF-7FCC-480F-AA80-6E2494AE88C5}" destId="{CEE0295F-1E05-4424-9B84-B275974845BD}" srcOrd="17" destOrd="0" presId="urn:microsoft.com/office/officeart/2005/8/layout/list1"/>
    <dgm:cxn modelId="{BB09A634-3484-42CF-9F0E-D02F6728C295}" type="presParOf" srcId="{E3389DEF-7FCC-480F-AA80-6E2494AE88C5}" destId="{A07CA72E-B3A7-439E-A017-66DABF80A5A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C74C88-937B-4EF2-B954-FA7FC201B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B43829-D0FB-4853-A72A-A66FD29A6CFD}">
      <dgm:prSet phldrT="[Text]" custT="1"/>
      <dgm:spPr/>
      <dgm:t>
        <a:bodyPr anchor="ctr"/>
        <a:lstStyle/>
        <a:p>
          <a:r>
            <a:rPr lang="fr-FR" sz="2800" b="1" noProof="0" dirty="0"/>
            <a:t>Demander à l’autre personne</a:t>
          </a:r>
          <a:r>
            <a:rPr lang="es-ES" sz="2800" b="1" dirty="0"/>
            <a:t>
</a:t>
          </a:r>
          <a:endParaRPr lang="en-US" sz="2800" b="1" dirty="0"/>
        </a:p>
      </dgm:t>
    </dgm:pt>
    <dgm:pt modelId="{F93FEE48-B664-4F47-AC18-303B4549853E}" type="parTrans" cxnId="{D39476DC-813C-414F-80C0-240B34D64DCF}">
      <dgm:prSet/>
      <dgm:spPr/>
      <dgm:t>
        <a:bodyPr/>
        <a:lstStyle/>
        <a:p>
          <a:endParaRPr lang="en-US"/>
        </a:p>
      </dgm:t>
    </dgm:pt>
    <dgm:pt modelId="{C80EF7F2-ECE7-4B12-859D-BEB3409472B3}" type="sibTrans" cxnId="{D39476DC-813C-414F-80C0-240B34D64DCF}">
      <dgm:prSet/>
      <dgm:spPr/>
      <dgm:t>
        <a:bodyPr/>
        <a:lstStyle/>
        <a:p>
          <a:endParaRPr lang="en-US"/>
        </a:p>
      </dgm:t>
    </dgm:pt>
    <dgm:pt modelId="{01730CA4-D362-4AE7-BAE5-A9C1882E2CC2}">
      <dgm:prSet phldrT="[Text]" custT="1"/>
      <dgm:spPr/>
      <dgm:t>
        <a:bodyPr/>
        <a:lstStyle/>
        <a:p>
          <a:pPr>
            <a:buFont typeface="Arial" panose="020B0604020202020204" pitchFamily="34" charset="0"/>
            <a:buNone/>
          </a:pPr>
          <a:r>
            <a:rPr lang="fr-FR" sz="2000" b="0" i="0" dirty="0">
              <a:solidFill>
                <a:srgbClr val="2D2D2D"/>
              </a:solidFill>
              <a:effectLst/>
              <a:latin typeface="Noto Sans" panose="020B0502040504020204" pitchFamily="34" charset="0"/>
            </a:rPr>
            <a:t>Encouragez les conversations et explorez les points de vue des autres en les interrogeant activement.</a:t>
          </a:r>
          <a:r>
            <a:rPr lang="es-ES" sz="2000" b="0" i="0" dirty="0">
              <a:solidFill>
                <a:srgbClr val="2D2D2D"/>
              </a:solidFill>
              <a:effectLst/>
              <a:latin typeface="Noto Sans" panose="020B0502040504020204" pitchFamily="34" charset="0"/>
            </a:rPr>
            <a:t>
</a:t>
          </a:r>
          <a:endParaRPr lang="en-US" sz="2000" dirty="0"/>
        </a:p>
      </dgm:t>
    </dgm:pt>
    <dgm:pt modelId="{B6F7AA96-7821-4D81-91FE-8BF11C364DBE}" type="parTrans" cxnId="{E78BA705-13CC-49A5-A000-C66A769F08BA}">
      <dgm:prSet/>
      <dgm:spPr/>
      <dgm:t>
        <a:bodyPr/>
        <a:lstStyle/>
        <a:p>
          <a:endParaRPr lang="en-US"/>
        </a:p>
      </dgm:t>
    </dgm:pt>
    <dgm:pt modelId="{D76E7804-C98F-4A2F-B97D-2901F11EEC78}" type="sibTrans" cxnId="{E78BA705-13CC-49A5-A000-C66A769F08BA}">
      <dgm:prSet/>
      <dgm:spPr/>
      <dgm:t>
        <a:bodyPr/>
        <a:lstStyle/>
        <a:p>
          <a:endParaRPr lang="en-US"/>
        </a:p>
      </dgm:t>
    </dgm:pt>
    <dgm:pt modelId="{6AFA24D6-6E12-4E2D-B7DF-E5BB70932FDF}">
      <dgm:prSet/>
      <dgm:spPr/>
      <dgm:t>
        <a:bodyPr/>
        <a:lstStyle/>
        <a:p>
          <a:pPr>
            <a:buFont typeface="Arial" panose="020B0604020202020204" pitchFamily="34" charset="0"/>
            <a:buNone/>
          </a:pPr>
          <a:r>
            <a:rPr lang="fr-FR" b="0" i="0" dirty="0">
              <a:solidFill>
                <a:srgbClr val="2D2D2D"/>
              </a:solidFill>
              <a:effectLst/>
              <a:latin typeface="Noto Sans" panose="020B0502040504020204" pitchFamily="34" charset="0"/>
            </a:rPr>
            <a:t>Paraphrasez (à haute voix) ce que vous comprenez sur ce que les autres disent, afin que vous puissiez vous assurer que votre compréhension est correcte.</a:t>
          </a:r>
          <a:r>
            <a:rPr lang="es-ES" b="0" i="0" dirty="0">
              <a:solidFill>
                <a:srgbClr val="2D2D2D"/>
              </a:solidFill>
              <a:effectLst/>
              <a:latin typeface="Noto Sans" panose="020B0502040504020204" pitchFamily="34" charset="0"/>
            </a:rPr>
            <a:t>
</a:t>
          </a:r>
          <a:endParaRPr lang="en-US" b="0" i="0" dirty="0">
            <a:solidFill>
              <a:srgbClr val="2D2D2D"/>
            </a:solidFill>
            <a:effectLst/>
            <a:latin typeface="Noto Sans" panose="020B0502040504020204" pitchFamily="34" charset="0"/>
          </a:endParaRPr>
        </a:p>
      </dgm:t>
    </dgm:pt>
    <dgm:pt modelId="{CE5E6281-4EDF-4AC3-B107-410DD0298BBE}" type="parTrans" cxnId="{4E957001-B399-4B92-9C1E-6B17C5AA6497}">
      <dgm:prSet/>
      <dgm:spPr/>
      <dgm:t>
        <a:bodyPr/>
        <a:lstStyle/>
        <a:p>
          <a:endParaRPr lang="en-US"/>
        </a:p>
      </dgm:t>
    </dgm:pt>
    <dgm:pt modelId="{D81AF6DC-F0E2-4CC1-9DF1-706E73877DD4}" type="sibTrans" cxnId="{4E957001-B399-4B92-9C1E-6B17C5AA6497}">
      <dgm:prSet/>
      <dgm:spPr/>
      <dgm:t>
        <a:bodyPr/>
        <a:lstStyle/>
        <a:p>
          <a:endParaRPr lang="en-US"/>
        </a:p>
      </dgm:t>
    </dgm:pt>
    <dgm:pt modelId="{F36FE2B5-3C0C-4562-AED4-49EAB7F9D391}">
      <dgm:prSet/>
      <dgm:spPr/>
      <dgm:t>
        <a:bodyPr/>
        <a:lstStyle/>
        <a:p>
          <a:pPr>
            <a:buFont typeface="Arial" panose="020B0604020202020204" pitchFamily="34" charset="0"/>
            <a:buNone/>
          </a:pPr>
          <a:r>
            <a:rPr lang="fr-FR" b="0" i="0" dirty="0">
              <a:solidFill>
                <a:srgbClr val="2D2D2D"/>
              </a:solidFill>
              <a:effectLst/>
              <a:latin typeface="Noto Sans" panose="020B0502040504020204" pitchFamily="34" charset="0"/>
            </a:rPr>
            <a:t>Expliquez clairement les étapes de votre réflexion aux autres afin qu'ils comprennent mieux le fonctionnement de votre propre processus de raisonnement.</a:t>
          </a:r>
          <a:r>
            <a:rPr lang="es-ES" b="0" i="0" dirty="0">
              <a:solidFill>
                <a:srgbClr val="2D2D2D"/>
              </a:solidFill>
              <a:effectLst/>
              <a:latin typeface="Noto Sans" panose="020B0502040504020204" pitchFamily="34" charset="0"/>
            </a:rPr>
            <a:t>
</a:t>
          </a:r>
          <a:endParaRPr lang="en-US" b="0" i="0" dirty="0">
            <a:solidFill>
              <a:srgbClr val="2D2D2D"/>
            </a:solidFill>
            <a:effectLst/>
            <a:latin typeface="Noto Sans" panose="020B0502040504020204" pitchFamily="34" charset="0"/>
          </a:endParaRPr>
        </a:p>
      </dgm:t>
    </dgm:pt>
    <dgm:pt modelId="{8132B9FC-078E-425D-8AC7-3E988AF6D740}" type="parTrans" cxnId="{EED83503-52D7-400E-8160-CE86539E0092}">
      <dgm:prSet/>
      <dgm:spPr/>
      <dgm:t>
        <a:bodyPr/>
        <a:lstStyle/>
        <a:p>
          <a:endParaRPr lang="en-US"/>
        </a:p>
      </dgm:t>
    </dgm:pt>
    <dgm:pt modelId="{3EAAD642-E959-4EEC-8A66-31C3C6478F6B}" type="sibTrans" cxnId="{EED83503-52D7-400E-8160-CE86539E0092}">
      <dgm:prSet/>
      <dgm:spPr/>
      <dgm:t>
        <a:bodyPr/>
        <a:lstStyle/>
        <a:p>
          <a:endParaRPr lang="en-US"/>
        </a:p>
      </dgm:t>
    </dgm:pt>
    <dgm:pt modelId="{4CB77312-35D4-4E20-8634-152C406D0EB4}">
      <dgm:prSet/>
      <dgm:spPr/>
      <dgm:t>
        <a:bodyPr/>
        <a:lstStyle/>
        <a:p>
          <a:pPr>
            <a:buFont typeface="Arial" panose="020B0604020202020204" pitchFamily="34" charset="0"/>
            <a:buNone/>
          </a:pPr>
          <a:r>
            <a:rPr lang="fr-FR" b="0" i="0" dirty="0">
              <a:solidFill>
                <a:srgbClr val="2D2D2D"/>
              </a:solidFill>
              <a:effectLst/>
              <a:latin typeface="Noto Sans" panose="020B0502040504020204" pitchFamily="34" charset="0"/>
            </a:rPr>
            <a:t>Si vous devez prendre une décision critique, prenez votre temps et réfléchissez à l’ensemble du processus avant de parvenir à une conclusion.</a:t>
          </a:r>
          <a:endParaRPr lang="en-US" b="0" i="0" dirty="0">
            <a:solidFill>
              <a:srgbClr val="2D2D2D"/>
            </a:solidFill>
            <a:effectLst/>
            <a:latin typeface="Noto Sans" panose="020B0502040504020204" pitchFamily="34" charset="0"/>
          </a:endParaRPr>
        </a:p>
      </dgm:t>
    </dgm:pt>
    <dgm:pt modelId="{E01A69C6-3155-495B-A12C-46134616817E}" type="parTrans" cxnId="{6BF34C3C-DBFD-41DD-A343-5F19BE312EEB}">
      <dgm:prSet/>
      <dgm:spPr/>
      <dgm:t>
        <a:bodyPr/>
        <a:lstStyle/>
        <a:p>
          <a:endParaRPr lang="en-US"/>
        </a:p>
      </dgm:t>
    </dgm:pt>
    <dgm:pt modelId="{E143D9E3-EFDD-46D9-93AF-B5AB3D866E37}" type="sibTrans" cxnId="{6BF34C3C-DBFD-41DD-A343-5F19BE312EEB}">
      <dgm:prSet/>
      <dgm:spPr/>
      <dgm:t>
        <a:bodyPr/>
        <a:lstStyle/>
        <a:p>
          <a:endParaRPr lang="en-US"/>
        </a:p>
      </dgm:t>
    </dgm:pt>
    <dgm:pt modelId="{555C1E1C-1B9C-4F53-B255-4D46FC92BD6D}" type="pres">
      <dgm:prSet presAssocID="{21C74C88-937B-4EF2-B954-FA7FC201B891}" presName="vert0" presStyleCnt="0">
        <dgm:presLayoutVars>
          <dgm:dir/>
          <dgm:animOne val="branch"/>
          <dgm:animLvl val="lvl"/>
        </dgm:presLayoutVars>
      </dgm:prSet>
      <dgm:spPr/>
    </dgm:pt>
    <dgm:pt modelId="{49B296DC-730E-4E16-9D27-216CABAB2B69}" type="pres">
      <dgm:prSet presAssocID="{42B43829-D0FB-4853-A72A-A66FD29A6CFD}" presName="thickLine" presStyleLbl="alignNode1" presStyleIdx="0" presStyleCnt="1"/>
      <dgm:spPr/>
    </dgm:pt>
    <dgm:pt modelId="{38DCE38A-78D3-4A6F-905F-5F79F8AD4C51}" type="pres">
      <dgm:prSet presAssocID="{42B43829-D0FB-4853-A72A-A66FD29A6CFD}" presName="horz1" presStyleCnt="0"/>
      <dgm:spPr/>
    </dgm:pt>
    <dgm:pt modelId="{FB23F601-5360-4452-8801-20F7FF7E19FC}" type="pres">
      <dgm:prSet presAssocID="{42B43829-D0FB-4853-A72A-A66FD29A6CFD}" presName="tx1" presStyleLbl="revTx" presStyleIdx="0" presStyleCnt="5"/>
      <dgm:spPr/>
    </dgm:pt>
    <dgm:pt modelId="{AB86C0F9-35FB-4567-B929-83685F355BAC}" type="pres">
      <dgm:prSet presAssocID="{42B43829-D0FB-4853-A72A-A66FD29A6CFD}" presName="vert1" presStyleCnt="0"/>
      <dgm:spPr/>
    </dgm:pt>
    <dgm:pt modelId="{B5839945-6AA5-480E-8A17-DB97E968C765}" type="pres">
      <dgm:prSet presAssocID="{01730CA4-D362-4AE7-BAE5-A9C1882E2CC2}" presName="vertSpace2a" presStyleCnt="0"/>
      <dgm:spPr/>
    </dgm:pt>
    <dgm:pt modelId="{0B99AD47-A111-4115-90DF-2224CA702D7D}" type="pres">
      <dgm:prSet presAssocID="{01730CA4-D362-4AE7-BAE5-A9C1882E2CC2}" presName="horz2" presStyleCnt="0"/>
      <dgm:spPr/>
    </dgm:pt>
    <dgm:pt modelId="{0A739D0D-AB29-4D9A-961E-E94467CC4FD2}" type="pres">
      <dgm:prSet presAssocID="{01730CA4-D362-4AE7-BAE5-A9C1882E2CC2}" presName="horzSpace2" presStyleCnt="0"/>
      <dgm:spPr/>
    </dgm:pt>
    <dgm:pt modelId="{D94B585A-112B-444C-9C72-18396052C8C2}" type="pres">
      <dgm:prSet presAssocID="{01730CA4-D362-4AE7-BAE5-A9C1882E2CC2}" presName="tx2" presStyleLbl="revTx" presStyleIdx="1" presStyleCnt="5"/>
      <dgm:spPr/>
    </dgm:pt>
    <dgm:pt modelId="{68CC9E3F-D1E9-4ACE-B340-01317F254F4B}" type="pres">
      <dgm:prSet presAssocID="{01730CA4-D362-4AE7-BAE5-A9C1882E2CC2}" presName="vert2" presStyleCnt="0"/>
      <dgm:spPr/>
    </dgm:pt>
    <dgm:pt modelId="{E7735E0A-682B-417B-8A02-76BD25F7EC17}" type="pres">
      <dgm:prSet presAssocID="{01730CA4-D362-4AE7-BAE5-A9C1882E2CC2}" presName="thinLine2b" presStyleLbl="callout" presStyleIdx="0" presStyleCnt="4"/>
      <dgm:spPr/>
    </dgm:pt>
    <dgm:pt modelId="{2E94D442-44BF-42AC-9B8A-8EB3FBB713AC}" type="pres">
      <dgm:prSet presAssocID="{01730CA4-D362-4AE7-BAE5-A9C1882E2CC2}" presName="vertSpace2b" presStyleCnt="0"/>
      <dgm:spPr/>
    </dgm:pt>
    <dgm:pt modelId="{BB640C1B-10AA-4646-9DB7-6E21A4E251EB}" type="pres">
      <dgm:prSet presAssocID="{6AFA24D6-6E12-4E2D-B7DF-E5BB70932FDF}" presName="horz2" presStyleCnt="0"/>
      <dgm:spPr/>
    </dgm:pt>
    <dgm:pt modelId="{DBC13E62-4335-4685-BDB2-0AC8D2DFD81F}" type="pres">
      <dgm:prSet presAssocID="{6AFA24D6-6E12-4E2D-B7DF-E5BB70932FDF}" presName="horzSpace2" presStyleCnt="0"/>
      <dgm:spPr/>
    </dgm:pt>
    <dgm:pt modelId="{FC71ABD6-87A2-44A4-9418-7E9F0E04BB9A}" type="pres">
      <dgm:prSet presAssocID="{6AFA24D6-6E12-4E2D-B7DF-E5BB70932FDF}" presName="tx2" presStyleLbl="revTx" presStyleIdx="2" presStyleCnt="5"/>
      <dgm:spPr/>
    </dgm:pt>
    <dgm:pt modelId="{DFF50730-DBBC-411D-8D01-CC21CF6CE102}" type="pres">
      <dgm:prSet presAssocID="{6AFA24D6-6E12-4E2D-B7DF-E5BB70932FDF}" presName="vert2" presStyleCnt="0"/>
      <dgm:spPr/>
    </dgm:pt>
    <dgm:pt modelId="{8C12C94D-BB54-4A4F-8C31-793EB0C20372}" type="pres">
      <dgm:prSet presAssocID="{6AFA24D6-6E12-4E2D-B7DF-E5BB70932FDF}" presName="thinLine2b" presStyleLbl="callout" presStyleIdx="1" presStyleCnt="4"/>
      <dgm:spPr/>
    </dgm:pt>
    <dgm:pt modelId="{1B88A60E-7E90-4050-B711-FD6FF2F80A5C}" type="pres">
      <dgm:prSet presAssocID="{6AFA24D6-6E12-4E2D-B7DF-E5BB70932FDF}" presName="vertSpace2b" presStyleCnt="0"/>
      <dgm:spPr/>
    </dgm:pt>
    <dgm:pt modelId="{DAE77C25-F33A-46F4-A58F-C1F9C6346D25}" type="pres">
      <dgm:prSet presAssocID="{F36FE2B5-3C0C-4562-AED4-49EAB7F9D391}" presName="horz2" presStyleCnt="0"/>
      <dgm:spPr/>
    </dgm:pt>
    <dgm:pt modelId="{35F4639B-B41A-48A3-9B10-7C1F7E3C8777}" type="pres">
      <dgm:prSet presAssocID="{F36FE2B5-3C0C-4562-AED4-49EAB7F9D391}" presName="horzSpace2" presStyleCnt="0"/>
      <dgm:spPr/>
    </dgm:pt>
    <dgm:pt modelId="{0FB9713C-B5C1-4354-B6A8-50A228DBFFD4}" type="pres">
      <dgm:prSet presAssocID="{F36FE2B5-3C0C-4562-AED4-49EAB7F9D391}" presName="tx2" presStyleLbl="revTx" presStyleIdx="3" presStyleCnt="5"/>
      <dgm:spPr/>
    </dgm:pt>
    <dgm:pt modelId="{73829492-33D3-48D9-AF69-F74982BF39F7}" type="pres">
      <dgm:prSet presAssocID="{F36FE2B5-3C0C-4562-AED4-49EAB7F9D391}" presName="vert2" presStyleCnt="0"/>
      <dgm:spPr/>
    </dgm:pt>
    <dgm:pt modelId="{0323B368-6917-4700-AFB1-90FE03BE97DA}" type="pres">
      <dgm:prSet presAssocID="{F36FE2B5-3C0C-4562-AED4-49EAB7F9D391}" presName="thinLine2b" presStyleLbl="callout" presStyleIdx="2" presStyleCnt="4"/>
      <dgm:spPr/>
    </dgm:pt>
    <dgm:pt modelId="{2E7C62C5-EFD0-42F7-B58D-6E9BDC5519FE}" type="pres">
      <dgm:prSet presAssocID="{F36FE2B5-3C0C-4562-AED4-49EAB7F9D391}" presName="vertSpace2b" presStyleCnt="0"/>
      <dgm:spPr/>
    </dgm:pt>
    <dgm:pt modelId="{8F446124-B31D-49E6-9AB0-BEC4094C1FE8}" type="pres">
      <dgm:prSet presAssocID="{4CB77312-35D4-4E20-8634-152C406D0EB4}" presName="horz2" presStyleCnt="0"/>
      <dgm:spPr/>
    </dgm:pt>
    <dgm:pt modelId="{5BA19E2E-D8A3-4156-89AD-D551BCB3CC1A}" type="pres">
      <dgm:prSet presAssocID="{4CB77312-35D4-4E20-8634-152C406D0EB4}" presName="horzSpace2" presStyleCnt="0"/>
      <dgm:spPr/>
    </dgm:pt>
    <dgm:pt modelId="{7EE99556-ADAD-4F1C-B6B4-C2C1D054F2D0}" type="pres">
      <dgm:prSet presAssocID="{4CB77312-35D4-4E20-8634-152C406D0EB4}" presName="tx2" presStyleLbl="revTx" presStyleIdx="4" presStyleCnt="5"/>
      <dgm:spPr/>
    </dgm:pt>
    <dgm:pt modelId="{9ED7F704-CCAB-40EA-BDE5-AE57D34FAB65}" type="pres">
      <dgm:prSet presAssocID="{4CB77312-35D4-4E20-8634-152C406D0EB4}" presName="vert2" presStyleCnt="0"/>
      <dgm:spPr/>
    </dgm:pt>
    <dgm:pt modelId="{E316A6EC-3387-4BE6-8CAD-A0647681CB2E}" type="pres">
      <dgm:prSet presAssocID="{4CB77312-35D4-4E20-8634-152C406D0EB4}" presName="thinLine2b" presStyleLbl="callout" presStyleIdx="3" presStyleCnt="4"/>
      <dgm:spPr/>
    </dgm:pt>
    <dgm:pt modelId="{5D6EA5C7-2844-4B01-996A-EFA0D4E2E52D}" type="pres">
      <dgm:prSet presAssocID="{4CB77312-35D4-4E20-8634-152C406D0EB4}" presName="vertSpace2b" presStyleCnt="0"/>
      <dgm:spPr/>
    </dgm:pt>
  </dgm:ptLst>
  <dgm:cxnLst>
    <dgm:cxn modelId="{4E957001-B399-4B92-9C1E-6B17C5AA6497}" srcId="{42B43829-D0FB-4853-A72A-A66FD29A6CFD}" destId="{6AFA24D6-6E12-4E2D-B7DF-E5BB70932FDF}" srcOrd="1" destOrd="0" parTransId="{CE5E6281-4EDF-4AC3-B107-410DD0298BBE}" sibTransId="{D81AF6DC-F0E2-4CC1-9DF1-706E73877DD4}"/>
    <dgm:cxn modelId="{EED83503-52D7-400E-8160-CE86539E0092}" srcId="{42B43829-D0FB-4853-A72A-A66FD29A6CFD}" destId="{F36FE2B5-3C0C-4562-AED4-49EAB7F9D391}" srcOrd="2" destOrd="0" parTransId="{8132B9FC-078E-425D-8AC7-3E988AF6D740}" sibTransId="{3EAAD642-E959-4EEC-8A66-31C3C6478F6B}"/>
    <dgm:cxn modelId="{E78BA705-13CC-49A5-A000-C66A769F08BA}" srcId="{42B43829-D0FB-4853-A72A-A66FD29A6CFD}" destId="{01730CA4-D362-4AE7-BAE5-A9C1882E2CC2}" srcOrd="0" destOrd="0" parTransId="{B6F7AA96-7821-4D81-91FE-8BF11C364DBE}" sibTransId="{D76E7804-C98F-4A2F-B97D-2901F11EEC78}"/>
    <dgm:cxn modelId="{73AD8D1B-EAF7-467D-A4A6-186A8C1EFAC7}" type="presOf" srcId="{4CB77312-35D4-4E20-8634-152C406D0EB4}" destId="{7EE99556-ADAD-4F1C-B6B4-C2C1D054F2D0}" srcOrd="0" destOrd="0" presId="urn:microsoft.com/office/officeart/2008/layout/LinedList"/>
    <dgm:cxn modelId="{6BF34C3C-DBFD-41DD-A343-5F19BE312EEB}" srcId="{42B43829-D0FB-4853-A72A-A66FD29A6CFD}" destId="{4CB77312-35D4-4E20-8634-152C406D0EB4}" srcOrd="3" destOrd="0" parTransId="{E01A69C6-3155-495B-A12C-46134616817E}" sibTransId="{E143D9E3-EFDD-46D9-93AF-B5AB3D866E37}"/>
    <dgm:cxn modelId="{B2E9858F-16FB-4792-8B92-04228489A75A}" type="presOf" srcId="{01730CA4-D362-4AE7-BAE5-A9C1882E2CC2}" destId="{D94B585A-112B-444C-9C72-18396052C8C2}" srcOrd="0" destOrd="0" presId="urn:microsoft.com/office/officeart/2008/layout/LinedList"/>
    <dgm:cxn modelId="{E56C7192-420F-449A-88D0-54D9B308CF8F}" type="presOf" srcId="{21C74C88-937B-4EF2-B954-FA7FC201B891}" destId="{555C1E1C-1B9C-4F53-B255-4D46FC92BD6D}" srcOrd="0" destOrd="0" presId="urn:microsoft.com/office/officeart/2008/layout/LinedList"/>
    <dgm:cxn modelId="{470EC4AB-79AB-4298-B74F-0C1EA7323E16}" type="presOf" srcId="{42B43829-D0FB-4853-A72A-A66FD29A6CFD}" destId="{FB23F601-5360-4452-8801-20F7FF7E19FC}" srcOrd="0" destOrd="0" presId="urn:microsoft.com/office/officeart/2008/layout/LinedList"/>
    <dgm:cxn modelId="{F7B05FC9-0595-4D3B-A288-28F7D48BE057}" type="presOf" srcId="{F36FE2B5-3C0C-4562-AED4-49EAB7F9D391}" destId="{0FB9713C-B5C1-4354-B6A8-50A228DBFFD4}" srcOrd="0" destOrd="0" presId="urn:microsoft.com/office/officeart/2008/layout/LinedList"/>
    <dgm:cxn modelId="{D39476DC-813C-414F-80C0-240B34D64DCF}" srcId="{21C74C88-937B-4EF2-B954-FA7FC201B891}" destId="{42B43829-D0FB-4853-A72A-A66FD29A6CFD}" srcOrd="0" destOrd="0" parTransId="{F93FEE48-B664-4F47-AC18-303B4549853E}" sibTransId="{C80EF7F2-ECE7-4B12-859D-BEB3409472B3}"/>
    <dgm:cxn modelId="{A7046FE8-275C-41AA-9A25-FF92CE821E04}" type="presOf" srcId="{6AFA24D6-6E12-4E2D-B7DF-E5BB70932FDF}" destId="{FC71ABD6-87A2-44A4-9418-7E9F0E04BB9A}" srcOrd="0" destOrd="0" presId="urn:microsoft.com/office/officeart/2008/layout/LinedList"/>
    <dgm:cxn modelId="{B5BABC4A-AC76-4143-AE53-C91E703004FD}" type="presParOf" srcId="{555C1E1C-1B9C-4F53-B255-4D46FC92BD6D}" destId="{49B296DC-730E-4E16-9D27-216CABAB2B69}" srcOrd="0" destOrd="0" presId="urn:microsoft.com/office/officeart/2008/layout/LinedList"/>
    <dgm:cxn modelId="{D8BD7B76-1227-4B1A-84E5-20EBC99AAF5D}" type="presParOf" srcId="{555C1E1C-1B9C-4F53-B255-4D46FC92BD6D}" destId="{38DCE38A-78D3-4A6F-905F-5F79F8AD4C51}" srcOrd="1" destOrd="0" presId="urn:microsoft.com/office/officeart/2008/layout/LinedList"/>
    <dgm:cxn modelId="{5FF4ECDC-04DD-470A-8342-ECC9EBBF4D59}" type="presParOf" srcId="{38DCE38A-78D3-4A6F-905F-5F79F8AD4C51}" destId="{FB23F601-5360-4452-8801-20F7FF7E19FC}" srcOrd="0" destOrd="0" presId="urn:microsoft.com/office/officeart/2008/layout/LinedList"/>
    <dgm:cxn modelId="{86CC567E-D42D-4C7B-A436-3D24074FFC45}" type="presParOf" srcId="{38DCE38A-78D3-4A6F-905F-5F79F8AD4C51}" destId="{AB86C0F9-35FB-4567-B929-83685F355BAC}" srcOrd="1" destOrd="0" presId="urn:microsoft.com/office/officeart/2008/layout/LinedList"/>
    <dgm:cxn modelId="{CC70656F-6FD8-4151-BCB3-2F25F2E29038}" type="presParOf" srcId="{AB86C0F9-35FB-4567-B929-83685F355BAC}" destId="{B5839945-6AA5-480E-8A17-DB97E968C765}" srcOrd="0" destOrd="0" presId="urn:microsoft.com/office/officeart/2008/layout/LinedList"/>
    <dgm:cxn modelId="{131B579B-16CA-4E2C-9E60-C6BA4CDB01B5}" type="presParOf" srcId="{AB86C0F9-35FB-4567-B929-83685F355BAC}" destId="{0B99AD47-A111-4115-90DF-2224CA702D7D}" srcOrd="1" destOrd="0" presId="urn:microsoft.com/office/officeart/2008/layout/LinedList"/>
    <dgm:cxn modelId="{A41DDC70-370D-4C12-A793-D6192E2CB6B6}" type="presParOf" srcId="{0B99AD47-A111-4115-90DF-2224CA702D7D}" destId="{0A739D0D-AB29-4D9A-961E-E94467CC4FD2}" srcOrd="0" destOrd="0" presId="urn:microsoft.com/office/officeart/2008/layout/LinedList"/>
    <dgm:cxn modelId="{0DB3E768-E535-4C49-98AD-4BDEB92940B1}" type="presParOf" srcId="{0B99AD47-A111-4115-90DF-2224CA702D7D}" destId="{D94B585A-112B-444C-9C72-18396052C8C2}" srcOrd="1" destOrd="0" presId="urn:microsoft.com/office/officeart/2008/layout/LinedList"/>
    <dgm:cxn modelId="{2351FE8F-2CFC-4CDD-BBD8-B26D62E3C452}" type="presParOf" srcId="{0B99AD47-A111-4115-90DF-2224CA702D7D}" destId="{68CC9E3F-D1E9-4ACE-B340-01317F254F4B}" srcOrd="2" destOrd="0" presId="urn:microsoft.com/office/officeart/2008/layout/LinedList"/>
    <dgm:cxn modelId="{E5AE106B-2D1F-4942-A0D6-6D7ADE4C249E}" type="presParOf" srcId="{AB86C0F9-35FB-4567-B929-83685F355BAC}" destId="{E7735E0A-682B-417B-8A02-76BD25F7EC17}" srcOrd="2" destOrd="0" presId="urn:microsoft.com/office/officeart/2008/layout/LinedList"/>
    <dgm:cxn modelId="{25D95D18-997F-4992-A4DC-940EEF66DF7C}" type="presParOf" srcId="{AB86C0F9-35FB-4567-B929-83685F355BAC}" destId="{2E94D442-44BF-42AC-9B8A-8EB3FBB713AC}" srcOrd="3" destOrd="0" presId="urn:microsoft.com/office/officeart/2008/layout/LinedList"/>
    <dgm:cxn modelId="{7670019E-6880-4E67-9D71-0C84B2CD9EC1}" type="presParOf" srcId="{AB86C0F9-35FB-4567-B929-83685F355BAC}" destId="{BB640C1B-10AA-4646-9DB7-6E21A4E251EB}" srcOrd="4" destOrd="0" presId="urn:microsoft.com/office/officeart/2008/layout/LinedList"/>
    <dgm:cxn modelId="{FD479E33-B48A-424D-B55D-E58337924135}" type="presParOf" srcId="{BB640C1B-10AA-4646-9DB7-6E21A4E251EB}" destId="{DBC13E62-4335-4685-BDB2-0AC8D2DFD81F}" srcOrd="0" destOrd="0" presId="urn:microsoft.com/office/officeart/2008/layout/LinedList"/>
    <dgm:cxn modelId="{F24E3602-53DA-46E9-AA43-2D9CE988E4D9}" type="presParOf" srcId="{BB640C1B-10AA-4646-9DB7-6E21A4E251EB}" destId="{FC71ABD6-87A2-44A4-9418-7E9F0E04BB9A}" srcOrd="1" destOrd="0" presId="urn:microsoft.com/office/officeart/2008/layout/LinedList"/>
    <dgm:cxn modelId="{820EAAB3-EBAE-4BEB-B575-36FF22E9C304}" type="presParOf" srcId="{BB640C1B-10AA-4646-9DB7-6E21A4E251EB}" destId="{DFF50730-DBBC-411D-8D01-CC21CF6CE102}" srcOrd="2" destOrd="0" presId="urn:microsoft.com/office/officeart/2008/layout/LinedList"/>
    <dgm:cxn modelId="{1652F59D-4FE3-48FB-BC6E-7D66542B54C6}" type="presParOf" srcId="{AB86C0F9-35FB-4567-B929-83685F355BAC}" destId="{8C12C94D-BB54-4A4F-8C31-793EB0C20372}" srcOrd="5" destOrd="0" presId="urn:microsoft.com/office/officeart/2008/layout/LinedList"/>
    <dgm:cxn modelId="{BEAB5BE9-BC75-4B29-93DC-D6A4D7251945}" type="presParOf" srcId="{AB86C0F9-35FB-4567-B929-83685F355BAC}" destId="{1B88A60E-7E90-4050-B711-FD6FF2F80A5C}" srcOrd="6" destOrd="0" presId="urn:microsoft.com/office/officeart/2008/layout/LinedList"/>
    <dgm:cxn modelId="{31E9749A-E142-4E8F-9FB2-99FCBEEFC4EB}" type="presParOf" srcId="{AB86C0F9-35FB-4567-B929-83685F355BAC}" destId="{DAE77C25-F33A-46F4-A58F-C1F9C6346D25}" srcOrd="7" destOrd="0" presId="urn:microsoft.com/office/officeart/2008/layout/LinedList"/>
    <dgm:cxn modelId="{46E4E62D-0CC8-4F12-BC67-788045626E77}" type="presParOf" srcId="{DAE77C25-F33A-46F4-A58F-C1F9C6346D25}" destId="{35F4639B-B41A-48A3-9B10-7C1F7E3C8777}" srcOrd="0" destOrd="0" presId="urn:microsoft.com/office/officeart/2008/layout/LinedList"/>
    <dgm:cxn modelId="{C2B58DC8-82EC-40E7-990D-B1039D3A59B0}" type="presParOf" srcId="{DAE77C25-F33A-46F4-A58F-C1F9C6346D25}" destId="{0FB9713C-B5C1-4354-B6A8-50A228DBFFD4}" srcOrd="1" destOrd="0" presId="urn:microsoft.com/office/officeart/2008/layout/LinedList"/>
    <dgm:cxn modelId="{A296A47A-AE07-4A8E-889A-2BC43709D2A7}" type="presParOf" srcId="{DAE77C25-F33A-46F4-A58F-C1F9C6346D25}" destId="{73829492-33D3-48D9-AF69-F74982BF39F7}" srcOrd="2" destOrd="0" presId="urn:microsoft.com/office/officeart/2008/layout/LinedList"/>
    <dgm:cxn modelId="{D8AA30DE-6B0A-43FB-959E-C7F46768CD5C}" type="presParOf" srcId="{AB86C0F9-35FB-4567-B929-83685F355BAC}" destId="{0323B368-6917-4700-AFB1-90FE03BE97DA}" srcOrd="8" destOrd="0" presId="urn:microsoft.com/office/officeart/2008/layout/LinedList"/>
    <dgm:cxn modelId="{5E886ACE-CD35-48A3-B372-213AF076FBEB}" type="presParOf" srcId="{AB86C0F9-35FB-4567-B929-83685F355BAC}" destId="{2E7C62C5-EFD0-42F7-B58D-6E9BDC5519FE}" srcOrd="9" destOrd="0" presId="urn:microsoft.com/office/officeart/2008/layout/LinedList"/>
    <dgm:cxn modelId="{E05FE55A-FC5C-4A4F-A646-B4D25BE1329F}" type="presParOf" srcId="{AB86C0F9-35FB-4567-B929-83685F355BAC}" destId="{8F446124-B31D-49E6-9AB0-BEC4094C1FE8}" srcOrd="10" destOrd="0" presId="urn:microsoft.com/office/officeart/2008/layout/LinedList"/>
    <dgm:cxn modelId="{555D3535-9A9D-4FD5-B022-F5D50F70C76B}" type="presParOf" srcId="{8F446124-B31D-49E6-9AB0-BEC4094C1FE8}" destId="{5BA19E2E-D8A3-4156-89AD-D551BCB3CC1A}" srcOrd="0" destOrd="0" presId="urn:microsoft.com/office/officeart/2008/layout/LinedList"/>
    <dgm:cxn modelId="{2D4F0200-97B1-42E9-815C-B10AEE64FD4F}" type="presParOf" srcId="{8F446124-B31D-49E6-9AB0-BEC4094C1FE8}" destId="{7EE99556-ADAD-4F1C-B6B4-C2C1D054F2D0}" srcOrd="1" destOrd="0" presId="urn:microsoft.com/office/officeart/2008/layout/LinedList"/>
    <dgm:cxn modelId="{65294F9C-B714-46AD-9DDC-05B569A16D1C}" type="presParOf" srcId="{8F446124-B31D-49E6-9AB0-BEC4094C1FE8}" destId="{9ED7F704-CCAB-40EA-BDE5-AE57D34FAB65}" srcOrd="2" destOrd="0" presId="urn:microsoft.com/office/officeart/2008/layout/LinedList"/>
    <dgm:cxn modelId="{D9650D9D-61F6-430C-925D-BE149653C139}" type="presParOf" srcId="{AB86C0F9-35FB-4567-B929-83685F355BAC}" destId="{E316A6EC-3387-4BE6-8CAD-A0647681CB2E}" srcOrd="11" destOrd="0" presId="urn:microsoft.com/office/officeart/2008/layout/LinedList"/>
    <dgm:cxn modelId="{382BBE39-EFD9-4739-B1A7-FEAA155C2CD1}" type="presParOf" srcId="{AB86C0F9-35FB-4567-B929-83685F355BAC}" destId="{5D6EA5C7-2844-4B01-996A-EFA0D4E2E52D}"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8D915D-92B6-4C93-909E-0A2F9CEEE521}"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614E89D2-73C1-47C4-8376-866FBC10E044}">
      <dgm:prSet phldrT="[Text]"/>
      <dgm:spPr/>
      <dgm:t>
        <a:bodyPr/>
        <a:lstStyle/>
        <a:p>
          <a:r>
            <a:rPr lang="fr-FR" noProof="0" dirty="0">
              <a:latin typeface="Calibri" panose="020F0502020204030204" pitchFamily="34" charset="0"/>
              <a:cs typeface="Calibri" panose="020F0502020204030204" pitchFamily="34" charset="0"/>
            </a:rPr>
            <a:t>Les émotions varient énormément selon la culture, tant en termes d’expression que de signification.</a:t>
          </a:r>
          <a:endParaRPr lang="it-IT" noProof="0" dirty="0">
            <a:latin typeface="Calibri" panose="020F0502020204030204" pitchFamily="34" charset="0"/>
            <a:cs typeface="Calibri" panose="020F0502020204030204" pitchFamily="34" charset="0"/>
          </a:endParaRPr>
        </a:p>
        <a:p>
          <a:endParaRPr lang="es-ES" noProof="0" dirty="0">
            <a:latin typeface="Calibri" panose="020F0502020204030204" pitchFamily="34" charset="0"/>
            <a:cs typeface="Calibri" panose="020F0502020204030204" pitchFamily="34" charset="0"/>
          </a:endParaRPr>
        </a:p>
      </dgm:t>
    </dgm:pt>
    <dgm:pt modelId="{BC5A4FAF-537A-4F23-A507-2AF2AE59D153}" type="parTrans" cxnId="{837B025B-6D08-4CA3-B43F-3D64280C227F}">
      <dgm:prSet/>
      <dgm:spPr/>
      <dgm:t>
        <a:bodyPr/>
        <a:lstStyle/>
        <a:p>
          <a:endParaRPr lang="en-US"/>
        </a:p>
      </dgm:t>
    </dgm:pt>
    <dgm:pt modelId="{485DC721-F889-45A7-9099-EAB8DC12EA02}" type="sibTrans" cxnId="{837B025B-6D08-4CA3-B43F-3D64280C227F}">
      <dgm:prSet/>
      <dgm:spPr/>
      <dgm:t>
        <a:bodyPr/>
        <a:lstStyle/>
        <a:p>
          <a:endParaRPr lang="en-US"/>
        </a:p>
      </dgm:t>
    </dgm:pt>
    <dgm:pt modelId="{FA7E3CC7-1C39-43A2-8DD7-850F8A66A9DC}">
      <dgm:prSet phldrT="[Text]"/>
      <dgm:spPr/>
      <dgm:t>
        <a:bodyPr/>
        <a:lstStyle/>
        <a:p>
          <a:r>
            <a:rPr lang="fr-FR" noProof="0" dirty="0">
              <a:latin typeface="Calibri" panose="020F0502020204030204" pitchFamily="34" charset="0"/>
              <a:cs typeface="Calibri" panose="020F0502020204030204" pitchFamily="34" charset="0"/>
            </a:rPr>
            <a:t>Sans une compréhension adéquate de ces paysages émotionnels, le croisement des cultures peut devenir un terrain miné de communication. </a:t>
          </a:r>
          <a:endParaRPr lang="it-IT" noProof="0" dirty="0">
            <a:latin typeface="Calibri" panose="020F0502020204030204" pitchFamily="34" charset="0"/>
            <a:cs typeface="Calibri" panose="020F0502020204030204" pitchFamily="34" charset="0"/>
          </a:endParaRPr>
        </a:p>
        <a:p>
          <a:r>
            <a:rPr lang="es-ES" noProof="0" dirty="0">
              <a:latin typeface="Calibri" panose="020F0502020204030204" pitchFamily="34" charset="0"/>
              <a:cs typeface="Calibri" panose="020F0502020204030204" pitchFamily="34" charset="0"/>
            </a:rPr>
            <a:t> </a:t>
          </a:r>
        </a:p>
      </dgm:t>
    </dgm:pt>
    <dgm:pt modelId="{D0D00A6D-D8EA-4B3E-8DA7-AA724206BDD4}" type="parTrans" cxnId="{05A6EB35-94E9-4814-862C-8FA61CB2DFB2}">
      <dgm:prSet/>
      <dgm:spPr/>
      <dgm:t>
        <a:bodyPr/>
        <a:lstStyle/>
        <a:p>
          <a:endParaRPr lang="en-US"/>
        </a:p>
      </dgm:t>
    </dgm:pt>
    <dgm:pt modelId="{827BF60A-3762-47A5-A38B-60F5320A0C8F}" type="sibTrans" cxnId="{05A6EB35-94E9-4814-862C-8FA61CB2DFB2}">
      <dgm:prSet/>
      <dgm:spPr/>
      <dgm:t>
        <a:bodyPr/>
        <a:lstStyle/>
        <a:p>
          <a:endParaRPr lang="en-US"/>
        </a:p>
      </dgm:t>
    </dgm:pt>
    <dgm:pt modelId="{728D5A9A-982B-41D2-8E38-7BE5A5CB23FE}">
      <dgm:prSet phldrT="[Text]"/>
      <dgm:spPr/>
      <dgm:t>
        <a:bodyPr/>
        <a:lstStyle/>
        <a:p>
          <a:r>
            <a:rPr lang="fr-FR" b="1" noProof="0" dirty="0">
              <a:latin typeface="Calibri" panose="020F0502020204030204" pitchFamily="34" charset="0"/>
              <a:cs typeface="Calibri" panose="020F0502020204030204" pitchFamily="34" charset="0"/>
            </a:rPr>
            <a:t>E</a:t>
          </a:r>
          <a:r>
            <a:rPr lang="fr-FR" b="1" i="0" noProof="0" dirty="0"/>
            <a:t>nthousiasme</a:t>
          </a:r>
          <a:endParaRPr lang="fr-FR" b="1" noProof="0" dirty="0">
            <a:latin typeface="Calibri" panose="020F0502020204030204" pitchFamily="34" charset="0"/>
            <a:cs typeface="Calibri" panose="020F0502020204030204" pitchFamily="34" charset="0"/>
          </a:endParaRPr>
        </a:p>
      </dgm:t>
    </dgm:pt>
    <dgm:pt modelId="{60621B6A-ADE5-495A-96DE-B7DDB0BA7FB1}" type="parTrans" cxnId="{AD8B7416-D12D-4E33-B283-3D8666987931}">
      <dgm:prSet/>
      <dgm:spPr/>
      <dgm:t>
        <a:bodyPr/>
        <a:lstStyle/>
        <a:p>
          <a:endParaRPr lang="en-US"/>
        </a:p>
      </dgm:t>
    </dgm:pt>
    <dgm:pt modelId="{FA20530A-5329-4568-9F0A-9CF1B22AABF7}" type="sibTrans" cxnId="{AD8B7416-D12D-4E33-B283-3D8666987931}">
      <dgm:prSet/>
      <dgm:spPr/>
      <dgm:t>
        <a:bodyPr/>
        <a:lstStyle/>
        <a:p>
          <a:endParaRPr lang="en-US"/>
        </a:p>
      </dgm:t>
    </dgm:pt>
    <dgm:pt modelId="{480B2052-85A7-46CB-B416-21FBB9CFF179}" type="pres">
      <dgm:prSet presAssocID="{C58D915D-92B6-4C93-909E-0A2F9CEEE521}" presName="Name0" presStyleCnt="0">
        <dgm:presLayoutVars>
          <dgm:dir/>
          <dgm:resizeHandles val="exact"/>
        </dgm:presLayoutVars>
      </dgm:prSet>
      <dgm:spPr/>
    </dgm:pt>
    <dgm:pt modelId="{CD8096C5-6536-4BBC-97E0-5DC494FC43CC}" type="pres">
      <dgm:prSet presAssocID="{614E89D2-73C1-47C4-8376-866FBC10E044}" presName="node" presStyleLbl="node1" presStyleIdx="0" presStyleCnt="3">
        <dgm:presLayoutVars>
          <dgm:bulletEnabled val="1"/>
        </dgm:presLayoutVars>
      </dgm:prSet>
      <dgm:spPr/>
    </dgm:pt>
    <dgm:pt modelId="{8058F341-0722-4662-A0D3-E047554A75F8}" type="pres">
      <dgm:prSet presAssocID="{485DC721-F889-45A7-9099-EAB8DC12EA02}" presName="sibTrans" presStyleLbl="sibTrans2D1" presStyleIdx="0" presStyleCnt="2"/>
      <dgm:spPr/>
    </dgm:pt>
    <dgm:pt modelId="{BDC7902C-60B4-4458-953C-EBC4FA0C2F49}" type="pres">
      <dgm:prSet presAssocID="{485DC721-F889-45A7-9099-EAB8DC12EA02}" presName="connectorText" presStyleLbl="sibTrans2D1" presStyleIdx="0" presStyleCnt="2"/>
      <dgm:spPr/>
    </dgm:pt>
    <dgm:pt modelId="{3653F2F2-EF54-414B-9F13-B627A8CA3D8B}" type="pres">
      <dgm:prSet presAssocID="{FA7E3CC7-1C39-43A2-8DD7-850F8A66A9DC}" presName="node" presStyleLbl="node1" presStyleIdx="1" presStyleCnt="3">
        <dgm:presLayoutVars>
          <dgm:bulletEnabled val="1"/>
        </dgm:presLayoutVars>
      </dgm:prSet>
      <dgm:spPr/>
    </dgm:pt>
    <dgm:pt modelId="{CB2378F9-9C9E-496A-8598-DC828786ED2F}" type="pres">
      <dgm:prSet presAssocID="{827BF60A-3762-47A5-A38B-60F5320A0C8F}" presName="sibTrans" presStyleLbl="sibTrans2D1" presStyleIdx="1" presStyleCnt="2"/>
      <dgm:spPr/>
    </dgm:pt>
    <dgm:pt modelId="{D68C5D51-FDC1-4AA6-B42F-FC07464DD9C0}" type="pres">
      <dgm:prSet presAssocID="{827BF60A-3762-47A5-A38B-60F5320A0C8F}" presName="connectorText" presStyleLbl="sibTrans2D1" presStyleIdx="1" presStyleCnt="2"/>
      <dgm:spPr/>
    </dgm:pt>
    <dgm:pt modelId="{D1DA0C1B-9045-4CB9-8B0D-7ADDFBBF2476}" type="pres">
      <dgm:prSet presAssocID="{728D5A9A-982B-41D2-8E38-7BE5A5CB23FE}" presName="node" presStyleLbl="node1" presStyleIdx="2" presStyleCnt="3">
        <dgm:presLayoutVars>
          <dgm:bulletEnabled val="1"/>
        </dgm:presLayoutVars>
      </dgm:prSet>
      <dgm:spPr/>
    </dgm:pt>
  </dgm:ptLst>
  <dgm:cxnLst>
    <dgm:cxn modelId="{AD8B7416-D12D-4E33-B283-3D8666987931}" srcId="{C58D915D-92B6-4C93-909E-0A2F9CEEE521}" destId="{728D5A9A-982B-41D2-8E38-7BE5A5CB23FE}" srcOrd="2" destOrd="0" parTransId="{60621B6A-ADE5-495A-96DE-B7DDB0BA7FB1}" sibTransId="{FA20530A-5329-4568-9F0A-9CF1B22AABF7}"/>
    <dgm:cxn modelId="{05A6EB35-94E9-4814-862C-8FA61CB2DFB2}" srcId="{C58D915D-92B6-4C93-909E-0A2F9CEEE521}" destId="{FA7E3CC7-1C39-43A2-8DD7-850F8A66A9DC}" srcOrd="1" destOrd="0" parTransId="{D0D00A6D-D8EA-4B3E-8DA7-AA724206BDD4}" sibTransId="{827BF60A-3762-47A5-A38B-60F5320A0C8F}"/>
    <dgm:cxn modelId="{5CE6E640-8989-493E-85CB-DA0D4670F22E}" type="presOf" srcId="{728D5A9A-982B-41D2-8E38-7BE5A5CB23FE}" destId="{D1DA0C1B-9045-4CB9-8B0D-7ADDFBBF2476}" srcOrd="0" destOrd="0" presId="urn:microsoft.com/office/officeart/2005/8/layout/process1"/>
    <dgm:cxn modelId="{837B025B-6D08-4CA3-B43F-3D64280C227F}" srcId="{C58D915D-92B6-4C93-909E-0A2F9CEEE521}" destId="{614E89D2-73C1-47C4-8376-866FBC10E044}" srcOrd="0" destOrd="0" parTransId="{BC5A4FAF-537A-4F23-A507-2AF2AE59D153}" sibTransId="{485DC721-F889-45A7-9099-EAB8DC12EA02}"/>
    <dgm:cxn modelId="{B2283547-C6EF-4D07-90E4-B44B6AA5D43D}" type="presOf" srcId="{485DC721-F889-45A7-9099-EAB8DC12EA02}" destId="{BDC7902C-60B4-4458-953C-EBC4FA0C2F49}" srcOrd="1" destOrd="0" presId="urn:microsoft.com/office/officeart/2005/8/layout/process1"/>
    <dgm:cxn modelId="{52065B5A-7072-4913-AA6D-374912DFE070}" type="presOf" srcId="{485DC721-F889-45A7-9099-EAB8DC12EA02}" destId="{8058F341-0722-4662-A0D3-E047554A75F8}" srcOrd="0" destOrd="0" presId="urn:microsoft.com/office/officeart/2005/8/layout/process1"/>
    <dgm:cxn modelId="{4B5FFD83-CEB9-47A1-A75D-67A2CA32535C}" type="presOf" srcId="{827BF60A-3762-47A5-A38B-60F5320A0C8F}" destId="{D68C5D51-FDC1-4AA6-B42F-FC07464DD9C0}" srcOrd="1" destOrd="0" presId="urn:microsoft.com/office/officeart/2005/8/layout/process1"/>
    <dgm:cxn modelId="{75DEEE85-3884-4587-BD5B-1740EB49465E}" type="presOf" srcId="{C58D915D-92B6-4C93-909E-0A2F9CEEE521}" destId="{480B2052-85A7-46CB-B416-21FBB9CFF179}" srcOrd="0" destOrd="0" presId="urn:microsoft.com/office/officeart/2005/8/layout/process1"/>
    <dgm:cxn modelId="{60AB99B3-3783-4620-9854-3816B9CF151C}" type="presOf" srcId="{614E89D2-73C1-47C4-8376-866FBC10E044}" destId="{CD8096C5-6536-4BBC-97E0-5DC494FC43CC}" srcOrd="0" destOrd="0" presId="urn:microsoft.com/office/officeart/2005/8/layout/process1"/>
    <dgm:cxn modelId="{DB09DBBA-BC96-4A72-8426-09864C221678}" type="presOf" srcId="{827BF60A-3762-47A5-A38B-60F5320A0C8F}" destId="{CB2378F9-9C9E-496A-8598-DC828786ED2F}" srcOrd="0" destOrd="0" presId="urn:microsoft.com/office/officeart/2005/8/layout/process1"/>
    <dgm:cxn modelId="{ADD2DEF6-B379-404E-8390-950EBA422F3B}" type="presOf" srcId="{FA7E3CC7-1C39-43A2-8DD7-850F8A66A9DC}" destId="{3653F2F2-EF54-414B-9F13-B627A8CA3D8B}" srcOrd="0" destOrd="0" presId="urn:microsoft.com/office/officeart/2005/8/layout/process1"/>
    <dgm:cxn modelId="{362E1730-654A-4EF0-8C5C-F733155FA9C7}" type="presParOf" srcId="{480B2052-85A7-46CB-B416-21FBB9CFF179}" destId="{CD8096C5-6536-4BBC-97E0-5DC494FC43CC}" srcOrd="0" destOrd="0" presId="urn:microsoft.com/office/officeart/2005/8/layout/process1"/>
    <dgm:cxn modelId="{E0E0CA80-758F-46A6-9E1A-07B4D495F7CD}" type="presParOf" srcId="{480B2052-85A7-46CB-B416-21FBB9CFF179}" destId="{8058F341-0722-4662-A0D3-E047554A75F8}" srcOrd="1" destOrd="0" presId="urn:microsoft.com/office/officeart/2005/8/layout/process1"/>
    <dgm:cxn modelId="{865890B4-47FA-47BF-B67E-9DD398C0F334}" type="presParOf" srcId="{8058F341-0722-4662-A0D3-E047554A75F8}" destId="{BDC7902C-60B4-4458-953C-EBC4FA0C2F49}" srcOrd="0" destOrd="0" presId="urn:microsoft.com/office/officeart/2005/8/layout/process1"/>
    <dgm:cxn modelId="{DE4B702A-B84F-44D2-83AA-1EA24CD564B3}" type="presParOf" srcId="{480B2052-85A7-46CB-B416-21FBB9CFF179}" destId="{3653F2F2-EF54-414B-9F13-B627A8CA3D8B}" srcOrd="2" destOrd="0" presId="urn:microsoft.com/office/officeart/2005/8/layout/process1"/>
    <dgm:cxn modelId="{78FE4CF0-5337-4318-9024-630B5394FFF5}" type="presParOf" srcId="{480B2052-85A7-46CB-B416-21FBB9CFF179}" destId="{CB2378F9-9C9E-496A-8598-DC828786ED2F}" srcOrd="3" destOrd="0" presId="urn:microsoft.com/office/officeart/2005/8/layout/process1"/>
    <dgm:cxn modelId="{022FC3F6-5FA8-4B28-8DC9-3789CFB91696}" type="presParOf" srcId="{CB2378F9-9C9E-496A-8598-DC828786ED2F}" destId="{D68C5D51-FDC1-4AA6-B42F-FC07464DD9C0}" srcOrd="0" destOrd="0" presId="urn:microsoft.com/office/officeart/2005/8/layout/process1"/>
    <dgm:cxn modelId="{5719A862-4016-4464-9FDE-0C5985212A89}" type="presParOf" srcId="{480B2052-85A7-46CB-B416-21FBB9CFF179}" destId="{D1DA0C1B-9045-4CB9-8B0D-7ADDFBBF24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B4F1289-A98A-4E16-A8ED-4303F2FED5E3}"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398FBC3E-F339-4FB1-B73C-1940125E4A0D}">
      <dgm:prSet phldrT="[Text]" custT="1"/>
      <dgm:spPr/>
      <dgm:t>
        <a:bodyPr/>
        <a:lstStyle/>
        <a:p>
          <a:r>
            <a:rPr lang="en-US" sz="2100" i="1" dirty="0"/>
            <a:t>“</a:t>
          </a:r>
          <a:r>
            <a:rPr lang="fr-FR" sz="2100" dirty="0"/>
            <a:t>La communication a le pouvoir de créer des ponts, de favoriser la rencontre et l’inclusion, enrichissant ainsi la société. Comme il est beau de voir des personnes engagées à choisir avec soin des paroles et des gestes pour dépasser les incompréhensions, guérir la mémoire blessée et construire la paix et l’harmonie</a:t>
          </a:r>
          <a:r>
            <a:rPr lang="es-AR" sz="2100" i="1" dirty="0"/>
            <a:t>."</a:t>
          </a:r>
          <a:r>
            <a:rPr lang="es-AR" sz="2800" i="1" dirty="0"/>
            <a:t> 
* </a:t>
          </a:r>
          <a:r>
            <a:rPr lang="fr-FR" sz="1600" i="1" dirty="0"/>
            <a:t>Message pour la Journée mondiale des communications sociales 2016 - Pape François</a:t>
          </a:r>
          <a:endParaRPr lang="en-US" sz="1600" i="1" dirty="0"/>
        </a:p>
      </dgm:t>
    </dgm:pt>
    <dgm:pt modelId="{3A83D0C8-AE50-43B7-BAA1-7BB3E61110CE}" type="parTrans" cxnId="{FAAE1426-8609-4FA1-8676-CC77002E8635}">
      <dgm:prSet/>
      <dgm:spPr/>
      <dgm:t>
        <a:bodyPr/>
        <a:lstStyle/>
        <a:p>
          <a:endParaRPr lang="en-US"/>
        </a:p>
      </dgm:t>
    </dgm:pt>
    <dgm:pt modelId="{26F0DED0-4D28-47CF-BB11-9D3C166B8922}" type="sibTrans" cxnId="{FAAE1426-8609-4FA1-8676-CC77002E8635}">
      <dgm:prSet/>
      <dgm:spPr/>
      <dgm:t>
        <a:bodyPr/>
        <a:lstStyle/>
        <a:p>
          <a:endParaRPr lang="en-US"/>
        </a:p>
      </dgm:t>
    </dgm:pt>
    <dgm:pt modelId="{BE670883-25C9-4419-8EC1-BE55DFCE061F}" type="pres">
      <dgm:prSet presAssocID="{3B4F1289-A98A-4E16-A8ED-4303F2FED5E3}" presName="linear" presStyleCnt="0">
        <dgm:presLayoutVars>
          <dgm:dir/>
          <dgm:resizeHandles val="exact"/>
        </dgm:presLayoutVars>
      </dgm:prSet>
      <dgm:spPr/>
    </dgm:pt>
    <dgm:pt modelId="{5357EC59-2299-4075-AE16-1579FF631FFD}" type="pres">
      <dgm:prSet presAssocID="{398FBC3E-F339-4FB1-B73C-1940125E4A0D}" presName="comp" presStyleCnt="0"/>
      <dgm:spPr/>
    </dgm:pt>
    <dgm:pt modelId="{85A70D99-4AD3-4D25-A18E-89862A7F3E01}" type="pres">
      <dgm:prSet presAssocID="{398FBC3E-F339-4FB1-B73C-1940125E4A0D}" presName="box" presStyleLbl="node1" presStyleIdx="0" presStyleCnt="1"/>
      <dgm:spPr/>
    </dgm:pt>
    <dgm:pt modelId="{B65B09A8-9B19-453B-85BD-112A5AEA355E}" type="pres">
      <dgm:prSet presAssocID="{398FBC3E-F339-4FB1-B73C-1940125E4A0D}" presName="img" presStyleLbl="fgImgPlace1" presStyleIdx="0" presStyleCnt="1"/>
      <dgm:spPr>
        <a:blipFill rotWithShape="1">
          <a:blip xmlns:r="http://schemas.openxmlformats.org/officeDocument/2006/relationships" r:embed="rId1"/>
          <a:srcRect/>
          <a:stretch>
            <a:fillRect l="-62000" r="-62000"/>
          </a:stretch>
        </a:blipFill>
      </dgm:spPr>
    </dgm:pt>
    <dgm:pt modelId="{0A2C2F24-790C-4FDF-80DC-9255E042BB5A}" type="pres">
      <dgm:prSet presAssocID="{398FBC3E-F339-4FB1-B73C-1940125E4A0D}" presName="text" presStyleLbl="node1" presStyleIdx="0" presStyleCnt="1">
        <dgm:presLayoutVars>
          <dgm:bulletEnabled val="1"/>
        </dgm:presLayoutVars>
      </dgm:prSet>
      <dgm:spPr/>
    </dgm:pt>
  </dgm:ptLst>
  <dgm:cxnLst>
    <dgm:cxn modelId="{B7D78B1B-9ECE-4C26-A791-AD43E8B461F3}" type="presOf" srcId="{398FBC3E-F339-4FB1-B73C-1940125E4A0D}" destId="{85A70D99-4AD3-4D25-A18E-89862A7F3E01}" srcOrd="0" destOrd="0" presId="urn:microsoft.com/office/officeart/2005/8/layout/vList4"/>
    <dgm:cxn modelId="{FAAE1426-8609-4FA1-8676-CC77002E8635}" srcId="{3B4F1289-A98A-4E16-A8ED-4303F2FED5E3}" destId="{398FBC3E-F339-4FB1-B73C-1940125E4A0D}" srcOrd="0" destOrd="0" parTransId="{3A83D0C8-AE50-43B7-BAA1-7BB3E61110CE}" sibTransId="{26F0DED0-4D28-47CF-BB11-9D3C166B8922}"/>
    <dgm:cxn modelId="{29692A6C-863A-4094-804C-B65CF06E04BF}" type="presOf" srcId="{398FBC3E-F339-4FB1-B73C-1940125E4A0D}" destId="{0A2C2F24-790C-4FDF-80DC-9255E042BB5A}" srcOrd="1" destOrd="0" presId="urn:microsoft.com/office/officeart/2005/8/layout/vList4"/>
    <dgm:cxn modelId="{8BFCF6DA-026D-4588-A39F-23787CC3069C}" type="presOf" srcId="{3B4F1289-A98A-4E16-A8ED-4303F2FED5E3}" destId="{BE670883-25C9-4419-8EC1-BE55DFCE061F}" srcOrd="0" destOrd="0" presId="urn:microsoft.com/office/officeart/2005/8/layout/vList4"/>
    <dgm:cxn modelId="{C40AE880-B853-4D69-BF50-42D37E38FD5B}" type="presParOf" srcId="{BE670883-25C9-4419-8EC1-BE55DFCE061F}" destId="{5357EC59-2299-4075-AE16-1579FF631FFD}" srcOrd="0" destOrd="0" presId="urn:microsoft.com/office/officeart/2005/8/layout/vList4"/>
    <dgm:cxn modelId="{0855648A-F42C-476F-A5A3-81ED1AC8C5EA}" type="presParOf" srcId="{5357EC59-2299-4075-AE16-1579FF631FFD}" destId="{85A70D99-4AD3-4D25-A18E-89862A7F3E01}" srcOrd="0" destOrd="0" presId="urn:microsoft.com/office/officeart/2005/8/layout/vList4"/>
    <dgm:cxn modelId="{D889CA5D-0476-400A-ADD3-DAA91D7C83E5}" type="presParOf" srcId="{5357EC59-2299-4075-AE16-1579FF631FFD}" destId="{B65B09A8-9B19-453B-85BD-112A5AEA355E}" srcOrd="1" destOrd="0" presId="urn:microsoft.com/office/officeart/2005/8/layout/vList4"/>
    <dgm:cxn modelId="{F1A38F54-8E1A-44AE-81A7-7E28993494EC}" type="presParOf" srcId="{5357EC59-2299-4075-AE16-1579FF631FFD}" destId="{0A2C2F24-790C-4FDF-80DC-9255E042BB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55CC9-CE9A-441B-A0EE-8D822B3251C7}" type="doc">
      <dgm:prSet loTypeId="urn:microsoft.com/office/officeart/2005/8/layout/hList7" loCatId="list" qsTypeId="urn:microsoft.com/office/officeart/2005/8/quickstyle/simple1" qsCatId="simple" csTypeId="urn:microsoft.com/office/officeart/2005/8/colors/colorful4" csCatId="colorful" phldr="1"/>
      <dgm:spPr/>
      <dgm:t>
        <a:bodyPr/>
        <a:lstStyle/>
        <a:p>
          <a:endParaRPr lang="en-US"/>
        </a:p>
      </dgm:t>
    </dgm:pt>
    <dgm:pt modelId="{272EB6CB-9D83-4695-94A9-A29060509ED2}">
      <dgm:prSet phldrT="[Text]"/>
      <dgm:spPr/>
      <dgm:t>
        <a:bodyPr/>
        <a:lstStyle/>
        <a:p>
          <a:pPr>
            <a:buSzPct val="100000"/>
            <a:buFont typeface="Arial" panose="020B0604020202020204" pitchFamily="34" charset="0"/>
            <a:buChar char="•"/>
          </a:pPr>
          <a:endParaRPr lang="fr-FR" b="1" dirty="0">
            <a:solidFill>
              <a:schemeClr val="tx1"/>
            </a:solidFill>
          </a:endParaRPr>
        </a:p>
        <a:p>
          <a:pPr>
            <a:buSzPct val="100000"/>
            <a:buFont typeface="Arial" panose="020B0604020202020204" pitchFamily="34" charset="0"/>
            <a:buChar char="•"/>
          </a:pPr>
          <a:r>
            <a:rPr lang="fr-FR" b="1" dirty="0">
              <a:solidFill>
                <a:schemeClr val="tx1"/>
              </a:solidFill>
            </a:rPr>
            <a:t>Fournir </a:t>
          </a:r>
          <a:r>
            <a:rPr lang="fr-FR" dirty="0">
              <a:solidFill>
                <a:schemeClr val="tx1"/>
              </a:solidFill>
            </a:rPr>
            <a:t>un langage structurel pour décrire les modèles communs d’interaction au sein des autres et de leurs équipes.</a:t>
          </a:r>
          <a:r>
            <a:rPr lang="es-AR" dirty="0">
              <a:solidFill>
                <a:schemeClr val="tx1"/>
              </a:solidFill>
            </a:rPr>
            <a:t>.</a:t>
          </a:r>
          <a:endParaRPr lang="en-US" dirty="0">
            <a:solidFill>
              <a:schemeClr val="tx1"/>
            </a:solidFill>
          </a:endParaRPr>
        </a:p>
      </dgm:t>
    </dgm:pt>
    <dgm:pt modelId="{DA171E1F-32CD-44C1-9DCE-93CFC78300DE}" type="parTrans" cxnId="{0795F7D9-9D63-4FD3-B555-47BFECE5A1FB}">
      <dgm:prSet/>
      <dgm:spPr/>
      <dgm:t>
        <a:bodyPr/>
        <a:lstStyle/>
        <a:p>
          <a:endParaRPr lang="en-US"/>
        </a:p>
      </dgm:t>
    </dgm:pt>
    <dgm:pt modelId="{CCD3FCEE-E91E-4E1A-ADF2-ABAC6C91C1FA}" type="sibTrans" cxnId="{0795F7D9-9D63-4FD3-B555-47BFECE5A1FB}">
      <dgm:prSet/>
      <dgm:spPr/>
      <dgm:t>
        <a:bodyPr/>
        <a:lstStyle/>
        <a:p>
          <a:endParaRPr lang="en-US"/>
        </a:p>
      </dgm:t>
    </dgm:pt>
    <dgm:pt modelId="{2F3AE7AE-5304-460F-9264-030D921DFA3B}">
      <dgm:prSet/>
      <dgm:spPr/>
      <dgm:t>
        <a:bodyPr/>
        <a:lstStyle/>
        <a:p>
          <a:r>
            <a:rPr lang="fr-FR" dirty="0">
              <a:solidFill>
                <a:schemeClr val="tx1"/>
              </a:solidFill>
            </a:rPr>
            <a:t>Identifier les </a:t>
          </a:r>
          <a:r>
            <a:rPr lang="fr-FR" b="1" dirty="0">
              <a:solidFill>
                <a:schemeClr val="tx1"/>
              </a:solidFill>
            </a:rPr>
            <a:t>implications</a:t>
          </a:r>
          <a:r>
            <a:rPr lang="fr-FR" dirty="0">
              <a:solidFill>
                <a:schemeClr val="tx1"/>
              </a:solidFill>
            </a:rPr>
            <a:t> de votre profil dominant et de comprendre les éventuels angles morts que vous créez</a:t>
          </a:r>
          <a:r>
            <a:rPr lang="es-AR" dirty="0">
              <a:solidFill>
                <a:schemeClr val="tx1"/>
              </a:solidFill>
              <a:latin typeface="+mn-lt"/>
            </a:rPr>
            <a:t>.</a:t>
          </a:r>
          <a:endParaRPr lang="en-US" dirty="0">
            <a:solidFill>
              <a:schemeClr val="tx1"/>
            </a:solidFill>
            <a:latin typeface="+mn-lt"/>
          </a:endParaRPr>
        </a:p>
      </dgm:t>
    </dgm:pt>
    <dgm:pt modelId="{59E3D95A-2F92-47DC-92ED-FBAE3E37AF9E}" type="parTrans" cxnId="{637799C8-8011-42F3-8F38-398DC4ACE059}">
      <dgm:prSet/>
      <dgm:spPr/>
      <dgm:t>
        <a:bodyPr/>
        <a:lstStyle/>
        <a:p>
          <a:endParaRPr lang="en-US"/>
        </a:p>
      </dgm:t>
    </dgm:pt>
    <dgm:pt modelId="{4BD3B6E7-9962-4EAF-B6AF-542F3323C521}" type="sibTrans" cxnId="{637799C8-8011-42F3-8F38-398DC4ACE059}">
      <dgm:prSet/>
      <dgm:spPr/>
      <dgm:t>
        <a:bodyPr/>
        <a:lstStyle/>
        <a:p>
          <a:endParaRPr lang="en-US"/>
        </a:p>
      </dgm:t>
    </dgm:pt>
    <dgm:pt modelId="{FDE224A2-7F7B-4E4E-BADE-3D14E7B739D9}">
      <dgm:prSet/>
      <dgm:spPr/>
      <dgm:t>
        <a:bodyPr/>
        <a:lstStyle/>
        <a:p>
          <a:endParaRPr lang="fr-FR" dirty="0">
            <a:solidFill>
              <a:schemeClr val="tx1"/>
            </a:solidFill>
          </a:endParaRPr>
        </a:p>
        <a:p>
          <a:r>
            <a:rPr lang="fr-FR" dirty="0">
              <a:solidFill>
                <a:schemeClr val="tx1"/>
              </a:solidFill>
            </a:rPr>
            <a:t>Apporter des idées sur la façon dont les personnes de votre groupe/équipe pourraient </a:t>
          </a:r>
          <a:r>
            <a:rPr lang="fr-FR" b="1" dirty="0">
              <a:solidFill>
                <a:schemeClr val="tx1"/>
              </a:solidFill>
            </a:rPr>
            <a:t>changer leur comportement </a:t>
          </a:r>
          <a:r>
            <a:rPr lang="fr-FR" dirty="0">
              <a:solidFill>
                <a:schemeClr val="tx1"/>
              </a:solidFill>
            </a:rPr>
            <a:t>pour aider le groupe en général à fonctionner plus </a:t>
          </a:r>
          <a:r>
            <a:rPr lang="fr-FR" b="1" dirty="0">
              <a:solidFill>
                <a:schemeClr val="tx1"/>
              </a:solidFill>
            </a:rPr>
            <a:t>efficacement</a:t>
          </a:r>
          <a:r>
            <a:rPr lang="fr-FR" dirty="0">
              <a:solidFill>
                <a:schemeClr val="tx1"/>
              </a:solidFill>
            </a:rPr>
            <a:t>.</a:t>
          </a:r>
          <a:endParaRPr lang="en-US" dirty="0">
            <a:solidFill>
              <a:schemeClr val="tx1"/>
            </a:solidFill>
            <a:latin typeface="+mn-lt"/>
          </a:endParaRPr>
        </a:p>
      </dgm:t>
    </dgm:pt>
    <dgm:pt modelId="{5B60E909-873F-4A58-83E3-CAEF26BA7485}" type="parTrans" cxnId="{C46971BC-80E9-497C-A2E1-DD44849D9190}">
      <dgm:prSet/>
      <dgm:spPr/>
      <dgm:t>
        <a:bodyPr/>
        <a:lstStyle/>
        <a:p>
          <a:endParaRPr lang="en-US"/>
        </a:p>
      </dgm:t>
    </dgm:pt>
    <dgm:pt modelId="{325178DA-10BF-46E6-8B5C-ACBF8BA5CA42}" type="sibTrans" cxnId="{C46971BC-80E9-497C-A2E1-DD44849D9190}">
      <dgm:prSet/>
      <dgm:spPr/>
      <dgm:t>
        <a:bodyPr/>
        <a:lstStyle/>
        <a:p>
          <a:endParaRPr lang="en-US"/>
        </a:p>
      </dgm:t>
    </dgm:pt>
    <dgm:pt modelId="{9F2A0899-94A9-4B5B-83E3-8C8C8389576C}" type="pres">
      <dgm:prSet presAssocID="{88855CC9-CE9A-441B-A0EE-8D822B3251C7}" presName="Name0" presStyleCnt="0">
        <dgm:presLayoutVars>
          <dgm:dir/>
          <dgm:resizeHandles val="exact"/>
        </dgm:presLayoutVars>
      </dgm:prSet>
      <dgm:spPr/>
    </dgm:pt>
    <dgm:pt modelId="{8733A736-5A78-4F88-AF45-E1F6C169E647}" type="pres">
      <dgm:prSet presAssocID="{88855CC9-CE9A-441B-A0EE-8D822B3251C7}" presName="fgShape" presStyleLbl="fgShp" presStyleIdx="0" presStyleCnt="1"/>
      <dgm:spPr/>
    </dgm:pt>
    <dgm:pt modelId="{325A712D-C0BF-4E07-9819-B6EE2CF717C4}" type="pres">
      <dgm:prSet presAssocID="{88855CC9-CE9A-441B-A0EE-8D822B3251C7}" presName="linComp" presStyleCnt="0"/>
      <dgm:spPr/>
    </dgm:pt>
    <dgm:pt modelId="{F51E708B-88A2-4F88-AFE3-166EF2443F42}" type="pres">
      <dgm:prSet presAssocID="{272EB6CB-9D83-4695-94A9-A29060509ED2}" presName="compNode" presStyleCnt="0"/>
      <dgm:spPr/>
    </dgm:pt>
    <dgm:pt modelId="{BF35C3E0-9077-422B-9709-97609CFCFD6D}" type="pres">
      <dgm:prSet presAssocID="{272EB6CB-9D83-4695-94A9-A29060509ED2}" presName="bkgdShape" presStyleLbl="node1" presStyleIdx="0" presStyleCnt="3"/>
      <dgm:spPr/>
    </dgm:pt>
    <dgm:pt modelId="{CA26C348-2FDA-40C8-9E3B-525775C9F652}" type="pres">
      <dgm:prSet presAssocID="{272EB6CB-9D83-4695-94A9-A29060509ED2}" presName="nodeTx" presStyleLbl="node1" presStyleIdx="0" presStyleCnt="3">
        <dgm:presLayoutVars>
          <dgm:bulletEnabled val="1"/>
        </dgm:presLayoutVars>
      </dgm:prSet>
      <dgm:spPr/>
    </dgm:pt>
    <dgm:pt modelId="{70ACDA95-D9A0-4523-8775-8657BBE23F66}" type="pres">
      <dgm:prSet presAssocID="{272EB6CB-9D83-4695-94A9-A29060509ED2}" presName="invisiNode" presStyleLbl="node1" presStyleIdx="0" presStyleCnt="3"/>
      <dgm:spPr/>
    </dgm:pt>
    <dgm:pt modelId="{DFAC4A1E-3A98-48EB-B9BC-8880DCE82F74}" type="pres">
      <dgm:prSet presAssocID="{272EB6CB-9D83-4695-94A9-A29060509ED2}"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outline"/>
        </a:ext>
      </dgm:extLst>
    </dgm:pt>
    <dgm:pt modelId="{9EFEBFBC-2EDB-4B1F-88F2-DEA421B77983}" type="pres">
      <dgm:prSet presAssocID="{CCD3FCEE-E91E-4E1A-ADF2-ABAC6C91C1FA}" presName="sibTrans" presStyleLbl="sibTrans2D1" presStyleIdx="0" presStyleCnt="0"/>
      <dgm:spPr/>
    </dgm:pt>
    <dgm:pt modelId="{D402AC7B-594F-49DA-A918-3780059DD863}" type="pres">
      <dgm:prSet presAssocID="{2F3AE7AE-5304-460F-9264-030D921DFA3B}" presName="compNode" presStyleCnt="0"/>
      <dgm:spPr/>
    </dgm:pt>
    <dgm:pt modelId="{0B7761CF-09B5-4937-91AA-EF0D63F24DE8}" type="pres">
      <dgm:prSet presAssocID="{2F3AE7AE-5304-460F-9264-030D921DFA3B}" presName="bkgdShape" presStyleLbl="node1" presStyleIdx="1" presStyleCnt="3"/>
      <dgm:spPr/>
    </dgm:pt>
    <dgm:pt modelId="{43E99F15-F4A1-424D-AE7A-054DE79C65A8}" type="pres">
      <dgm:prSet presAssocID="{2F3AE7AE-5304-460F-9264-030D921DFA3B}" presName="nodeTx" presStyleLbl="node1" presStyleIdx="1" presStyleCnt="3">
        <dgm:presLayoutVars>
          <dgm:bulletEnabled val="1"/>
        </dgm:presLayoutVars>
      </dgm:prSet>
      <dgm:spPr/>
    </dgm:pt>
    <dgm:pt modelId="{43CEACAB-480D-463A-B958-C36B8467A575}" type="pres">
      <dgm:prSet presAssocID="{2F3AE7AE-5304-460F-9264-030D921DFA3B}" presName="invisiNode" presStyleLbl="node1" presStyleIdx="1" presStyleCnt="3"/>
      <dgm:spPr/>
    </dgm:pt>
    <dgm:pt modelId="{1460F6BF-5593-4F09-9EC3-C4BC737222DA}" type="pres">
      <dgm:prSet presAssocID="{2F3AE7AE-5304-460F-9264-030D921DFA3B}"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outline"/>
        </a:ext>
      </dgm:extLst>
    </dgm:pt>
    <dgm:pt modelId="{C47591C6-35EE-484B-8EFD-EFD62702F973}" type="pres">
      <dgm:prSet presAssocID="{4BD3B6E7-9962-4EAF-B6AF-542F3323C521}" presName="sibTrans" presStyleLbl="sibTrans2D1" presStyleIdx="0" presStyleCnt="0"/>
      <dgm:spPr/>
    </dgm:pt>
    <dgm:pt modelId="{76F2C1E4-E29B-4D4E-B06E-7273C5F5E83B}" type="pres">
      <dgm:prSet presAssocID="{FDE224A2-7F7B-4E4E-BADE-3D14E7B739D9}" presName="compNode" presStyleCnt="0"/>
      <dgm:spPr/>
    </dgm:pt>
    <dgm:pt modelId="{2F46C659-C8A3-4593-BB71-D788143838C9}" type="pres">
      <dgm:prSet presAssocID="{FDE224A2-7F7B-4E4E-BADE-3D14E7B739D9}" presName="bkgdShape" presStyleLbl="node1" presStyleIdx="2" presStyleCnt="3"/>
      <dgm:spPr/>
    </dgm:pt>
    <dgm:pt modelId="{2B0FBBA2-0BF2-4236-8520-F8BBD125141A}" type="pres">
      <dgm:prSet presAssocID="{FDE224A2-7F7B-4E4E-BADE-3D14E7B739D9}" presName="nodeTx" presStyleLbl="node1" presStyleIdx="2" presStyleCnt="3">
        <dgm:presLayoutVars>
          <dgm:bulletEnabled val="1"/>
        </dgm:presLayoutVars>
      </dgm:prSet>
      <dgm:spPr/>
    </dgm:pt>
    <dgm:pt modelId="{5A594719-2AF3-4225-8708-2F1D9FAFAEA7}" type="pres">
      <dgm:prSet presAssocID="{FDE224A2-7F7B-4E4E-BADE-3D14E7B739D9}" presName="invisiNode" presStyleLbl="node1" presStyleIdx="2" presStyleCnt="3"/>
      <dgm:spPr/>
    </dgm:pt>
    <dgm:pt modelId="{F2AD79D0-316D-4BC4-A9B9-C7320F622996}" type="pres">
      <dgm:prSet presAssocID="{FDE224A2-7F7B-4E4E-BADE-3D14E7B739D9}"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ardroom outline"/>
        </a:ext>
      </dgm:extLst>
    </dgm:pt>
  </dgm:ptLst>
  <dgm:cxnLst>
    <dgm:cxn modelId="{F6752C32-B616-4251-B154-BCF8C31970D2}" type="presOf" srcId="{CCD3FCEE-E91E-4E1A-ADF2-ABAC6C91C1FA}" destId="{9EFEBFBC-2EDB-4B1F-88F2-DEA421B77983}" srcOrd="0" destOrd="0" presId="urn:microsoft.com/office/officeart/2005/8/layout/hList7"/>
    <dgm:cxn modelId="{F5E8D343-ACAB-4C98-8E7A-6AD73C8DD480}" type="presOf" srcId="{88855CC9-CE9A-441B-A0EE-8D822B3251C7}" destId="{9F2A0899-94A9-4B5B-83E3-8C8C8389576C}" srcOrd="0" destOrd="0" presId="urn:microsoft.com/office/officeart/2005/8/layout/hList7"/>
    <dgm:cxn modelId="{905BBB92-FCF3-402B-9472-6297F837BE08}" type="presOf" srcId="{272EB6CB-9D83-4695-94A9-A29060509ED2}" destId="{CA26C348-2FDA-40C8-9E3B-525775C9F652}" srcOrd="1" destOrd="0" presId="urn:microsoft.com/office/officeart/2005/8/layout/hList7"/>
    <dgm:cxn modelId="{FF8D889F-BC54-4D42-ADBC-A5AC9EE28B99}" type="presOf" srcId="{FDE224A2-7F7B-4E4E-BADE-3D14E7B739D9}" destId="{2B0FBBA2-0BF2-4236-8520-F8BBD125141A}" srcOrd="1" destOrd="0" presId="urn:microsoft.com/office/officeart/2005/8/layout/hList7"/>
    <dgm:cxn modelId="{4D6D6EA1-4547-4EF8-BC4F-CAD44C3BFE79}" type="presOf" srcId="{FDE224A2-7F7B-4E4E-BADE-3D14E7B739D9}" destId="{2F46C659-C8A3-4593-BB71-D788143838C9}" srcOrd="0" destOrd="0" presId="urn:microsoft.com/office/officeart/2005/8/layout/hList7"/>
    <dgm:cxn modelId="{AACF8BA3-D50A-4AB1-8800-75A743F76849}" type="presOf" srcId="{272EB6CB-9D83-4695-94A9-A29060509ED2}" destId="{BF35C3E0-9077-422B-9709-97609CFCFD6D}" srcOrd="0" destOrd="0" presId="urn:microsoft.com/office/officeart/2005/8/layout/hList7"/>
    <dgm:cxn modelId="{C46971BC-80E9-497C-A2E1-DD44849D9190}" srcId="{88855CC9-CE9A-441B-A0EE-8D822B3251C7}" destId="{FDE224A2-7F7B-4E4E-BADE-3D14E7B739D9}" srcOrd="2" destOrd="0" parTransId="{5B60E909-873F-4A58-83E3-CAEF26BA7485}" sibTransId="{325178DA-10BF-46E6-8B5C-ACBF8BA5CA42}"/>
    <dgm:cxn modelId="{63F9D6C4-9142-4D65-B90A-77C112908DC4}" type="presOf" srcId="{4BD3B6E7-9962-4EAF-B6AF-542F3323C521}" destId="{C47591C6-35EE-484B-8EFD-EFD62702F973}" srcOrd="0" destOrd="0" presId="urn:microsoft.com/office/officeart/2005/8/layout/hList7"/>
    <dgm:cxn modelId="{637799C8-8011-42F3-8F38-398DC4ACE059}" srcId="{88855CC9-CE9A-441B-A0EE-8D822B3251C7}" destId="{2F3AE7AE-5304-460F-9264-030D921DFA3B}" srcOrd="1" destOrd="0" parTransId="{59E3D95A-2F92-47DC-92ED-FBAE3E37AF9E}" sibTransId="{4BD3B6E7-9962-4EAF-B6AF-542F3323C521}"/>
    <dgm:cxn modelId="{0795F7D9-9D63-4FD3-B555-47BFECE5A1FB}" srcId="{88855CC9-CE9A-441B-A0EE-8D822B3251C7}" destId="{272EB6CB-9D83-4695-94A9-A29060509ED2}" srcOrd="0" destOrd="0" parTransId="{DA171E1F-32CD-44C1-9DCE-93CFC78300DE}" sibTransId="{CCD3FCEE-E91E-4E1A-ADF2-ABAC6C91C1FA}"/>
    <dgm:cxn modelId="{078758DF-D16D-4ECD-8631-7F706E33279C}" type="presOf" srcId="{2F3AE7AE-5304-460F-9264-030D921DFA3B}" destId="{0B7761CF-09B5-4937-91AA-EF0D63F24DE8}" srcOrd="0" destOrd="0" presId="urn:microsoft.com/office/officeart/2005/8/layout/hList7"/>
    <dgm:cxn modelId="{BB2352FD-0A58-4CA2-B553-B035D66FA8AB}" type="presOf" srcId="{2F3AE7AE-5304-460F-9264-030D921DFA3B}" destId="{43E99F15-F4A1-424D-AE7A-054DE79C65A8}" srcOrd="1" destOrd="0" presId="urn:microsoft.com/office/officeart/2005/8/layout/hList7"/>
    <dgm:cxn modelId="{84E959E1-51EE-420D-BE92-E84BF342793C}" type="presParOf" srcId="{9F2A0899-94A9-4B5B-83E3-8C8C8389576C}" destId="{8733A736-5A78-4F88-AF45-E1F6C169E647}" srcOrd="0" destOrd="0" presId="urn:microsoft.com/office/officeart/2005/8/layout/hList7"/>
    <dgm:cxn modelId="{1B16B3FA-3F56-47EA-880E-DF6530192172}" type="presParOf" srcId="{9F2A0899-94A9-4B5B-83E3-8C8C8389576C}" destId="{325A712D-C0BF-4E07-9819-B6EE2CF717C4}" srcOrd="1" destOrd="0" presId="urn:microsoft.com/office/officeart/2005/8/layout/hList7"/>
    <dgm:cxn modelId="{C1838A23-D139-42E0-ABDE-5F72CEF2D1A4}" type="presParOf" srcId="{325A712D-C0BF-4E07-9819-B6EE2CF717C4}" destId="{F51E708B-88A2-4F88-AFE3-166EF2443F42}" srcOrd="0" destOrd="0" presId="urn:microsoft.com/office/officeart/2005/8/layout/hList7"/>
    <dgm:cxn modelId="{EF946414-7306-4EB7-8B62-3F23141922BF}" type="presParOf" srcId="{F51E708B-88A2-4F88-AFE3-166EF2443F42}" destId="{BF35C3E0-9077-422B-9709-97609CFCFD6D}" srcOrd="0" destOrd="0" presId="urn:microsoft.com/office/officeart/2005/8/layout/hList7"/>
    <dgm:cxn modelId="{81D1022F-E5CA-4AEF-871C-86230CE164C0}" type="presParOf" srcId="{F51E708B-88A2-4F88-AFE3-166EF2443F42}" destId="{CA26C348-2FDA-40C8-9E3B-525775C9F652}" srcOrd="1" destOrd="0" presId="urn:microsoft.com/office/officeart/2005/8/layout/hList7"/>
    <dgm:cxn modelId="{B6A86522-BA23-4CD4-80FE-220CE3C63C6E}" type="presParOf" srcId="{F51E708B-88A2-4F88-AFE3-166EF2443F42}" destId="{70ACDA95-D9A0-4523-8775-8657BBE23F66}" srcOrd="2" destOrd="0" presId="urn:microsoft.com/office/officeart/2005/8/layout/hList7"/>
    <dgm:cxn modelId="{230415D0-6590-4E02-BE4D-67F78595F8EC}" type="presParOf" srcId="{F51E708B-88A2-4F88-AFE3-166EF2443F42}" destId="{DFAC4A1E-3A98-48EB-B9BC-8880DCE82F74}" srcOrd="3" destOrd="0" presId="urn:microsoft.com/office/officeart/2005/8/layout/hList7"/>
    <dgm:cxn modelId="{83F36967-3243-465F-887D-070678564AF8}" type="presParOf" srcId="{325A712D-C0BF-4E07-9819-B6EE2CF717C4}" destId="{9EFEBFBC-2EDB-4B1F-88F2-DEA421B77983}" srcOrd="1" destOrd="0" presId="urn:microsoft.com/office/officeart/2005/8/layout/hList7"/>
    <dgm:cxn modelId="{BCC664D6-9A6C-49D0-A6C8-1C3D228915C1}" type="presParOf" srcId="{325A712D-C0BF-4E07-9819-B6EE2CF717C4}" destId="{D402AC7B-594F-49DA-A918-3780059DD863}" srcOrd="2" destOrd="0" presId="urn:microsoft.com/office/officeart/2005/8/layout/hList7"/>
    <dgm:cxn modelId="{09379668-F198-4466-83E0-86D0BE4AD80B}" type="presParOf" srcId="{D402AC7B-594F-49DA-A918-3780059DD863}" destId="{0B7761CF-09B5-4937-91AA-EF0D63F24DE8}" srcOrd="0" destOrd="0" presId="urn:microsoft.com/office/officeart/2005/8/layout/hList7"/>
    <dgm:cxn modelId="{65146C86-36E2-422B-9FE1-DAC84CC1A4F6}" type="presParOf" srcId="{D402AC7B-594F-49DA-A918-3780059DD863}" destId="{43E99F15-F4A1-424D-AE7A-054DE79C65A8}" srcOrd="1" destOrd="0" presId="urn:microsoft.com/office/officeart/2005/8/layout/hList7"/>
    <dgm:cxn modelId="{0B57C613-7424-4E5B-BE97-E1333F9D47FC}" type="presParOf" srcId="{D402AC7B-594F-49DA-A918-3780059DD863}" destId="{43CEACAB-480D-463A-B958-C36B8467A575}" srcOrd="2" destOrd="0" presId="urn:microsoft.com/office/officeart/2005/8/layout/hList7"/>
    <dgm:cxn modelId="{DD305933-30C3-4D98-A318-444AB286C0DA}" type="presParOf" srcId="{D402AC7B-594F-49DA-A918-3780059DD863}" destId="{1460F6BF-5593-4F09-9EC3-C4BC737222DA}" srcOrd="3" destOrd="0" presId="urn:microsoft.com/office/officeart/2005/8/layout/hList7"/>
    <dgm:cxn modelId="{49274095-EDAE-46E7-BEB7-6DC9FFACEA64}" type="presParOf" srcId="{325A712D-C0BF-4E07-9819-B6EE2CF717C4}" destId="{C47591C6-35EE-484B-8EFD-EFD62702F973}" srcOrd="3" destOrd="0" presId="urn:microsoft.com/office/officeart/2005/8/layout/hList7"/>
    <dgm:cxn modelId="{92B1379D-D4BC-425C-97D3-5B73ECFE6DCC}" type="presParOf" srcId="{325A712D-C0BF-4E07-9819-B6EE2CF717C4}" destId="{76F2C1E4-E29B-4D4E-B06E-7273C5F5E83B}" srcOrd="4" destOrd="0" presId="urn:microsoft.com/office/officeart/2005/8/layout/hList7"/>
    <dgm:cxn modelId="{52B53ED1-3993-4F21-A237-CF29D8BC1E42}" type="presParOf" srcId="{76F2C1E4-E29B-4D4E-B06E-7273C5F5E83B}" destId="{2F46C659-C8A3-4593-BB71-D788143838C9}" srcOrd="0" destOrd="0" presId="urn:microsoft.com/office/officeart/2005/8/layout/hList7"/>
    <dgm:cxn modelId="{89E2BECD-8BA1-4CA0-89B2-CF1F90ECFF88}" type="presParOf" srcId="{76F2C1E4-E29B-4D4E-B06E-7273C5F5E83B}" destId="{2B0FBBA2-0BF2-4236-8520-F8BBD125141A}" srcOrd="1" destOrd="0" presId="urn:microsoft.com/office/officeart/2005/8/layout/hList7"/>
    <dgm:cxn modelId="{78CE00AF-C906-47A1-8AC9-3B0246D4ABDC}" type="presParOf" srcId="{76F2C1E4-E29B-4D4E-B06E-7273C5F5E83B}" destId="{5A594719-2AF3-4225-8708-2F1D9FAFAEA7}" srcOrd="2" destOrd="0" presId="urn:microsoft.com/office/officeart/2005/8/layout/hList7"/>
    <dgm:cxn modelId="{393AA8E8-2FCB-4D29-9849-727467D18000}" type="presParOf" srcId="{76F2C1E4-E29B-4D4E-B06E-7273C5F5E83B}" destId="{F2AD79D0-316D-4BC4-A9B9-C7320F6229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DC3D5-ACEE-4C34-B3C5-33DC9369EF7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028556B-DF8C-4CDB-9B14-A197A4BE8919}">
      <dgm:prSet phldrT="[Text]" custT="1"/>
      <dgm:spPr/>
      <dgm:t>
        <a:bodyPr/>
        <a:lstStyle/>
        <a:p>
          <a:r>
            <a:rPr lang="fr-FR" sz="2000" dirty="0"/>
            <a:t>Puisque vous passez la plus grande partie de votre vie à interagir avec les autres, il est essentiel que vous compreniez vos propres </a:t>
          </a:r>
          <a:r>
            <a:rPr lang="fr-FR" sz="2000" b="1" dirty="0">
              <a:solidFill>
                <a:schemeClr val="tx1"/>
              </a:solidFill>
            </a:rPr>
            <a:t>tendances</a:t>
          </a:r>
          <a:r>
            <a:rPr lang="fr-FR" sz="2000" dirty="0"/>
            <a:t> et soyez capable de reconnaître celles des autres.</a:t>
          </a:r>
          <a:endParaRPr lang="en-US" sz="2000" dirty="0"/>
        </a:p>
      </dgm:t>
    </dgm:pt>
    <dgm:pt modelId="{4EE14145-C3CC-408E-8F3E-D2E94394462A}" type="parTrans" cxnId="{7529009E-3974-468F-BE61-313D9DCF7A80}">
      <dgm:prSet/>
      <dgm:spPr/>
      <dgm:t>
        <a:bodyPr/>
        <a:lstStyle/>
        <a:p>
          <a:endParaRPr lang="en-US"/>
        </a:p>
      </dgm:t>
    </dgm:pt>
    <dgm:pt modelId="{D5C7DBD5-C8DC-4039-978D-1D38E488CFE7}" type="sibTrans" cxnId="{7529009E-3974-468F-BE61-313D9DCF7A80}">
      <dgm:prSet/>
      <dgm:spPr/>
      <dgm:t>
        <a:bodyPr/>
        <a:lstStyle/>
        <a:p>
          <a:endParaRPr lang="en-US"/>
        </a:p>
      </dgm:t>
    </dgm:pt>
    <dgm:pt modelId="{335D975A-E467-4AB5-A2C2-4635884E7E7D}">
      <dgm:prSet custT="1"/>
      <dgm:spPr/>
      <dgm:t>
        <a:bodyPr/>
        <a:lstStyle/>
        <a:p>
          <a:r>
            <a:rPr lang="fr-FR" sz="1900" dirty="0"/>
            <a:t>De cette façon, cela </a:t>
          </a:r>
          <a:r>
            <a:rPr lang="fr-FR" sz="1900" b="1" dirty="0">
              <a:solidFill>
                <a:schemeClr val="tx1"/>
              </a:solidFill>
            </a:rPr>
            <a:t>élargira votre propre répertoire </a:t>
          </a:r>
          <a:r>
            <a:rPr lang="fr-FR" sz="1900" dirty="0"/>
            <a:t>de comportements, ce qui signifie que vous pourrez participer confortablement à un plus large éventail d’actions, et ça sera plus tolérant avec les différences de comportement des autres.</a:t>
          </a:r>
          <a:endParaRPr lang="en-US" sz="1900" dirty="0">
            <a:latin typeface="Calibri"/>
          </a:endParaRPr>
        </a:p>
      </dgm:t>
    </dgm:pt>
    <dgm:pt modelId="{B8933BD3-D38C-4B5B-ABBB-59F0B5237626}" type="parTrans" cxnId="{8C2DA17A-9E30-42FB-AE9B-5B55D7EE2862}">
      <dgm:prSet/>
      <dgm:spPr/>
      <dgm:t>
        <a:bodyPr/>
        <a:lstStyle/>
        <a:p>
          <a:endParaRPr lang="en-US"/>
        </a:p>
      </dgm:t>
    </dgm:pt>
    <dgm:pt modelId="{BC59D451-8602-40A3-A513-11F45F9A6135}" type="sibTrans" cxnId="{8C2DA17A-9E30-42FB-AE9B-5B55D7EE2862}">
      <dgm:prSet/>
      <dgm:spPr/>
      <dgm:t>
        <a:bodyPr/>
        <a:lstStyle/>
        <a:p>
          <a:endParaRPr lang="en-US"/>
        </a:p>
      </dgm:t>
    </dgm:pt>
    <dgm:pt modelId="{25E0D044-69AA-49CE-91C8-FBCD4AB04184}" type="pres">
      <dgm:prSet presAssocID="{534DC3D5-ACEE-4C34-B3C5-33DC9369EF71}" presName="diagram" presStyleCnt="0">
        <dgm:presLayoutVars>
          <dgm:dir/>
          <dgm:resizeHandles val="exact"/>
        </dgm:presLayoutVars>
      </dgm:prSet>
      <dgm:spPr/>
    </dgm:pt>
    <dgm:pt modelId="{C62277F4-E3F8-4FB6-8470-770849D83F2E}" type="pres">
      <dgm:prSet presAssocID="{C028556B-DF8C-4CDB-9B14-A197A4BE8919}" presName="node" presStyleLbl="node1" presStyleIdx="0" presStyleCnt="2">
        <dgm:presLayoutVars>
          <dgm:bulletEnabled val="1"/>
        </dgm:presLayoutVars>
      </dgm:prSet>
      <dgm:spPr/>
    </dgm:pt>
    <dgm:pt modelId="{16CEEFD6-63F5-4A84-802D-18E69457C396}" type="pres">
      <dgm:prSet presAssocID="{D5C7DBD5-C8DC-4039-978D-1D38E488CFE7}" presName="sibTrans" presStyleCnt="0"/>
      <dgm:spPr/>
    </dgm:pt>
    <dgm:pt modelId="{6CCB014F-A8A1-4AD3-9378-89232BE7EBCF}" type="pres">
      <dgm:prSet presAssocID="{335D975A-E467-4AB5-A2C2-4635884E7E7D}" presName="node" presStyleLbl="node1" presStyleIdx="1" presStyleCnt="2">
        <dgm:presLayoutVars>
          <dgm:bulletEnabled val="1"/>
        </dgm:presLayoutVars>
      </dgm:prSet>
      <dgm:spPr/>
    </dgm:pt>
  </dgm:ptLst>
  <dgm:cxnLst>
    <dgm:cxn modelId="{4151EA22-4EF2-4E81-AEA2-1F98CFF198AB}" type="presOf" srcId="{C028556B-DF8C-4CDB-9B14-A197A4BE8919}" destId="{C62277F4-E3F8-4FB6-8470-770849D83F2E}" srcOrd="0" destOrd="0" presId="urn:microsoft.com/office/officeart/2005/8/layout/default"/>
    <dgm:cxn modelId="{689BE96E-EC78-49D8-AB23-6EB265CEF776}" type="presOf" srcId="{335D975A-E467-4AB5-A2C2-4635884E7E7D}" destId="{6CCB014F-A8A1-4AD3-9378-89232BE7EBCF}" srcOrd="0" destOrd="0" presId="urn:microsoft.com/office/officeart/2005/8/layout/default"/>
    <dgm:cxn modelId="{8C2DA17A-9E30-42FB-AE9B-5B55D7EE2862}" srcId="{534DC3D5-ACEE-4C34-B3C5-33DC9369EF71}" destId="{335D975A-E467-4AB5-A2C2-4635884E7E7D}" srcOrd="1" destOrd="0" parTransId="{B8933BD3-D38C-4B5B-ABBB-59F0B5237626}" sibTransId="{BC59D451-8602-40A3-A513-11F45F9A6135}"/>
    <dgm:cxn modelId="{22B74588-AC10-4CF1-AEA0-14BCCC3E183E}" type="presOf" srcId="{534DC3D5-ACEE-4C34-B3C5-33DC9369EF71}" destId="{25E0D044-69AA-49CE-91C8-FBCD4AB04184}" srcOrd="0" destOrd="0" presId="urn:microsoft.com/office/officeart/2005/8/layout/default"/>
    <dgm:cxn modelId="{7529009E-3974-468F-BE61-313D9DCF7A80}" srcId="{534DC3D5-ACEE-4C34-B3C5-33DC9369EF71}" destId="{C028556B-DF8C-4CDB-9B14-A197A4BE8919}" srcOrd="0" destOrd="0" parTransId="{4EE14145-C3CC-408E-8F3E-D2E94394462A}" sibTransId="{D5C7DBD5-C8DC-4039-978D-1D38E488CFE7}"/>
    <dgm:cxn modelId="{81ED3609-56AA-4653-BCE7-078E4EC98E47}" type="presParOf" srcId="{25E0D044-69AA-49CE-91C8-FBCD4AB04184}" destId="{C62277F4-E3F8-4FB6-8470-770849D83F2E}" srcOrd="0" destOrd="0" presId="urn:microsoft.com/office/officeart/2005/8/layout/default"/>
    <dgm:cxn modelId="{3E95B5D6-8351-4275-B5D6-F03C53DDFF26}" type="presParOf" srcId="{25E0D044-69AA-49CE-91C8-FBCD4AB04184}" destId="{16CEEFD6-63F5-4A84-802D-18E69457C396}" srcOrd="1" destOrd="0" presId="urn:microsoft.com/office/officeart/2005/8/layout/default"/>
    <dgm:cxn modelId="{F947F779-AC15-4B3C-989B-A0C612D7D2A7}" type="presParOf" srcId="{25E0D044-69AA-49CE-91C8-FBCD4AB04184}" destId="{6CCB014F-A8A1-4AD3-9378-89232BE7EBC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450EE-39F3-41A7-8C3F-89F394387C31}"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en-US"/>
        </a:p>
      </dgm:t>
    </dgm:pt>
    <dgm:pt modelId="{396DBAA8-6DB5-441E-BCD9-9C4D7E00B0C3}">
      <dgm:prSet phldrT="[Text]"/>
      <dgm:spPr/>
      <dgm:t>
        <a:bodyPr/>
        <a:lstStyle/>
        <a:p>
          <a:pPr>
            <a:buFont typeface="Arial" panose="020B0604020202020204" pitchFamily="34" charset="0"/>
            <a:buChar char="•"/>
          </a:pPr>
          <a:r>
            <a:rPr lang="fr-FR" dirty="0"/>
            <a:t>Comment voyez-vous votre profil dans votre groupe jusqu’à présent, dans votre travail ou dans votre vie personnelle?</a:t>
          </a:r>
          <a:endParaRPr lang="en-US" dirty="0"/>
        </a:p>
      </dgm:t>
    </dgm:pt>
    <dgm:pt modelId="{31A05666-A3C9-4264-9992-FD853E7329FF}" type="parTrans" cxnId="{C5A7207E-3B92-48EF-BB9B-2E17A53D5413}">
      <dgm:prSet/>
      <dgm:spPr/>
      <dgm:t>
        <a:bodyPr/>
        <a:lstStyle/>
        <a:p>
          <a:endParaRPr lang="en-US"/>
        </a:p>
      </dgm:t>
    </dgm:pt>
    <dgm:pt modelId="{EB1C3E40-327D-4F10-99B6-C214D0589722}" type="sibTrans" cxnId="{C5A7207E-3B92-48EF-BB9B-2E17A53D5413}">
      <dgm:prSet/>
      <dgm:spPr/>
      <dgm:t>
        <a:bodyPr/>
        <a:lstStyle/>
        <a:p>
          <a:endParaRPr lang="en-US"/>
        </a:p>
      </dgm:t>
    </dgm:pt>
    <dgm:pt modelId="{8D3B5E41-8DE9-4739-BCFE-1EE19A804E6B}">
      <dgm:prSet/>
      <dgm:spPr/>
      <dgm:t>
        <a:bodyPr/>
        <a:lstStyle/>
        <a:p>
          <a:r>
            <a:rPr lang="fr-FR" b="1" dirty="0"/>
            <a:t>Comment voyez-vous jusqu’à présent votre profil dans votre groupe, dans votre travail ou dans votre vie personnelle?</a:t>
          </a:r>
          <a:endParaRPr lang="en-US" b="1" dirty="0">
            <a:latin typeface="Arial"/>
            <a:cs typeface="Arial"/>
          </a:endParaRPr>
        </a:p>
      </dgm:t>
    </dgm:pt>
    <dgm:pt modelId="{79AA9BA5-7503-4546-9440-A8C082D27CA3}" type="parTrans" cxnId="{7BF1A75F-D455-4D79-8BE4-773B09F758C0}">
      <dgm:prSet/>
      <dgm:spPr/>
      <dgm:t>
        <a:bodyPr/>
        <a:lstStyle/>
        <a:p>
          <a:endParaRPr lang="en-US"/>
        </a:p>
      </dgm:t>
    </dgm:pt>
    <dgm:pt modelId="{2A4480DE-40D2-4C86-A7CE-6864CC971AEE}" type="sibTrans" cxnId="{7BF1A75F-D455-4D79-8BE4-773B09F758C0}">
      <dgm:prSet/>
      <dgm:spPr/>
      <dgm:t>
        <a:bodyPr/>
        <a:lstStyle/>
        <a:p>
          <a:endParaRPr lang="en-US"/>
        </a:p>
      </dgm:t>
    </dgm:pt>
    <dgm:pt modelId="{384C51FF-B87C-4934-AB3F-AC9CFEF1A260}">
      <dgm:prSet/>
      <dgm:spPr/>
      <dgm:t>
        <a:bodyPr/>
        <a:lstStyle/>
        <a:p>
          <a:r>
            <a:rPr lang="fr-FR" b="1" dirty="0"/>
            <a:t>Que pouvez-vous faire pour expérimenter et élargir votre profil dans votre groupe </a:t>
          </a:r>
          <a:r>
            <a:rPr lang="es-AR" b="1" dirty="0">
              <a:solidFill>
                <a:schemeClr val="bg1"/>
              </a:solidFill>
              <a:latin typeface="Arial"/>
              <a:cs typeface="Arial"/>
            </a:rPr>
            <a:t>?</a:t>
          </a:r>
          <a:endParaRPr lang="en-US" b="1" dirty="0">
            <a:solidFill>
              <a:schemeClr val="bg1"/>
            </a:solidFill>
            <a:latin typeface="Arial"/>
            <a:cs typeface="Arial"/>
          </a:endParaRPr>
        </a:p>
      </dgm:t>
    </dgm:pt>
    <dgm:pt modelId="{E4008C14-C6BF-4AB0-BED4-3D9C5164387B}" type="parTrans" cxnId="{46699CAB-AB6E-4C9F-9073-160C82707C02}">
      <dgm:prSet/>
      <dgm:spPr/>
      <dgm:t>
        <a:bodyPr/>
        <a:lstStyle/>
        <a:p>
          <a:endParaRPr lang="en-US"/>
        </a:p>
      </dgm:t>
    </dgm:pt>
    <dgm:pt modelId="{7F4A11B7-41CF-4DE3-982C-BE1FA32AA9C3}" type="sibTrans" cxnId="{46699CAB-AB6E-4C9F-9073-160C82707C02}">
      <dgm:prSet/>
      <dgm:spPr/>
      <dgm:t>
        <a:bodyPr/>
        <a:lstStyle/>
        <a:p>
          <a:endParaRPr lang="en-US"/>
        </a:p>
      </dgm:t>
    </dgm:pt>
    <dgm:pt modelId="{2B2F429A-9D30-4DA3-AA09-7001DA595976}" type="pres">
      <dgm:prSet presAssocID="{F41450EE-39F3-41A7-8C3F-89F394387C31}" presName="outerComposite" presStyleCnt="0">
        <dgm:presLayoutVars>
          <dgm:chMax val="5"/>
          <dgm:dir/>
          <dgm:resizeHandles val="exact"/>
        </dgm:presLayoutVars>
      </dgm:prSet>
      <dgm:spPr/>
    </dgm:pt>
    <dgm:pt modelId="{E6088272-0B13-4209-9D23-6D2862F24F4F}" type="pres">
      <dgm:prSet presAssocID="{F41450EE-39F3-41A7-8C3F-89F394387C31}" presName="dummyMaxCanvas" presStyleCnt="0">
        <dgm:presLayoutVars/>
      </dgm:prSet>
      <dgm:spPr/>
    </dgm:pt>
    <dgm:pt modelId="{77DCC5A7-031D-49C4-A26E-6CA73D77BF89}" type="pres">
      <dgm:prSet presAssocID="{F41450EE-39F3-41A7-8C3F-89F394387C31}" presName="ThreeNodes_1" presStyleLbl="node1" presStyleIdx="0" presStyleCnt="3">
        <dgm:presLayoutVars>
          <dgm:bulletEnabled val="1"/>
        </dgm:presLayoutVars>
      </dgm:prSet>
      <dgm:spPr/>
    </dgm:pt>
    <dgm:pt modelId="{DD54C166-A759-4637-9BF9-9AE909B054E2}" type="pres">
      <dgm:prSet presAssocID="{F41450EE-39F3-41A7-8C3F-89F394387C31}" presName="ThreeNodes_2" presStyleLbl="node1" presStyleIdx="1" presStyleCnt="3">
        <dgm:presLayoutVars>
          <dgm:bulletEnabled val="1"/>
        </dgm:presLayoutVars>
      </dgm:prSet>
      <dgm:spPr/>
    </dgm:pt>
    <dgm:pt modelId="{48145A61-BA5C-47BA-9E9A-107812206702}" type="pres">
      <dgm:prSet presAssocID="{F41450EE-39F3-41A7-8C3F-89F394387C31}" presName="ThreeNodes_3" presStyleLbl="node1" presStyleIdx="2" presStyleCnt="3">
        <dgm:presLayoutVars>
          <dgm:bulletEnabled val="1"/>
        </dgm:presLayoutVars>
      </dgm:prSet>
      <dgm:spPr/>
    </dgm:pt>
    <dgm:pt modelId="{BDA7AC8B-2B6A-4F24-8F99-D7533CCBC7E9}" type="pres">
      <dgm:prSet presAssocID="{F41450EE-39F3-41A7-8C3F-89F394387C31}" presName="ThreeConn_1-2" presStyleLbl="fgAccFollowNode1" presStyleIdx="0" presStyleCnt="2">
        <dgm:presLayoutVars>
          <dgm:bulletEnabled val="1"/>
        </dgm:presLayoutVars>
      </dgm:prSet>
      <dgm:spPr/>
    </dgm:pt>
    <dgm:pt modelId="{FE578A60-524A-42A5-A684-1D72AB6AC9B9}" type="pres">
      <dgm:prSet presAssocID="{F41450EE-39F3-41A7-8C3F-89F394387C31}" presName="ThreeConn_2-3" presStyleLbl="fgAccFollowNode1" presStyleIdx="1" presStyleCnt="2">
        <dgm:presLayoutVars>
          <dgm:bulletEnabled val="1"/>
        </dgm:presLayoutVars>
      </dgm:prSet>
      <dgm:spPr/>
    </dgm:pt>
    <dgm:pt modelId="{A461D794-9C4E-408D-BC55-6DBB7E98294D}" type="pres">
      <dgm:prSet presAssocID="{F41450EE-39F3-41A7-8C3F-89F394387C31}" presName="ThreeNodes_1_text" presStyleLbl="node1" presStyleIdx="2" presStyleCnt="3">
        <dgm:presLayoutVars>
          <dgm:bulletEnabled val="1"/>
        </dgm:presLayoutVars>
      </dgm:prSet>
      <dgm:spPr/>
    </dgm:pt>
    <dgm:pt modelId="{C6964AD2-F81D-4BD0-BDB4-7BE1F008F96E}" type="pres">
      <dgm:prSet presAssocID="{F41450EE-39F3-41A7-8C3F-89F394387C31}" presName="ThreeNodes_2_text" presStyleLbl="node1" presStyleIdx="2" presStyleCnt="3">
        <dgm:presLayoutVars>
          <dgm:bulletEnabled val="1"/>
        </dgm:presLayoutVars>
      </dgm:prSet>
      <dgm:spPr/>
    </dgm:pt>
    <dgm:pt modelId="{D5FA6A9D-EBA7-4103-93F0-C1FBABF1E122}" type="pres">
      <dgm:prSet presAssocID="{F41450EE-39F3-41A7-8C3F-89F394387C31}" presName="ThreeNodes_3_text" presStyleLbl="node1" presStyleIdx="2" presStyleCnt="3">
        <dgm:presLayoutVars>
          <dgm:bulletEnabled val="1"/>
        </dgm:presLayoutVars>
      </dgm:prSet>
      <dgm:spPr/>
    </dgm:pt>
  </dgm:ptLst>
  <dgm:cxnLst>
    <dgm:cxn modelId="{BC4C000E-4BF5-47B1-A03D-9F6092242EAF}" type="presOf" srcId="{396DBAA8-6DB5-441E-BCD9-9C4D7E00B0C3}" destId="{77DCC5A7-031D-49C4-A26E-6CA73D77BF89}" srcOrd="0" destOrd="0" presId="urn:microsoft.com/office/officeart/2005/8/layout/vProcess5"/>
    <dgm:cxn modelId="{574A6120-D3E0-442F-B84A-174289648C27}" type="presOf" srcId="{8D3B5E41-8DE9-4739-BCFE-1EE19A804E6B}" destId="{DD54C166-A759-4637-9BF9-9AE909B054E2}" srcOrd="0" destOrd="0" presId="urn:microsoft.com/office/officeart/2005/8/layout/vProcess5"/>
    <dgm:cxn modelId="{5E5E972F-7414-4DE8-8A74-40673C37C634}" type="presOf" srcId="{384C51FF-B87C-4934-AB3F-AC9CFEF1A260}" destId="{D5FA6A9D-EBA7-4103-93F0-C1FBABF1E122}" srcOrd="1" destOrd="0" presId="urn:microsoft.com/office/officeart/2005/8/layout/vProcess5"/>
    <dgm:cxn modelId="{C88C3930-DF09-4F91-AF2E-E4A76C86F19A}" type="presOf" srcId="{2A4480DE-40D2-4C86-A7CE-6864CC971AEE}" destId="{FE578A60-524A-42A5-A684-1D72AB6AC9B9}" srcOrd="0" destOrd="0" presId="urn:microsoft.com/office/officeart/2005/8/layout/vProcess5"/>
    <dgm:cxn modelId="{7BF1A75F-D455-4D79-8BE4-773B09F758C0}" srcId="{F41450EE-39F3-41A7-8C3F-89F394387C31}" destId="{8D3B5E41-8DE9-4739-BCFE-1EE19A804E6B}" srcOrd="1" destOrd="0" parTransId="{79AA9BA5-7503-4546-9440-A8C082D27CA3}" sibTransId="{2A4480DE-40D2-4C86-A7CE-6864CC971AEE}"/>
    <dgm:cxn modelId="{F53B8460-B8CD-4CC5-8214-9005962C3008}" type="presOf" srcId="{8D3B5E41-8DE9-4739-BCFE-1EE19A804E6B}" destId="{C6964AD2-F81D-4BD0-BDB4-7BE1F008F96E}" srcOrd="1" destOrd="0" presId="urn:microsoft.com/office/officeart/2005/8/layout/vProcess5"/>
    <dgm:cxn modelId="{70D1BF72-79DC-4AFD-B363-9746B334CA7D}" type="presOf" srcId="{EB1C3E40-327D-4F10-99B6-C214D0589722}" destId="{BDA7AC8B-2B6A-4F24-8F99-D7533CCBC7E9}" srcOrd="0" destOrd="0" presId="urn:microsoft.com/office/officeart/2005/8/layout/vProcess5"/>
    <dgm:cxn modelId="{C5A7207E-3B92-48EF-BB9B-2E17A53D5413}" srcId="{F41450EE-39F3-41A7-8C3F-89F394387C31}" destId="{396DBAA8-6DB5-441E-BCD9-9C4D7E00B0C3}" srcOrd="0" destOrd="0" parTransId="{31A05666-A3C9-4264-9992-FD853E7329FF}" sibTransId="{EB1C3E40-327D-4F10-99B6-C214D0589722}"/>
    <dgm:cxn modelId="{2BAF53A4-52DE-4795-BAD8-DAA6BC4C0A77}" type="presOf" srcId="{384C51FF-B87C-4934-AB3F-AC9CFEF1A260}" destId="{48145A61-BA5C-47BA-9E9A-107812206702}" srcOrd="0" destOrd="0" presId="urn:microsoft.com/office/officeart/2005/8/layout/vProcess5"/>
    <dgm:cxn modelId="{46699CAB-AB6E-4C9F-9073-160C82707C02}" srcId="{F41450EE-39F3-41A7-8C3F-89F394387C31}" destId="{384C51FF-B87C-4934-AB3F-AC9CFEF1A260}" srcOrd="2" destOrd="0" parTransId="{E4008C14-C6BF-4AB0-BED4-3D9C5164387B}" sibTransId="{7F4A11B7-41CF-4DE3-982C-BE1FA32AA9C3}"/>
    <dgm:cxn modelId="{DEC3FBF2-FD8C-4A20-91D1-3A083925112A}" type="presOf" srcId="{396DBAA8-6DB5-441E-BCD9-9C4D7E00B0C3}" destId="{A461D794-9C4E-408D-BC55-6DBB7E98294D}" srcOrd="1" destOrd="0" presId="urn:microsoft.com/office/officeart/2005/8/layout/vProcess5"/>
    <dgm:cxn modelId="{D58A16F7-F11B-44BA-9C0C-10131438984D}" type="presOf" srcId="{F41450EE-39F3-41A7-8C3F-89F394387C31}" destId="{2B2F429A-9D30-4DA3-AA09-7001DA595976}" srcOrd="0" destOrd="0" presId="urn:microsoft.com/office/officeart/2005/8/layout/vProcess5"/>
    <dgm:cxn modelId="{452A0642-CF1D-42A5-B2A9-EF6E2661834F}" type="presParOf" srcId="{2B2F429A-9D30-4DA3-AA09-7001DA595976}" destId="{E6088272-0B13-4209-9D23-6D2862F24F4F}" srcOrd="0" destOrd="0" presId="urn:microsoft.com/office/officeart/2005/8/layout/vProcess5"/>
    <dgm:cxn modelId="{A0B2DA2E-20AA-41F2-9FE0-F832533D3555}" type="presParOf" srcId="{2B2F429A-9D30-4DA3-AA09-7001DA595976}" destId="{77DCC5A7-031D-49C4-A26E-6CA73D77BF89}" srcOrd="1" destOrd="0" presId="urn:microsoft.com/office/officeart/2005/8/layout/vProcess5"/>
    <dgm:cxn modelId="{EBC99EF9-BE5E-4ECF-A31E-3DB7FCE2E37D}" type="presParOf" srcId="{2B2F429A-9D30-4DA3-AA09-7001DA595976}" destId="{DD54C166-A759-4637-9BF9-9AE909B054E2}" srcOrd="2" destOrd="0" presId="urn:microsoft.com/office/officeart/2005/8/layout/vProcess5"/>
    <dgm:cxn modelId="{87D70B72-CAF7-4A1A-86C1-4DECC81619B4}" type="presParOf" srcId="{2B2F429A-9D30-4DA3-AA09-7001DA595976}" destId="{48145A61-BA5C-47BA-9E9A-107812206702}" srcOrd="3" destOrd="0" presId="urn:microsoft.com/office/officeart/2005/8/layout/vProcess5"/>
    <dgm:cxn modelId="{C7D14C32-9517-4943-87A5-603BEED66CB6}" type="presParOf" srcId="{2B2F429A-9D30-4DA3-AA09-7001DA595976}" destId="{BDA7AC8B-2B6A-4F24-8F99-D7533CCBC7E9}" srcOrd="4" destOrd="0" presId="urn:microsoft.com/office/officeart/2005/8/layout/vProcess5"/>
    <dgm:cxn modelId="{B54BE039-F74E-4CA1-9940-63B371A00B53}" type="presParOf" srcId="{2B2F429A-9D30-4DA3-AA09-7001DA595976}" destId="{FE578A60-524A-42A5-A684-1D72AB6AC9B9}" srcOrd="5" destOrd="0" presId="urn:microsoft.com/office/officeart/2005/8/layout/vProcess5"/>
    <dgm:cxn modelId="{4C02CA10-F011-4079-8A7D-EC40FA53BA61}" type="presParOf" srcId="{2B2F429A-9D30-4DA3-AA09-7001DA595976}" destId="{A461D794-9C4E-408D-BC55-6DBB7E98294D}" srcOrd="6" destOrd="0" presId="urn:microsoft.com/office/officeart/2005/8/layout/vProcess5"/>
    <dgm:cxn modelId="{332E173E-3059-4A4C-8480-46C79099F228}" type="presParOf" srcId="{2B2F429A-9D30-4DA3-AA09-7001DA595976}" destId="{C6964AD2-F81D-4BD0-BDB4-7BE1F008F96E}" srcOrd="7" destOrd="0" presId="urn:microsoft.com/office/officeart/2005/8/layout/vProcess5"/>
    <dgm:cxn modelId="{37576DEF-08CF-4C8B-892D-6C2F08CCC10B}" type="presParOf" srcId="{2B2F429A-9D30-4DA3-AA09-7001DA595976}" destId="{D5FA6A9D-EBA7-4103-93F0-C1FBABF1E12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80FCC6-12FE-4688-84FF-F35D69C4B21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0CEFE4B-FBDD-44F5-A9BC-3AB12DBA21A8}">
      <dgm:prSet phldrT="[Text]"/>
      <dgm:spPr/>
      <dgm:t>
        <a:bodyPr/>
        <a:lstStyle/>
        <a:p>
          <a:r>
            <a:rPr lang="fr-FR" noProof="0" dirty="0"/>
            <a:t>Confiance</a:t>
          </a:r>
          <a:r>
            <a:rPr lang="en-US" dirty="0"/>
            <a:t> 
</a:t>
          </a:r>
        </a:p>
      </dgm:t>
    </dgm:pt>
    <dgm:pt modelId="{40FEA89B-F7AB-4344-8527-27C253994566}" type="parTrans" cxnId="{880A1AEB-0996-4B01-8742-D630C1BA63F0}">
      <dgm:prSet/>
      <dgm:spPr/>
      <dgm:t>
        <a:bodyPr/>
        <a:lstStyle/>
        <a:p>
          <a:endParaRPr lang="en-US"/>
        </a:p>
      </dgm:t>
    </dgm:pt>
    <dgm:pt modelId="{B2EAEFCF-52A0-4887-AE8A-1DC0C066BDA0}" type="sibTrans" cxnId="{880A1AEB-0996-4B01-8742-D630C1BA63F0}">
      <dgm:prSet/>
      <dgm:spPr/>
      <dgm:t>
        <a:bodyPr/>
        <a:lstStyle/>
        <a:p>
          <a:endParaRPr lang="en-US"/>
        </a:p>
      </dgm:t>
    </dgm:pt>
    <dgm:pt modelId="{FA44CF68-B02C-47EC-AEDE-54E346AC12BC}">
      <dgm:prSet phldrT="[Text]"/>
      <dgm:spPr/>
      <dgm:t>
        <a:bodyPr/>
        <a:lstStyle/>
        <a:p>
          <a:r>
            <a:rPr lang="fr-FR" b="0" i="0" noProof="0" dirty="0"/>
            <a:t>Sécurité psychologique</a:t>
          </a:r>
          <a:br>
            <a:rPr lang="it-IT" dirty="0"/>
          </a:br>
          <a:r>
            <a:rPr lang="en-US" dirty="0"/>
            <a:t>
</a:t>
          </a:r>
        </a:p>
      </dgm:t>
    </dgm:pt>
    <dgm:pt modelId="{AEF29A20-3766-4008-B352-660CC3ABAFDB}" type="parTrans" cxnId="{AA57E2C4-7820-49BF-812D-CDE4BB1D9F6A}">
      <dgm:prSet/>
      <dgm:spPr/>
      <dgm:t>
        <a:bodyPr/>
        <a:lstStyle/>
        <a:p>
          <a:endParaRPr lang="en-US"/>
        </a:p>
      </dgm:t>
    </dgm:pt>
    <dgm:pt modelId="{904A5C17-2982-4C59-812F-7CAB2CF363CF}" type="sibTrans" cxnId="{AA57E2C4-7820-49BF-812D-CDE4BB1D9F6A}">
      <dgm:prSet/>
      <dgm:spPr/>
      <dgm:t>
        <a:bodyPr/>
        <a:lstStyle/>
        <a:p>
          <a:endParaRPr lang="en-US"/>
        </a:p>
      </dgm:t>
    </dgm:pt>
    <dgm:pt modelId="{FFC4C4E0-E130-4DB5-BB96-C54755D0F0EE}">
      <dgm:prSet phldrT="[Text]"/>
      <dgm:spPr/>
      <dgm:t>
        <a:bodyPr/>
        <a:lstStyle/>
        <a:p>
          <a:r>
            <a:rPr lang="fr-FR" noProof="0" dirty="0"/>
            <a:t>Ecoute</a:t>
          </a:r>
          <a:r>
            <a:rPr lang="en-US" dirty="0"/>
            <a:t> active 
</a:t>
          </a:r>
        </a:p>
      </dgm:t>
    </dgm:pt>
    <dgm:pt modelId="{881F12D6-B3B5-40C6-8E5D-CBBF726E09F2}" type="parTrans" cxnId="{D2E7E758-3049-4C63-A66C-BC111B9B1957}">
      <dgm:prSet/>
      <dgm:spPr/>
      <dgm:t>
        <a:bodyPr/>
        <a:lstStyle/>
        <a:p>
          <a:endParaRPr lang="en-US"/>
        </a:p>
      </dgm:t>
    </dgm:pt>
    <dgm:pt modelId="{0D4313A5-730E-4B75-A750-81BF8EA60145}" type="sibTrans" cxnId="{D2E7E758-3049-4C63-A66C-BC111B9B1957}">
      <dgm:prSet/>
      <dgm:spPr/>
      <dgm:t>
        <a:bodyPr/>
        <a:lstStyle/>
        <a:p>
          <a:endParaRPr lang="en-US"/>
        </a:p>
      </dgm:t>
    </dgm:pt>
    <dgm:pt modelId="{FF35FD5D-C7C1-4B1B-AA08-3CD7DF21E3D2}">
      <dgm:prSet phldrT="[Text]"/>
      <dgm:spPr/>
      <dgm:t>
        <a:bodyPr/>
        <a:lstStyle/>
        <a:p>
          <a:r>
            <a:rPr lang="fr-FR" b="0" i="0" noProof="0" dirty="0"/>
            <a:t>Empathie</a:t>
          </a:r>
          <a:r>
            <a:rPr lang="en-US" dirty="0"/>
            <a:t>
</a:t>
          </a:r>
        </a:p>
      </dgm:t>
    </dgm:pt>
    <dgm:pt modelId="{AC418BA5-7D22-4A7C-9CDC-3AAE7DEA1080}" type="parTrans" cxnId="{48467415-2D2F-4F7A-B225-B8EFDC9268DC}">
      <dgm:prSet/>
      <dgm:spPr/>
      <dgm:t>
        <a:bodyPr/>
        <a:lstStyle/>
        <a:p>
          <a:endParaRPr lang="en-US"/>
        </a:p>
      </dgm:t>
    </dgm:pt>
    <dgm:pt modelId="{A00FB626-2845-4611-9731-F3421EEC2BC5}" type="sibTrans" cxnId="{48467415-2D2F-4F7A-B225-B8EFDC9268DC}">
      <dgm:prSet/>
      <dgm:spPr/>
      <dgm:t>
        <a:bodyPr/>
        <a:lstStyle/>
        <a:p>
          <a:endParaRPr lang="en-US"/>
        </a:p>
      </dgm:t>
    </dgm:pt>
    <dgm:pt modelId="{8362020D-8B28-473A-831D-5C778DFDB2B9}" type="pres">
      <dgm:prSet presAssocID="{F180FCC6-12FE-4688-84FF-F35D69C4B21F}" presName="Name0" presStyleCnt="0">
        <dgm:presLayoutVars>
          <dgm:dir/>
          <dgm:animLvl val="lvl"/>
          <dgm:resizeHandles val="exact"/>
        </dgm:presLayoutVars>
      </dgm:prSet>
      <dgm:spPr/>
    </dgm:pt>
    <dgm:pt modelId="{F320AD20-DD19-4C50-8343-14D592D1DB4D}" type="pres">
      <dgm:prSet presAssocID="{60CEFE4B-FBDD-44F5-A9BC-3AB12DBA21A8}" presName="linNode" presStyleCnt="0"/>
      <dgm:spPr/>
    </dgm:pt>
    <dgm:pt modelId="{881DCFD3-5993-41E4-BF65-B6F832F7C090}" type="pres">
      <dgm:prSet presAssocID="{60CEFE4B-FBDD-44F5-A9BC-3AB12DBA21A8}" presName="parTx" presStyleLbl="revTx" presStyleIdx="0" presStyleCnt="2">
        <dgm:presLayoutVars>
          <dgm:chMax val="1"/>
          <dgm:bulletEnabled val="1"/>
        </dgm:presLayoutVars>
      </dgm:prSet>
      <dgm:spPr/>
    </dgm:pt>
    <dgm:pt modelId="{192FDB54-759E-4F53-AD11-85AAF092FC89}" type="pres">
      <dgm:prSet presAssocID="{60CEFE4B-FBDD-44F5-A9BC-3AB12DBA21A8}" presName="bracket" presStyleLbl="parChTrans1D1" presStyleIdx="0" presStyleCnt="2"/>
      <dgm:spPr/>
    </dgm:pt>
    <dgm:pt modelId="{DB4B6B8D-7196-4395-A3C7-E56AD604FA73}" type="pres">
      <dgm:prSet presAssocID="{60CEFE4B-FBDD-44F5-A9BC-3AB12DBA21A8}" presName="spH" presStyleCnt="0"/>
      <dgm:spPr/>
    </dgm:pt>
    <dgm:pt modelId="{3D5C1FA1-D566-49DC-80B2-FC832C530C8A}" type="pres">
      <dgm:prSet presAssocID="{60CEFE4B-FBDD-44F5-A9BC-3AB12DBA21A8}" presName="desTx" presStyleLbl="node1" presStyleIdx="0" presStyleCnt="2">
        <dgm:presLayoutVars>
          <dgm:bulletEnabled val="1"/>
        </dgm:presLayoutVars>
      </dgm:prSet>
      <dgm:spPr/>
    </dgm:pt>
    <dgm:pt modelId="{DC358B0E-10D4-48DD-AF9E-EB41D18F5955}" type="pres">
      <dgm:prSet presAssocID="{B2EAEFCF-52A0-4887-AE8A-1DC0C066BDA0}" presName="spV" presStyleCnt="0"/>
      <dgm:spPr/>
    </dgm:pt>
    <dgm:pt modelId="{786E5577-07D4-44C0-859A-C3B48F08B634}" type="pres">
      <dgm:prSet presAssocID="{FFC4C4E0-E130-4DB5-BB96-C54755D0F0EE}" presName="linNode" presStyleCnt="0"/>
      <dgm:spPr/>
    </dgm:pt>
    <dgm:pt modelId="{692B3FB7-4670-4817-8B21-EE2756E82B7B}" type="pres">
      <dgm:prSet presAssocID="{FFC4C4E0-E130-4DB5-BB96-C54755D0F0EE}" presName="parTx" presStyleLbl="revTx" presStyleIdx="1" presStyleCnt="2">
        <dgm:presLayoutVars>
          <dgm:chMax val="1"/>
          <dgm:bulletEnabled val="1"/>
        </dgm:presLayoutVars>
      </dgm:prSet>
      <dgm:spPr/>
    </dgm:pt>
    <dgm:pt modelId="{B8B66BA8-5758-4799-BE19-363E7B27AB6B}" type="pres">
      <dgm:prSet presAssocID="{FFC4C4E0-E130-4DB5-BB96-C54755D0F0EE}" presName="bracket" presStyleLbl="parChTrans1D1" presStyleIdx="1" presStyleCnt="2"/>
      <dgm:spPr/>
    </dgm:pt>
    <dgm:pt modelId="{CB45F88F-BEE7-46AB-A2D7-9312DA59BBB5}" type="pres">
      <dgm:prSet presAssocID="{FFC4C4E0-E130-4DB5-BB96-C54755D0F0EE}" presName="spH" presStyleCnt="0"/>
      <dgm:spPr/>
    </dgm:pt>
    <dgm:pt modelId="{A8C0DAD9-191F-46D0-B8CB-85DC7CD1190F}" type="pres">
      <dgm:prSet presAssocID="{FFC4C4E0-E130-4DB5-BB96-C54755D0F0EE}" presName="desTx" presStyleLbl="node1" presStyleIdx="1" presStyleCnt="2">
        <dgm:presLayoutVars>
          <dgm:bulletEnabled val="1"/>
        </dgm:presLayoutVars>
      </dgm:prSet>
      <dgm:spPr/>
    </dgm:pt>
  </dgm:ptLst>
  <dgm:cxnLst>
    <dgm:cxn modelId="{48467415-2D2F-4F7A-B225-B8EFDC9268DC}" srcId="{FFC4C4E0-E130-4DB5-BB96-C54755D0F0EE}" destId="{FF35FD5D-C7C1-4B1B-AA08-3CD7DF21E3D2}" srcOrd="0" destOrd="0" parTransId="{AC418BA5-7D22-4A7C-9CDC-3AAE7DEA1080}" sibTransId="{A00FB626-2845-4611-9731-F3421EEC2BC5}"/>
    <dgm:cxn modelId="{6A97EF53-FA87-4853-BD72-A8E0215D9451}" type="presOf" srcId="{FA44CF68-B02C-47EC-AEDE-54E346AC12BC}" destId="{3D5C1FA1-D566-49DC-80B2-FC832C530C8A}" srcOrd="0" destOrd="0" presId="urn:diagrams.loki3.com/BracketList"/>
    <dgm:cxn modelId="{9545BF54-6387-4AB5-B719-89F33EF4814D}" type="presOf" srcId="{F180FCC6-12FE-4688-84FF-F35D69C4B21F}" destId="{8362020D-8B28-473A-831D-5C778DFDB2B9}" srcOrd="0" destOrd="0" presId="urn:diagrams.loki3.com/BracketList"/>
    <dgm:cxn modelId="{D2E7E758-3049-4C63-A66C-BC111B9B1957}" srcId="{F180FCC6-12FE-4688-84FF-F35D69C4B21F}" destId="{FFC4C4E0-E130-4DB5-BB96-C54755D0F0EE}" srcOrd="1" destOrd="0" parTransId="{881F12D6-B3B5-40C6-8E5D-CBBF726E09F2}" sibTransId="{0D4313A5-730E-4B75-A750-81BF8EA60145}"/>
    <dgm:cxn modelId="{59A079C0-5168-43B5-BD5C-1DAEC5C06BA3}" type="presOf" srcId="{FFC4C4E0-E130-4DB5-BB96-C54755D0F0EE}" destId="{692B3FB7-4670-4817-8B21-EE2756E82B7B}" srcOrd="0" destOrd="0" presId="urn:diagrams.loki3.com/BracketList"/>
    <dgm:cxn modelId="{AA57E2C4-7820-49BF-812D-CDE4BB1D9F6A}" srcId="{60CEFE4B-FBDD-44F5-A9BC-3AB12DBA21A8}" destId="{FA44CF68-B02C-47EC-AEDE-54E346AC12BC}" srcOrd="0" destOrd="0" parTransId="{AEF29A20-3766-4008-B352-660CC3ABAFDB}" sibTransId="{904A5C17-2982-4C59-812F-7CAB2CF363CF}"/>
    <dgm:cxn modelId="{07F966C7-2479-4B32-9209-93C28CCCDF73}" type="presOf" srcId="{60CEFE4B-FBDD-44F5-A9BC-3AB12DBA21A8}" destId="{881DCFD3-5993-41E4-BF65-B6F832F7C090}" srcOrd="0" destOrd="0" presId="urn:diagrams.loki3.com/BracketList"/>
    <dgm:cxn modelId="{880A1AEB-0996-4B01-8742-D630C1BA63F0}" srcId="{F180FCC6-12FE-4688-84FF-F35D69C4B21F}" destId="{60CEFE4B-FBDD-44F5-A9BC-3AB12DBA21A8}" srcOrd="0" destOrd="0" parTransId="{40FEA89B-F7AB-4344-8527-27C253994566}" sibTransId="{B2EAEFCF-52A0-4887-AE8A-1DC0C066BDA0}"/>
    <dgm:cxn modelId="{99FA4EEF-3E6D-447A-A520-F603141CD876}" type="presOf" srcId="{FF35FD5D-C7C1-4B1B-AA08-3CD7DF21E3D2}" destId="{A8C0DAD9-191F-46D0-B8CB-85DC7CD1190F}" srcOrd="0" destOrd="0" presId="urn:diagrams.loki3.com/BracketList"/>
    <dgm:cxn modelId="{480940CC-1EA0-457F-A12E-34CF3ADEDC3F}" type="presParOf" srcId="{8362020D-8B28-473A-831D-5C778DFDB2B9}" destId="{F320AD20-DD19-4C50-8343-14D592D1DB4D}" srcOrd="0" destOrd="0" presId="urn:diagrams.loki3.com/BracketList"/>
    <dgm:cxn modelId="{8CC5ACB9-3889-4A4E-B549-A32F85C5B654}" type="presParOf" srcId="{F320AD20-DD19-4C50-8343-14D592D1DB4D}" destId="{881DCFD3-5993-41E4-BF65-B6F832F7C090}" srcOrd="0" destOrd="0" presId="urn:diagrams.loki3.com/BracketList"/>
    <dgm:cxn modelId="{BC68C0D4-6E14-476E-8E39-7BF6FF966D6B}" type="presParOf" srcId="{F320AD20-DD19-4C50-8343-14D592D1DB4D}" destId="{192FDB54-759E-4F53-AD11-85AAF092FC89}" srcOrd="1" destOrd="0" presId="urn:diagrams.loki3.com/BracketList"/>
    <dgm:cxn modelId="{A33B06DE-6D35-411A-9657-8202242AB116}" type="presParOf" srcId="{F320AD20-DD19-4C50-8343-14D592D1DB4D}" destId="{DB4B6B8D-7196-4395-A3C7-E56AD604FA73}" srcOrd="2" destOrd="0" presId="urn:diagrams.loki3.com/BracketList"/>
    <dgm:cxn modelId="{C2ED8D4A-4C29-4B0E-A11F-DFEA6D450CA0}" type="presParOf" srcId="{F320AD20-DD19-4C50-8343-14D592D1DB4D}" destId="{3D5C1FA1-D566-49DC-80B2-FC832C530C8A}" srcOrd="3" destOrd="0" presId="urn:diagrams.loki3.com/BracketList"/>
    <dgm:cxn modelId="{A667F802-11E8-4D9D-9477-1820DA902690}" type="presParOf" srcId="{8362020D-8B28-473A-831D-5C778DFDB2B9}" destId="{DC358B0E-10D4-48DD-AF9E-EB41D18F5955}" srcOrd="1" destOrd="0" presId="urn:diagrams.loki3.com/BracketList"/>
    <dgm:cxn modelId="{DBB5516F-D0BB-4EF1-A42E-304B53499987}" type="presParOf" srcId="{8362020D-8B28-473A-831D-5C778DFDB2B9}" destId="{786E5577-07D4-44C0-859A-C3B48F08B634}" srcOrd="2" destOrd="0" presId="urn:diagrams.loki3.com/BracketList"/>
    <dgm:cxn modelId="{9BDB44D1-E359-45C6-8812-0D04B91F162B}" type="presParOf" srcId="{786E5577-07D4-44C0-859A-C3B48F08B634}" destId="{692B3FB7-4670-4817-8B21-EE2756E82B7B}" srcOrd="0" destOrd="0" presId="urn:diagrams.loki3.com/BracketList"/>
    <dgm:cxn modelId="{9F81EA2E-2177-44C6-B6A0-D3A97F0EC4C0}" type="presParOf" srcId="{786E5577-07D4-44C0-859A-C3B48F08B634}" destId="{B8B66BA8-5758-4799-BE19-363E7B27AB6B}" srcOrd="1" destOrd="0" presId="urn:diagrams.loki3.com/BracketList"/>
    <dgm:cxn modelId="{433C761E-46DA-4C12-9E57-EB74F6DD7D53}" type="presParOf" srcId="{786E5577-07D4-44C0-859A-C3B48F08B634}" destId="{CB45F88F-BEE7-46AB-A2D7-9312DA59BBB5}" srcOrd="2" destOrd="0" presId="urn:diagrams.loki3.com/BracketList"/>
    <dgm:cxn modelId="{135BBE0A-F036-4D1D-8421-25EFDAFBF10D}" type="presParOf" srcId="{786E5577-07D4-44C0-859A-C3B48F08B634}" destId="{A8C0DAD9-191F-46D0-B8CB-85DC7CD1190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9FA6CB-E7A9-4901-BFD6-2FE857E34D13}"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F54BE4DB-5AC2-443B-BE62-D1BF56BE2436}">
      <dgm:prSet phldrT="[Text]" custT="1"/>
      <dgm:spPr>
        <a:solidFill>
          <a:schemeClr val="bg2">
            <a:lumMod val="50000"/>
            <a:alpha val="90000"/>
          </a:schemeClr>
        </a:solidFill>
      </dgm:spPr>
      <dgm:t>
        <a:bodyPr/>
        <a:lstStyle/>
        <a:p>
          <a:pPr>
            <a:spcAft>
              <a:spcPct val="35000"/>
            </a:spcAft>
          </a:pPr>
          <a:r>
            <a:rPr lang="fr-FR" sz="3700" dirty="0"/>
            <a:t>"La sécurité psychologique est la conviction que l’on ne sera pas puni ou humilié pour avoir exprimé des idées, des questions, des préoccupations ou des erreurs</a:t>
          </a:r>
          <a:r>
            <a:rPr lang="es-ES" sz="3700" dirty="0"/>
            <a:t>.</a:t>
          </a:r>
          <a:r>
            <a:rPr lang="en-US" sz="3700" dirty="0"/>
            <a:t>.” </a:t>
          </a:r>
        </a:p>
        <a:p>
          <a:pPr>
            <a:spcAft>
              <a:spcPts val="0"/>
            </a:spcAft>
          </a:pPr>
          <a:r>
            <a:rPr lang="en-US" sz="2000" dirty="0"/>
            <a:t>Amy Edmondson</a:t>
          </a:r>
        </a:p>
        <a:p>
          <a:pPr>
            <a:spcAft>
              <a:spcPts val="0"/>
            </a:spcAft>
          </a:pPr>
          <a:r>
            <a:rPr lang="en-US" sz="2000" dirty="0"/>
            <a:t>HBS </a:t>
          </a:r>
          <a:r>
            <a:rPr lang="en-US" sz="2000" dirty="0" err="1"/>
            <a:t>Professeur</a:t>
          </a:r>
          <a:r>
            <a:rPr lang="en-US" sz="2000" dirty="0"/>
            <a:t>   </a:t>
          </a:r>
        </a:p>
      </dgm:t>
    </dgm:pt>
    <dgm:pt modelId="{8637382B-1FEB-4A44-9F1D-2BCB4BC9A7B4}" type="parTrans" cxnId="{B07CF3A3-8AF1-41E1-A209-6477BDA97D3B}">
      <dgm:prSet/>
      <dgm:spPr/>
      <dgm:t>
        <a:bodyPr/>
        <a:lstStyle/>
        <a:p>
          <a:endParaRPr lang="en-US"/>
        </a:p>
      </dgm:t>
    </dgm:pt>
    <dgm:pt modelId="{AE43490F-2611-40DB-934B-77BB43C82472}" type="sibTrans" cxnId="{B07CF3A3-8AF1-41E1-A209-6477BDA97D3B}">
      <dgm:prSet/>
      <dgm:spPr/>
      <dgm:t>
        <a:bodyPr/>
        <a:lstStyle/>
        <a:p>
          <a:endParaRPr lang="en-US"/>
        </a:p>
      </dgm:t>
    </dgm:pt>
    <dgm:pt modelId="{56C3DED2-0A42-4492-A214-99DE8524382E}" type="pres">
      <dgm:prSet presAssocID="{719FA6CB-E7A9-4901-BFD6-2FE857E34D13}" presName="diagram" presStyleCnt="0">
        <dgm:presLayoutVars>
          <dgm:dir/>
          <dgm:resizeHandles val="exact"/>
        </dgm:presLayoutVars>
      </dgm:prSet>
      <dgm:spPr/>
    </dgm:pt>
    <dgm:pt modelId="{F5033C54-1EBA-4AB0-B77B-15296F8C6C3E}" type="pres">
      <dgm:prSet presAssocID="{F54BE4DB-5AC2-443B-BE62-D1BF56BE2436}" presName="node" presStyleLbl="node1" presStyleIdx="0" presStyleCnt="1" custScaleX="110179">
        <dgm:presLayoutVars>
          <dgm:bulletEnabled val="1"/>
        </dgm:presLayoutVars>
      </dgm:prSet>
      <dgm:spPr/>
    </dgm:pt>
  </dgm:ptLst>
  <dgm:cxnLst>
    <dgm:cxn modelId="{D6ACF927-FAF1-47B6-A61D-E0DCA4379334}" type="presOf" srcId="{F54BE4DB-5AC2-443B-BE62-D1BF56BE2436}" destId="{F5033C54-1EBA-4AB0-B77B-15296F8C6C3E}" srcOrd="0" destOrd="0" presId="urn:microsoft.com/office/officeart/2005/8/layout/default"/>
    <dgm:cxn modelId="{B07CF3A3-8AF1-41E1-A209-6477BDA97D3B}" srcId="{719FA6CB-E7A9-4901-BFD6-2FE857E34D13}" destId="{F54BE4DB-5AC2-443B-BE62-D1BF56BE2436}" srcOrd="0" destOrd="0" parTransId="{8637382B-1FEB-4A44-9F1D-2BCB4BC9A7B4}" sibTransId="{AE43490F-2611-40DB-934B-77BB43C82472}"/>
    <dgm:cxn modelId="{329534D6-8DC8-404C-9DB3-8DD8DE67D22E}" type="presOf" srcId="{719FA6CB-E7A9-4901-BFD6-2FE857E34D13}" destId="{56C3DED2-0A42-4492-A214-99DE8524382E}" srcOrd="0" destOrd="0" presId="urn:microsoft.com/office/officeart/2005/8/layout/default"/>
    <dgm:cxn modelId="{A5EAD487-4BCE-4F67-A3F6-E006578F5ABA}" type="presParOf" srcId="{56C3DED2-0A42-4492-A214-99DE8524382E}" destId="{F5033C54-1EBA-4AB0-B77B-15296F8C6C3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2660CC-343D-4759-BF6A-040FBDEBDA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0BC030FB-BE3B-4B6B-BFA3-BC9A42E26C08}">
      <dgm:prSet phldrT="[Text]"/>
      <dgm:spPr/>
      <dgm:t>
        <a:bodyPr/>
        <a:lstStyle/>
        <a:p>
          <a:r>
            <a:rPr lang="fr-FR" b="0" i="0" noProof="0" dirty="0"/>
            <a:t>Incidence</a:t>
          </a:r>
          <a:br>
            <a:rPr lang="it-IT" dirty="0"/>
          </a:br>
          <a:endParaRPr lang="en-US" dirty="0"/>
        </a:p>
      </dgm:t>
    </dgm:pt>
    <dgm:pt modelId="{934376F8-27BB-450E-9C1F-7F0619275F98}" type="parTrans" cxnId="{D1AB0843-E106-4613-AE98-E89643C61977}">
      <dgm:prSet/>
      <dgm:spPr/>
      <dgm:t>
        <a:bodyPr/>
        <a:lstStyle/>
        <a:p>
          <a:endParaRPr lang="en-US"/>
        </a:p>
      </dgm:t>
    </dgm:pt>
    <dgm:pt modelId="{E8B9B762-6568-4BA7-B0EE-CB899606C22A}" type="sibTrans" cxnId="{D1AB0843-E106-4613-AE98-E89643C61977}">
      <dgm:prSet/>
      <dgm:spPr/>
      <dgm:t>
        <a:bodyPr/>
        <a:lstStyle/>
        <a:p>
          <a:endParaRPr lang="en-US"/>
        </a:p>
      </dgm:t>
    </dgm:pt>
    <dgm:pt modelId="{C4B75A2A-6BBA-45B5-B480-5E1BFBA6B0BA}">
      <dgm:prSet phldrT="[Text]"/>
      <dgm:spPr/>
      <dgm:t>
        <a:bodyPr/>
        <a:lstStyle/>
        <a:p>
          <a:r>
            <a:rPr lang="fr-FR" b="0" i="0" noProof="0" dirty="0"/>
            <a:t>Enquête</a:t>
          </a:r>
          <a:r>
            <a:rPr lang="en-US" dirty="0"/>
            <a:t>
</a:t>
          </a:r>
        </a:p>
      </dgm:t>
    </dgm:pt>
    <dgm:pt modelId="{1C6E5B67-86B3-47DD-A299-9D4244F922C9}" type="parTrans" cxnId="{D3EE16FE-FAE1-477C-9CE3-B78B71577ADC}">
      <dgm:prSet/>
      <dgm:spPr/>
      <dgm:t>
        <a:bodyPr/>
        <a:lstStyle/>
        <a:p>
          <a:endParaRPr lang="en-US"/>
        </a:p>
      </dgm:t>
    </dgm:pt>
    <dgm:pt modelId="{08668C2A-5E25-4C30-BEA2-26279B0AEE20}" type="sibTrans" cxnId="{D3EE16FE-FAE1-477C-9CE3-B78B71577ADC}">
      <dgm:prSet/>
      <dgm:spPr/>
      <dgm:t>
        <a:bodyPr/>
        <a:lstStyle/>
        <a:p>
          <a:endParaRPr lang="en-US"/>
        </a:p>
      </dgm:t>
    </dgm:pt>
    <dgm:pt modelId="{BA37B2DE-018C-402A-BDE3-737A4DE865F8}" type="pres">
      <dgm:prSet presAssocID="{0D2660CC-343D-4759-BF6A-040FBDEBDA08}" presName="compositeShape" presStyleCnt="0">
        <dgm:presLayoutVars>
          <dgm:chMax val="2"/>
          <dgm:dir/>
          <dgm:resizeHandles val="exact"/>
        </dgm:presLayoutVars>
      </dgm:prSet>
      <dgm:spPr/>
    </dgm:pt>
    <dgm:pt modelId="{B8797E4D-A405-47B5-8B10-99E354691AB6}" type="pres">
      <dgm:prSet presAssocID="{0D2660CC-343D-4759-BF6A-040FBDEBDA08}" presName="divider" presStyleLbl="fgShp" presStyleIdx="0" presStyleCnt="1"/>
      <dgm:spPr/>
    </dgm:pt>
    <dgm:pt modelId="{AD849332-B51F-4057-91B0-51A3AE59CEC3}" type="pres">
      <dgm:prSet presAssocID="{0BC030FB-BE3B-4B6B-BFA3-BC9A42E26C08}" presName="downArrow" presStyleLbl="node1" presStyleIdx="0" presStyleCnt="2"/>
      <dgm:spPr/>
    </dgm:pt>
    <dgm:pt modelId="{B75F1D25-9AB4-4F54-A9B9-0F2533DC62AC}" type="pres">
      <dgm:prSet presAssocID="{0BC030FB-BE3B-4B6B-BFA3-BC9A42E26C08}" presName="downArrowText" presStyleLbl="revTx" presStyleIdx="0" presStyleCnt="2">
        <dgm:presLayoutVars>
          <dgm:bulletEnabled val="1"/>
        </dgm:presLayoutVars>
      </dgm:prSet>
      <dgm:spPr/>
    </dgm:pt>
    <dgm:pt modelId="{C3E7005A-95FA-43A7-AC71-82E74AD43E82}" type="pres">
      <dgm:prSet presAssocID="{C4B75A2A-6BBA-45B5-B480-5E1BFBA6B0BA}" presName="upArrow" presStyleLbl="node1" presStyleIdx="1" presStyleCnt="2"/>
      <dgm:spPr/>
    </dgm:pt>
    <dgm:pt modelId="{D14D9EC1-CF84-444F-8778-4A911343B5B1}" type="pres">
      <dgm:prSet presAssocID="{C4B75A2A-6BBA-45B5-B480-5E1BFBA6B0BA}" presName="upArrowText" presStyleLbl="revTx" presStyleIdx="1" presStyleCnt="2">
        <dgm:presLayoutVars>
          <dgm:bulletEnabled val="1"/>
        </dgm:presLayoutVars>
      </dgm:prSet>
      <dgm:spPr/>
    </dgm:pt>
  </dgm:ptLst>
  <dgm:cxnLst>
    <dgm:cxn modelId="{14AF332E-5FA2-4513-A61B-DB0C02262C02}" type="presOf" srcId="{0BC030FB-BE3B-4B6B-BFA3-BC9A42E26C08}" destId="{B75F1D25-9AB4-4F54-A9B9-0F2533DC62AC}" srcOrd="0" destOrd="0" presId="urn:microsoft.com/office/officeart/2005/8/layout/arrow3"/>
    <dgm:cxn modelId="{D1AB0843-E106-4613-AE98-E89643C61977}" srcId="{0D2660CC-343D-4759-BF6A-040FBDEBDA08}" destId="{0BC030FB-BE3B-4B6B-BFA3-BC9A42E26C08}" srcOrd="0" destOrd="0" parTransId="{934376F8-27BB-450E-9C1F-7F0619275F98}" sibTransId="{E8B9B762-6568-4BA7-B0EE-CB899606C22A}"/>
    <dgm:cxn modelId="{469D9E98-DBB3-4B62-B7E0-E2B65D798375}" type="presOf" srcId="{0D2660CC-343D-4759-BF6A-040FBDEBDA08}" destId="{BA37B2DE-018C-402A-BDE3-737A4DE865F8}" srcOrd="0" destOrd="0" presId="urn:microsoft.com/office/officeart/2005/8/layout/arrow3"/>
    <dgm:cxn modelId="{B53C54E9-9EA1-431C-A02B-531AB9177EF2}" type="presOf" srcId="{C4B75A2A-6BBA-45B5-B480-5E1BFBA6B0BA}" destId="{D14D9EC1-CF84-444F-8778-4A911343B5B1}" srcOrd="0" destOrd="0" presId="urn:microsoft.com/office/officeart/2005/8/layout/arrow3"/>
    <dgm:cxn modelId="{D3EE16FE-FAE1-477C-9CE3-B78B71577ADC}" srcId="{0D2660CC-343D-4759-BF6A-040FBDEBDA08}" destId="{C4B75A2A-6BBA-45B5-B480-5E1BFBA6B0BA}" srcOrd="1" destOrd="0" parTransId="{1C6E5B67-86B3-47DD-A299-9D4244F922C9}" sibTransId="{08668C2A-5E25-4C30-BEA2-26279B0AEE20}"/>
    <dgm:cxn modelId="{DFD5923C-0531-4BEC-861D-D254E05CF6C5}" type="presParOf" srcId="{BA37B2DE-018C-402A-BDE3-737A4DE865F8}" destId="{B8797E4D-A405-47B5-8B10-99E354691AB6}" srcOrd="0" destOrd="0" presId="urn:microsoft.com/office/officeart/2005/8/layout/arrow3"/>
    <dgm:cxn modelId="{FA7D35BD-745D-4494-876A-990CA60F0B95}" type="presParOf" srcId="{BA37B2DE-018C-402A-BDE3-737A4DE865F8}" destId="{AD849332-B51F-4057-91B0-51A3AE59CEC3}" srcOrd="1" destOrd="0" presId="urn:microsoft.com/office/officeart/2005/8/layout/arrow3"/>
    <dgm:cxn modelId="{F2D02891-A063-456D-8971-DB824193630A}" type="presParOf" srcId="{BA37B2DE-018C-402A-BDE3-737A4DE865F8}" destId="{B75F1D25-9AB4-4F54-A9B9-0F2533DC62AC}" srcOrd="2" destOrd="0" presId="urn:microsoft.com/office/officeart/2005/8/layout/arrow3"/>
    <dgm:cxn modelId="{C36D51A0-96D4-4782-A5DF-6006DAE1103B}" type="presParOf" srcId="{BA37B2DE-018C-402A-BDE3-737A4DE865F8}" destId="{C3E7005A-95FA-43A7-AC71-82E74AD43E82}" srcOrd="3" destOrd="0" presId="urn:microsoft.com/office/officeart/2005/8/layout/arrow3"/>
    <dgm:cxn modelId="{E0A198DB-8576-4DE4-BA19-6B7CB02DA09A}" type="presParOf" srcId="{BA37B2DE-018C-402A-BDE3-737A4DE865F8}" destId="{D14D9EC1-CF84-444F-8778-4A911343B5B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C74C88-937B-4EF2-B954-FA7FC201B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2B43829-D0FB-4853-A72A-A66FD29A6CFD}">
      <dgm:prSet phldrT="[Text]" custT="1"/>
      <dgm:spPr/>
      <dgm:t>
        <a:bodyPr anchor="ctr"/>
        <a:lstStyle/>
        <a:p>
          <a:r>
            <a:rPr lang="fr-FR" sz="2800" b="1" noProof="0" dirty="0"/>
            <a:t>Auto-enquête</a:t>
          </a:r>
          <a:r>
            <a:rPr lang="en-US" sz="2800" b="1" dirty="0"/>
            <a:t>
</a:t>
          </a:r>
        </a:p>
      </dgm:t>
    </dgm:pt>
    <dgm:pt modelId="{F93FEE48-B664-4F47-AC18-303B4549853E}" type="parTrans" cxnId="{D39476DC-813C-414F-80C0-240B34D64DCF}">
      <dgm:prSet/>
      <dgm:spPr/>
      <dgm:t>
        <a:bodyPr/>
        <a:lstStyle/>
        <a:p>
          <a:endParaRPr lang="en-US"/>
        </a:p>
      </dgm:t>
    </dgm:pt>
    <dgm:pt modelId="{C80EF7F2-ECE7-4B12-859D-BEB3409472B3}" type="sibTrans" cxnId="{D39476DC-813C-414F-80C0-240B34D64DCF}">
      <dgm:prSet/>
      <dgm:spPr/>
      <dgm:t>
        <a:bodyPr/>
        <a:lstStyle/>
        <a:p>
          <a:endParaRPr lang="en-US"/>
        </a:p>
      </dgm:t>
    </dgm:pt>
    <dgm:pt modelId="{01730CA4-D362-4AE7-BAE5-A9C1882E2CC2}">
      <dgm:prSet phldrT="[Text]" custT="1"/>
      <dgm:spPr/>
      <dgm:t>
        <a:bodyPr/>
        <a:lstStyle/>
        <a:p>
          <a:pPr>
            <a:buFont typeface="Arial" panose="020B0604020202020204" pitchFamily="34" charset="0"/>
            <a:buChar char="•"/>
          </a:pPr>
          <a:r>
            <a:rPr lang="fr-FR" sz="2000" b="0" i="1" dirty="0">
              <a:solidFill>
                <a:srgbClr val="2D2D2D"/>
              </a:solidFill>
              <a:effectLst/>
              <a:latin typeface="Noto Sans" panose="020B0502040504020204" pitchFamily="34" charset="0"/>
            </a:rPr>
            <a:t>Suis-je sélectif lorsque j’écoute une conversation ?</a:t>
          </a:r>
          <a:r>
            <a:rPr lang="es-ES" sz="2000" b="0" i="1" dirty="0">
              <a:solidFill>
                <a:srgbClr val="2D2D2D"/>
              </a:solidFill>
              <a:effectLst/>
              <a:latin typeface="Noto Sans" panose="020B0502040504020204" pitchFamily="34" charset="0"/>
            </a:rPr>
            <a:t> 
</a:t>
          </a:r>
          <a:endParaRPr lang="en-US" sz="2000" dirty="0"/>
        </a:p>
      </dgm:t>
    </dgm:pt>
    <dgm:pt modelId="{B6F7AA96-7821-4D81-91FE-8BF11C364DBE}" type="parTrans" cxnId="{E78BA705-13CC-49A5-A000-C66A769F08BA}">
      <dgm:prSet/>
      <dgm:spPr/>
      <dgm:t>
        <a:bodyPr/>
        <a:lstStyle/>
        <a:p>
          <a:endParaRPr lang="en-US"/>
        </a:p>
      </dgm:t>
    </dgm:pt>
    <dgm:pt modelId="{D76E7804-C98F-4A2F-B97D-2901F11EEC78}" type="sibTrans" cxnId="{E78BA705-13CC-49A5-A000-C66A769F08BA}">
      <dgm:prSet/>
      <dgm:spPr/>
      <dgm:t>
        <a:bodyPr/>
        <a:lstStyle/>
        <a:p>
          <a:endParaRPr lang="en-US"/>
        </a:p>
      </dgm:t>
    </dgm:pt>
    <dgm:pt modelId="{7EBB0718-6470-444A-86F4-410EC274B2D8}">
      <dgm:prSet custT="1"/>
      <dgm:spPr/>
      <dgm:t>
        <a:bodyPr/>
        <a:lstStyle/>
        <a:p>
          <a:r>
            <a:rPr lang="fr-FR" sz="2000" b="0" i="1" dirty="0">
              <a:solidFill>
                <a:srgbClr val="2D2D2D"/>
              </a:solidFill>
              <a:effectLst/>
              <a:latin typeface="Noto Sans" panose="020B0502040504020204" pitchFamily="34" charset="0"/>
            </a:rPr>
            <a:t>Est-ce que j’interprète le sens correct des données ?</a:t>
          </a:r>
          <a:endParaRPr lang="it-IT" sz="2000" b="0" i="1" dirty="0">
            <a:solidFill>
              <a:srgbClr val="2D2D2D"/>
            </a:solidFill>
            <a:effectLst/>
            <a:latin typeface="Noto Sans" panose="020B0502040504020204" pitchFamily="34" charset="0"/>
          </a:endParaRPr>
        </a:p>
        <a:p>
          <a:r>
            <a:rPr lang="es-ES" sz="2000" b="0" i="1" dirty="0">
              <a:solidFill>
                <a:srgbClr val="2D2D2D"/>
              </a:solidFill>
              <a:effectLst/>
              <a:latin typeface="Noto Sans" panose="020B0502040504020204" pitchFamily="34" charset="0"/>
            </a:rPr>
            <a:t>
</a:t>
          </a:r>
          <a:endParaRPr lang="en-US" sz="2000" b="0" i="0" dirty="0">
            <a:solidFill>
              <a:srgbClr val="2D2D2D"/>
            </a:solidFill>
            <a:effectLst/>
            <a:latin typeface="Noto Sans" panose="020B0502040504020204" pitchFamily="34" charset="0"/>
          </a:endParaRPr>
        </a:p>
      </dgm:t>
    </dgm:pt>
    <dgm:pt modelId="{D1B7957A-FACD-4C93-9034-E5C4134D2CEF}" type="parTrans" cxnId="{FDEB405E-DBF6-42D3-B5CE-DB8016683B84}">
      <dgm:prSet/>
      <dgm:spPr/>
      <dgm:t>
        <a:bodyPr/>
        <a:lstStyle/>
        <a:p>
          <a:endParaRPr lang="en-US"/>
        </a:p>
      </dgm:t>
    </dgm:pt>
    <dgm:pt modelId="{29B6C1C4-517E-4E3E-9306-DE1D56BC1E85}" type="sibTrans" cxnId="{FDEB405E-DBF6-42D3-B5CE-DB8016683B84}">
      <dgm:prSet/>
      <dgm:spPr/>
      <dgm:t>
        <a:bodyPr/>
        <a:lstStyle/>
        <a:p>
          <a:endParaRPr lang="en-US"/>
        </a:p>
      </dgm:t>
    </dgm:pt>
    <dgm:pt modelId="{F2E01F4B-A2D9-467E-B7D6-0C722E03AD22}">
      <dgm:prSet custT="1"/>
      <dgm:spPr/>
      <dgm:t>
        <a:bodyPr/>
        <a:lstStyle/>
        <a:p>
          <a:r>
            <a:rPr lang="fr-FR" sz="2000" b="0" i="1" dirty="0">
              <a:solidFill>
                <a:srgbClr val="2D2D2D"/>
              </a:solidFill>
              <a:effectLst/>
              <a:latin typeface="Noto Sans" panose="020B0502040504020204" pitchFamily="34" charset="0"/>
            </a:rPr>
            <a:t>Pourquoi j’ai fait cette supposition ?</a:t>
          </a:r>
          <a:endParaRPr lang="it-IT" sz="2000" b="0" i="1" dirty="0">
            <a:solidFill>
              <a:srgbClr val="2D2D2D"/>
            </a:solidFill>
            <a:effectLst/>
            <a:latin typeface="Noto Sans" panose="020B0502040504020204" pitchFamily="34" charset="0"/>
          </a:endParaRPr>
        </a:p>
        <a:p>
          <a:r>
            <a:rPr lang="es-ES" sz="2000" b="0" i="1" dirty="0">
              <a:solidFill>
                <a:srgbClr val="2D2D2D"/>
              </a:solidFill>
              <a:effectLst/>
              <a:latin typeface="Noto Sans" panose="020B0502040504020204" pitchFamily="34" charset="0"/>
            </a:rPr>
            <a:t>
</a:t>
          </a:r>
          <a:endParaRPr lang="en-US" sz="2000" b="0" i="0" dirty="0">
            <a:solidFill>
              <a:srgbClr val="2D2D2D"/>
            </a:solidFill>
            <a:effectLst/>
            <a:latin typeface="Noto Sans" panose="020B0502040504020204" pitchFamily="34" charset="0"/>
          </a:endParaRPr>
        </a:p>
      </dgm:t>
    </dgm:pt>
    <dgm:pt modelId="{32B2B848-DE64-4384-B785-70568B6F037A}" type="parTrans" cxnId="{40CEF3CF-5D75-4312-B819-CB37AE4599DA}">
      <dgm:prSet/>
      <dgm:spPr/>
      <dgm:t>
        <a:bodyPr/>
        <a:lstStyle/>
        <a:p>
          <a:endParaRPr lang="en-US"/>
        </a:p>
      </dgm:t>
    </dgm:pt>
    <dgm:pt modelId="{67A5E8C9-A170-4CF9-8413-87689C00A45C}" type="sibTrans" cxnId="{40CEF3CF-5D75-4312-B819-CB37AE4599DA}">
      <dgm:prSet/>
      <dgm:spPr/>
      <dgm:t>
        <a:bodyPr/>
        <a:lstStyle/>
        <a:p>
          <a:endParaRPr lang="en-US"/>
        </a:p>
      </dgm:t>
    </dgm:pt>
    <dgm:pt modelId="{0A796753-C2E2-40FB-9DF3-F93C41097157}">
      <dgm:prSet custT="1"/>
      <dgm:spPr/>
      <dgm:t>
        <a:bodyPr/>
        <a:lstStyle/>
        <a:p>
          <a:r>
            <a:rPr lang="fr-FR" sz="2000" b="0" i="1" dirty="0">
              <a:solidFill>
                <a:srgbClr val="2D2D2D"/>
              </a:solidFill>
              <a:effectLst/>
              <a:latin typeface="Noto Sans" panose="020B0502040504020204" pitchFamily="34" charset="0"/>
            </a:rPr>
            <a:t>Est-ce que je tire les bonnes conclusions ?</a:t>
          </a:r>
          <a:r>
            <a:rPr lang="es-ES" sz="2000" b="0" i="1" dirty="0">
              <a:solidFill>
                <a:srgbClr val="2D2D2D"/>
              </a:solidFill>
              <a:effectLst/>
              <a:latin typeface="Noto Sans" panose="020B0502040504020204" pitchFamily="34" charset="0"/>
            </a:rPr>
            <a:t>
</a:t>
          </a:r>
          <a:endParaRPr lang="en-US" sz="2000" b="0" i="0" dirty="0">
            <a:solidFill>
              <a:srgbClr val="2D2D2D"/>
            </a:solidFill>
            <a:effectLst/>
            <a:latin typeface="Noto Sans" panose="020B0502040504020204" pitchFamily="34" charset="0"/>
          </a:endParaRPr>
        </a:p>
      </dgm:t>
    </dgm:pt>
    <dgm:pt modelId="{01BF24CB-77DA-4D82-8538-EA3A7EC77938}" type="parTrans" cxnId="{569CD6C3-A895-4309-83E4-0B0F42E7D022}">
      <dgm:prSet/>
      <dgm:spPr/>
      <dgm:t>
        <a:bodyPr/>
        <a:lstStyle/>
        <a:p>
          <a:endParaRPr lang="en-US"/>
        </a:p>
      </dgm:t>
    </dgm:pt>
    <dgm:pt modelId="{5D8D5BC3-997C-44D9-B1C1-2C67525CC84F}" type="sibTrans" cxnId="{569CD6C3-A895-4309-83E4-0B0F42E7D022}">
      <dgm:prSet/>
      <dgm:spPr/>
      <dgm:t>
        <a:bodyPr/>
        <a:lstStyle/>
        <a:p>
          <a:endParaRPr lang="en-US"/>
        </a:p>
      </dgm:t>
    </dgm:pt>
    <dgm:pt modelId="{B604C7E2-99B2-4269-BC9E-E589852F59C3}">
      <dgm:prSet custT="1"/>
      <dgm:spPr/>
      <dgm:t>
        <a:bodyPr/>
        <a:lstStyle/>
        <a:p>
          <a:r>
            <a:rPr lang="fr-FR" sz="2000" b="0" i="1" dirty="0">
              <a:solidFill>
                <a:srgbClr val="2D2D2D"/>
              </a:solidFill>
              <a:effectLst/>
              <a:latin typeface="Noto Sans" panose="020B0502040504020204" pitchFamily="34" charset="0"/>
            </a:rPr>
            <a:t>Comment puis-je agir sur ces informations?</a:t>
          </a:r>
          <a:r>
            <a:rPr lang="es-ES" sz="2000" b="0" i="1" dirty="0">
              <a:solidFill>
                <a:srgbClr val="2D2D2D"/>
              </a:solidFill>
              <a:effectLst/>
              <a:latin typeface="Noto Sans" panose="020B0502040504020204" pitchFamily="34" charset="0"/>
            </a:rPr>
            <a:t>
</a:t>
          </a:r>
          <a:endParaRPr lang="en-US" sz="2000" b="0" i="0" dirty="0">
            <a:solidFill>
              <a:srgbClr val="2D2D2D"/>
            </a:solidFill>
            <a:effectLst/>
            <a:latin typeface="Noto Sans" panose="020B0502040504020204" pitchFamily="34" charset="0"/>
          </a:endParaRPr>
        </a:p>
      </dgm:t>
    </dgm:pt>
    <dgm:pt modelId="{70B7B69A-DEC0-4B43-816F-E8CF93C81D63}" type="parTrans" cxnId="{35CADFC1-2775-47D0-9F0E-CBCCD85AAB34}">
      <dgm:prSet/>
      <dgm:spPr/>
      <dgm:t>
        <a:bodyPr/>
        <a:lstStyle/>
        <a:p>
          <a:endParaRPr lang="en-US"/>
        </a:p>
      </dgm:t>
    </dgm:pt>
    <dgm:pt modelId="{6B42421C-6F2F-496A-8656-80EE7C7085D8}" type="sibTrans" cxnId="{35CADFC1-2775-47D0-9F0E-CBCCD85AAB34}">
      <dgm:prSet/>
      <dgm:spPr/>
      <dgm:t>
        <a:bodyPr/>
        <a:lstStyle/>
        <a:p>
          <a:endParaRPr lang="en-US"/>
        </a:p>
      </dgm:t>
    </dgm:pt>
    <dgm:pt modelId="{D2F542F0-E704-4F78-9C6E-FEBF63380C38}">
      <dgm:prSet custT="1"/>
      <dgm:spPr/>
      <dgm:t>
        <a:bodyPr/>
        <a:lstStyle/>
        <a:p>
          <a:r>
            <a:rPr lang="fr-FR" sz="2000" b="0" i="1" dirty="0">
              <a:solidFill>
                <a:srgbClr val="2D2D2D"/>
              </a:solidFill>
              <a:effectLst/>
              <a:latin typeface="Noto Sans" panose="020B0502040504020204" pitchFamily="34" charset="0"/>
            </a:rPr>
            <a:t>Existe-t-il un autre moyen de procéder ou de minimiser cette situation ?</a:t>
          </a:r>
          <a:r>
            <a:rPr lang="es-ES" sz="2000" b="0" i="1" dirty="0">
              <a:solidFill>
                <a:srgbClr val="2D2D2D"/>
              </a:solidFill>
              <a:effectLst/>
              <a:latin typeface="Noto Sans" panose="020B0502040504020204" pitchFamily="34" charset="0"/>
            </a:rPr>
            <a:t>
</a:t>
          </a:r>
          <a:endParaRPr lang="en-US" sz="2000" b="0" i="1" dirty="0">
            <a:solidFill>
              <a:srgbClr val="2D2D2D"/>
            </a:solidFill>
            <a:effectLst/>
            <a:latin typeface="Noto Sans" panose="020B0502040504020204" pitchFamily="34" charset="0"/>
          </a:endParaRPr>
        </a:p>
      </dgm:t>
    </dgm:pt>
    <dgm:pt modelId="{42767D0F-D299-4AF8-A3CC-8A75242379A2}" type="parTrans" cxnId="{A3662741-0367-4D72-B765-6E671881D871}">
      <dgm:prSet/>
      <dgm:spPr/>
      <dgm:t>
        <a:bodyPr/>
        <a:lstStyle/>
        <a:p>
          <a:endParaRPr lang="en-US"/>
        </a:p>
      </dgm:t>
    </dgm:pt>
    <dgm:pt modelId="{9681A826-750E-4C99-8C98-ACDF57DC98C1}" type="sibTrans" cxnId="{A3662741-0367-4D72-B765-6E671881D871}">
      <dgm:prSet/>
      <dgm:spPr/>
      <dgm:t>
        <a:bodyPr/>
        <a:lstStyle/>
        <a:p>
          <a:endParaRPr lang="en-US"/>
        </a:p>
      </dgm:t>
    </dgm:pt>
    <dgm:pt modelId="{4A66D1A3-18D2-4AC8-9E54-DEA9A2E82A50}">
      <dgm:prSet phldrT="[Text]" custT="1"/>
      <dgm:spPr/>
      <dgm:t>
        <a:bodyPr/>
        <a:lstStyle/>
        <a:p>
          <a:pPr>
            <a:buFont typeface="Arial" panose="020B0604020202020204" pitchFamily="34" charset="0"/>
            <a:buChar char="•"/>
          </a:pPr>
          <a:r>
            <a:rPr lang="fr-FR" sz="2000" b="0" i="1" dirty="0">
              <a:solidFill>
                <a:srgbClr val="2D2D2D"/>
              </a:solidFill>
              <a:effectLst/>
              <a:latin typeface="Noto Sans" panose="020B0502040504020204" pitchFamily="34" charset="0"/>
            </a:rPr>
            <a:t>Suis-je sélectif dans l’observation d’une interaction ?</a:t>
          </a:r>
          <a:endParaRPr lang="it-IT" sz="2000" b="0" i="1" dirty="0">
            <a:solidFill>
              <a:srgbClr val="2D2D2D"/>
            </a:solidFill>
            <a:effectLst/>
            <a:latin typeface="Noto Sans" panose="020B0502040504020204" pitchFamily="34" charset="0"/>
          </a:endParaRPr>
        </a:p>
        <a:p>
          <a:pPr>
            <a:buFont typeface="Arial" panose="020B0604020202020204" pitchFamily="34" charset="0"/>
            <a:buChar char="•"/>
          </a:pPr>
          <a:r>
            <a:rPr lang="es-ES" sz="2000" b="0" i="1" dirty="0">
              <a:solidFill>
                <a:srgbClr val="2D2D2D"/>
              </a:solidFill>
              <a:effectLst/>
              <a:latin typeface="Noto Sans" panose="020B0502040504020204" pitchFamily="34" charset="0"/>
            </a:rPr>
            <a:t>
</a:t>
          </a:r>
          <a:endParaRPr lang="en-US" sz="2000" dirty="0"/>
        </a:p>
      </dgm:t>
    </dgm:pt>
    <dgm:pt modelId="{EB8C40B2-14C6-417F-BB3D-D1589A353387}" type="parTrans" cxnId="{A6A75F54-06D9-4005-9399-37F9CABF7BFD}">
      <dgm:prSet/>
      <dgm:spPr/>
      <dgm:t>
        <a:bodyPr/>
        <a:lstStyle/>
        <a:p>
          <a:endParaRPr lang="en-US"/>
        </a:p>
      </dgm:t>
    </dgm:pt>
    <dgm:pt modelId="{F1C127FD-1CD7-495E-B103-30AD3F4EADCE}" type="sibTrans" cxnId="{A6A75F54-06D9-4005-9399-37F9CABF7BFD}">
      <dgm:prSet/>
      <dgm:spPr/>
      <dgm:t>
        <a:bodyPr/>
        <a:lstStyle/>
        <a:p>
          <a:endParaRPr lang="en-US"/>
        </a:p>
      </dgm:t>
    </dgm:pt>
    <dgm:pt modelId="{555C1E1C-1B9C-4F53-B255-4D46FC92BD6D}" type="pres">
      <dgm:prSet presAssocID="{21C74C88-937B-4EF2-B954-FA7FC201B891}" presName="vert0" presStyleCnt="0">
        <dgm:presLayoutVars>
          <dgm:dir/>
          <dgm:animOne val="branch"/>
          <dgm:animLvl val="lvl"/>
        </dgm:presLayoutVars>
      </dgm:prSet>
      <dgm:spPr/>
    </dgm:pt>
    <dgm:pt modelId="{49B296DC-730E-4E16-9D27-216CABAB2B69}" type="pres">
      <dgm:prSet presAssocID="{42B43829-D0FB-4853-A72A-A66FD29A6CFD}" presName="thickLine" presStyleLbl="alignNode1" presStyleIdx="0" presStyleCnt="1"/>
      <dgm:spPr/>
    </dgm:pt>
    <dgm:pt modelId="{38DCE38A-78D3-4A6F-905F-5F79F8AD4C51}" type="pres">
      <dgm:prSet presAssocID="{42B43829-D0FB-4853-A72A-A66FD29A6CFD}" presName="horz1" presStyleCnt="0"/>
      <dgm:spPr/>
    </dgm:pt>
    <dgm:pt modelId="{FB23F601-5360-4452-8801-20F7FF7E19FC}" type="pres">
      <dgm:prSet presAssocID="{42B43829-D0FB-4853-A72A-A66FD29A6CFD}" presName="tx1" presStyleLbl="revTx" presStyleIdx="0" presStyleCnt="8"/>
      <dgm:spPr/>
    </dgm:pt>
    <dgm:pt modelId="{AB86C0F9-35FB-4567-B929-83685F355BAC}" type="pres">
      <dgm:prSet presAssocID="{42B43829-D0FB-4853-A72A-A66FD29A6CFD}" presName="vert1" presStyleCnt="0"/>
      <dgm:spPr/>
    </dgm:pt>
    <dgm:pt modelId="{B5839945-6AA5-480E-8A17-DB97E968C765}" type="pres">
      <dgm:prSet presAssocID="{01730CA4-D362-4AE7-BAE5-A9C1882E2CC2}" presName="vertSpace2a" presStyleCnt="0"/>
      <dgm:spPr/>
    </dgm:pt>
    <dgm:pt modelId="{0B99AD47-A111-4115-90DF-2224CA702D7D}" type="pres">
      <dgm:prSet presAssocID="{01730CA4-D362-4AE7-BAE5-A9C1882E2CC2}" presName="horz2" presStyleCnt="0"/>
      <dgm:spPr/>
    </dgm:pt>
    <dgm:pt modelId="{0A739D0D-AB29-4D9A-961E-E94467CC4FD2}" type="pres">
      <dgm:prSet presAssocID="{01730CA4-D362-4AE7-BAE5-A9C1882E2CC2}" presName="horzSpace2" presStyleCnt="0"/>
      <dgm:spPr/>
    </dgm:pt>
    <dgm:pt modelId="{D94B585A-112B-444C-9C72-18396052C8C2}" type="pres">
      <dgm:prSet presAssocID="{01730CA4-D362-4AE7-BAE5-A9C1882E2CC2}" presName="tx2" presStyleLbl="revTx" presStyleIdx="1" presStyleCnt="8"/>
      <dgm:spPr/>
    </dgm:pt>
    <dgm:pt modelId="{68CC9E3F-D1E9-4ACE-B340-01317F254F4B}" type="pres">
      <dgm:prSet presAssocID="{01730CA4-D362-4AE7-BAE5-A9C1882E2CC2}" presName="vert2" presStyleCnt="0"/>
      <dgm:spPr/>
    </dgm:pt>
    <dgm:pt modelId="{E7735E0A-682B-417B-8A02-76BD25F7EC17}" type="pres">
      <dgm:prSet presAssocID="{01730CA4-D362-4AE7-BAE5-A9C1882E2CC2}" presName="thinLine2b" presStyleLbl="callout" presStyleIdx="0" presStyleCnt="7"/>
      <dgm:spPr/>
    </dgm:pt>
    <dgm:pt modelId="{2E94D442-44BF-42AC-9B8A-8EB3FBB713AC}" type="pres">
      <dgm:prSet presAssocID="{01730CA4-D362-4AE7-BAE5-A9C1882E2CC2}" presName="vertSpace2b" presStyleCnt="0"/>
      <dgm:spPr/>
    </dgm:pt>
    <dgm:pt modelId="{3EE559E1-FC83-4482-9003-16462761D089}" type="pres">
      <dgm:prSet presAssocID="{4A66D1A3-18D2-4AC8-9E54-DEA9A2E82A50}" presName="horz2" presStyleCnt="0"/>
      <dgm:spPr/>
    </dgm:pt>
    <dgm:pt modelId="{A5D214C0-BF26-4D62-BA35-553415B995D8}" type="pres">
      <dgm:prSet presAssocID="{4A66D1A3-18D2-4AC8-9E54-DEA9A2E82A50}" presName="horzSpace2" presStyleCnt="0"/>
      <dgm:spPr/>
    </dgm:pt>
    <dgm:pt modelId="{FB5CB7CB-8815-4DE8-BD0C-C4B80097A9DB}" type="pres">
      <dgm:prSet presAssocID="{4A66D1A3-18D2-4AC8-9E54-DEA9A2E82A50}" presName="tx2" presStyleLbl="revTx" presStyleIdx="2" presStyleCnt="8"/>
      <dgm:spPr/>
    </dgm:pt>
    <dgm:pt modelId="{A6BCDC77-6A2A-4F54-ADB6-AE2E4B36DF85}" type="pres">
      <dgm:prSet presAssocID="{4A66D1A3-18D2-4AC8-9E54-DEA9A2E82A50}" presName="vert2" presStyleCnt="0"/>
      <dgm:spPr/>
    </dgm:pt>
    <dgm:pt modelId="{C9D19091-BE98-458D-B6E0-39F2041EE9F1}" type="pres">
      <dgm:prSet presAssocID="{4A66D1A3-18D2-4AC8-9E54-DEA9A2E82A50}" presName="thinLine2b" presStyleLbl="callout" presStyleIdx="1" presStyleCnt="7"/>
      <dgm:spPr/>
    </dgm:pt>
    <dgm:pt modelId="{6669061E-FA25-44BB-A8CC-214CB0747B87}" type="pres">
      <dgm:prSet presAssocID="{4A66D1A3-18D2-4AC8-9E54-DEA9A2E82A50}" presName="vertSpace2b" presStyleCnt="0"/>
      <dgm:spPr/>
    </dgm:pt>
    <dgm:pt modelId="{3C660C36-50AA-4A37-91D9-C47178EF919E}" type="pres">
      <dgm:prSet presAssocID="{7EBB0718-6470-444A-86F4-410EC274B2D8}" presName="horz2" presStyleCnt="0"/>
      <dgm:spPr/>
    </dgm:pt>
    <dgm:pt modelId="{532C8205-5247-492C-A7FB-6107F65B207D}" type="pres">
      <dgm:prSet presAssocID="{7EBB0718-6470-444A-86F4-410EC274B2D8}" presName="horzSpace2" presStyleCnt="0"/>
      <dgm:spPr/>
    </dgm:pt>
    <dgm:pt modelId="{02617F4C-AF0A-4747-A2D9-4B1EF3B42415}" type="pres">
      <dgm:prSet presAssocID="{7EBB0718-6470-444A-86F4-410EC274B2D8}" presName="tx2" presStyleLbl="revTx" presStyleIdx="3" presStyleCnt="8"/>
      <dgm:spPr/>
    </dgm:pt>
    <dgm:pt modelId="{32A97EAE-8939-4E68-81D7-AA851672EB59}" type="pres">
      <dgm:prSet presAssocID="{7EBB0718-6470-444A-86F4-410EC274B2D8}" presName="vert2" presStyleCnt="0"/>
      <dgm:spPr/>
    </dgm:pt>
    <dgm:pt modelId="{75F1FBA9-2512-407A-BC7C-E20C213B26DA}" type="pres">
      <dgm:prSet presAssocID="{7EBB0718-6470-444A-86F4-410EC274B2D8}" presName="thinLine2b" presStyleLbl="callout" presStyleIdx="2" presStyleCnt="7"/>
      <dgm:spPr/>
    </dgm:pt>
    <dgm:pt modelId="{45677A3C-A33A-4086-85F8-63F43289E636}" type="pres">
      <dgm:prSet presAssocID="{7EBB0718-6470-444A-86F4-410EC274B2D8}" presName="vertSpace2b" presStyleCnt="0"/>
      <dgm:spPr/>
    </dgm:pt>
    <dgm:pt modelId="{71F3E8E4-5B81-4795-9C13-E7F650206E08}" type="pres">
      <dgm:prSet presAssocID="{F2E01F4B-A2D9-467E-B7D6-0C722E03AD22}" presName="horz2" presStyleCnt="0"/>
      <dgm:spPr/>
    </dgm:pt>
    <dgm:pt modelId="{31621D49-06FC-404F-9FBC-A0A6586356B5}" type="pres">
      <dgm:prSet presAssocID="{F2E01F4B-A2D9-467E-B7D6-0C722E03AD22}" presName="horzSpace2" presStyleCnt="0"/>
      <dgm:spPr/>
    </dgm:pt>
    <dgm:pt modelId="{0257AEE7-BE4C-4551-8D9F-81AE15B6C1D7}" type="pres">
      <dgm:prSet presAssocID="{F2E01F4B-A2D9-467E-B7D6-0C722E03AD22}" presName="tx2" presStyleLbl="revTx" presStyleIdx="4" presStyleCnt="8"/>
      <dgm:spPr/>
    </dgm:pt>
    <dgm:pt modelId="{B5D9972D-4261-4E05-94A0-60583954EF40}" type="pres">
      <dgm:prSet presAssocID="{F2E01F4B-A2D9-467E-B7D6-0C722E03AD22}" presName="vert2" presStyleCnt="0"/>
      <dgm:spPr/>
    </dgm:pt>
    <dgm:pt modelId="{96134877-7205-4DEB-8990-F27D01303AB2}" type="pres">
      <dgm:prSet presAssocID="{F2E01F4B-A2D9-467E-B7D6-0C722E03AD22}" presName="thinLine2b" presStyleLbl="callout" presStyleIdx="3" presStyleCnt="7"/>
      <dgm:spPr/>
    </dgm:pt>
    <dgm:pt modelId="{382E2C4B-B6B4-4369-A499-F8582021ECE0}" type="pres">
      <dgm:prSet presAssocID="{F2E01F4B-A2D9-467E-B7D6-0C722E03AD22}" presName="vertSpace2b" presStyleCnt="0"/>
      <dgm:spPr/>
    </dgm:pt>
    <dgm:pt modelId="{A36A82F6-D6A6-4383-A4A9-A285C34316EA}" type="pres">
      <dgm:prSet presAssocID="{0A796753-C2E2-40FB-9DF3-F93C41097157}" presName="horz2" presStyleCnt="0"/>
      <dgm:spPr/>
    </dgm:pt>
    <dgm:pt modelId="{AF67C4D8-89D3-4BC2-BECA-968E06C11405}" type="pres">
      <dgm:prSet presAssocID="{0A796753-C2E2-40FB-9DF3-F93C41097157}" presName="horzSpace2" presStyleCnt="0"/>
      <dgm:spPr/>
    </dgm:pt>
    <dgm:pt modelId="{F47E5147-1070-47B8-A682-73C3EFA26C59}" type="pres">
      <dgm:prSet presAssocID="{0A796753-C2E2-40FB-9DF3-F93C41097157}" presName="tx2" presStyleLbl="revTx" presStyleIdx="5" presStyleCnt="8"/>
      <dgm:spPr/>
    </dgm:pt>
    <dgm:pt modelId="{A6A217A6-30EB-4BC9-A4F8-05B1457F69E5}" type="pres">
      <dgm:prSet presAssocID="{0A796753-C2E2-40FB-9DF3-F93C41097157}" presName="vert2" presStyleCnt="0"/>
      <dgm:spPr/>
    </dgm:pt>
    <dgm:pt modelId="{EA8272AE-6D36-4733-A079-86110A922BD1}" type="pres">
      <dgm:prSet presAssocID="{0A796753-C2E2-40FB-9DF3-F93C41097157}" presName="thinLine2b" presStyleLbl="callout" presStyleIdx="4" presStyleCnt="7"/>
      <dgm:spPr/>
    </dgm:pt>
    <dgm:pt modelId="{B4AA9303-E866-4029-B259-F78729EB0A72}" type="pres">
      <dgm:prSet presAssocID="{0A796753-C2E2-40FB-9DF3-F93C41097157}" presName="vertSpace2b" presStyleCnt="0"/>
      <dgm:spPr/>
    </dgm:pt>
    <dgm:pt modelId="{D97F9EFD-59D7-461A-93B4-553D5FB893DA}" type="pres">
      <dgm:prSet presAssocID="{B604C7E2-99B2-4269-BC9E-E589852F59C3}" presName="horz2" presStyleCnt="0"/>
      <dgm:spPr/>
    </dgm:pt>
    <dgm:pt modelId="{37B50A3E-8148-4BA1-ACC5-5E0BE2D26508}" type="pres">
      <dgm:prSet presAssocID="{B604C7E2-99B2-4269-BC9E-E589852F59C3}" presName="horzSpace2" presStyleCnt="0"/>
      <dgm:spPr/>
    </dgm:pt>
    <dgm:pt modelId="{1EF4B1D2-AFAD-41DB-A23F-04DE728D0D20}" type="pres">
      <dgm:prSet presAssocID="{B604C7E2-99B2-4269-BC9E-E589852F59C3}" presName="tx2" presStyleLbl="revTx" presStyleIdx="6" presStyleCnt="8"/>
      <dgm:spPr/>
    </dgm:pt>
    <dgm:pt modelId="{69863C43-4555-4833-B477-7D5DA93B7430}" type="pres">
      <dgm:prSet presAssocID="{B604C7E2-99B2-4269-BC9E-E589852F59C3}" presName="vert2" presStyleCnt="0"/>
      <dgm:spPr/>
    </dgm:pt>
    <dgm:pt modelId="{644854FC-4BBD-44D7-8592-2DF43D732258}" type="pres">
      <dgm:prSet presAssocID="{B604C7E2-99B2-4269-BC9E-E589852F59C3}" presName="thinLine2b" presStyleLbl="callout" presStyleIdx="5" presStyleCnt="7"/>
      <dgm:spPr/>
    </dgm:pt>
    <dgm:pt modelId="{6F2AA177-7756-460B-88D8-D05395E8D896}" type="pres">
      <dgm:prSet presAssocID="{B604C7E2-99B2-4269-BC9E-E589852F59C3}" presName="vertSpace2b" presStyleCnt="0"/>
      <dgm:spPr/>
    </dgm:pt>
    <dgm:pt modelId="{028BA998-8722-433A-A942-2B9196904887}" type="pres">
      <dgm:prSet presAssocID="{D2F542F0-E704-4F78-9C6E-FEBF63380C38}" presName="horz2" presStyleCnt="0"/>
      <dgm:spPr/>
    </dgm:pt>
    <dgm:pt modelId="{6D8D7BEF-DE58-4459-845F-7E0E09FACAD2}" type="pres">
      <dgm:prSet presAssocID="{D2F542F0-E704-4F78-9C6E-FEBF63380C38}" presName="horzSpace2" presStyleCnt="0"/>
      <dgm:spPr/>
    </dgm:pt>
    <dgm:pt modelId="{DEF529A7-A183-44AE-AD3D-6E5C4646B46F}" type="pres">
      <dgm:prSet presAssocID="{D2F542F0-E704-4F78-9C6E-FEBF63380C38}" presName="tx2" presStyleLbl="revTx" presStyleIdx="7" presStyleCnt="8"/>
      <dgm:spPr/>
    </dgm:pt>
    <dgm:pt modelId="{5C9E3627-321F-4ABB-8B91-6082E8C0FC1D}" type="pres">
      <dgm:prSet presAssocID="{D2F542F0-E704-4F78-9C6E-FEBF63380C38}" presName="vert2" presStyleCnt="0"/>
      <dgm:spPr/>
    </dgm:pt>
    <dgm:pt modelId="{85A532A8-CD1C-405F-9A4B-088AFF10C98A}" type="pres">
      <dgm:prSet presAssocID="{D2F542F0-E704-4F78-9C6E-FEBF63380C38}" presName="thinLine2b" presStyleLbl="callout" presStyleIdx="6" presStyleCnt="7"/>
      <dgm:spPr/>
    </dgm:pt>
    <dgm:pt modelId="{F49693C2-28D5-45D7-B048-5851796EE19F}" type="pres">
      <dgm:prSet presAssocID="{D2F542F0-E704-4F78-9C6E-FEBF63380C38}" presName="vertSpace2b" presStyleCnt="0"/>
      <dgm:spPr/>
    </dgm:pt>
  </dgm:ptLst>
  <dgm:cxnLst>
    <dgm:cxn modelId="{77EA0900-894C-4A47-9C40-7328A006D95C}" type="presOf" srcId="{F2E01F4B-A2D9-467E-B7D6-0C722E03AD22}" destId="{0257AEE7-BE4C-4551-8D9F-81AE15B6C1D7}" srcOrd="0" destOrd="0" presId="urn:microsoft.com/office/officeart/2008/layout/LinedList"/>
    <dgm:cxn modelId="{E78BA705-13CC-49A5-A000-C66A769F08BA}" srcId="{42B43829-D0FB-4853-A72A-A66FD29A6CFD}" destId="{01730CA4-D362-4AE7-BAE5-A9C1882E2CC2}" srcOrd="0" destOrd="0" parTransId="{B6F7AA96-7821-4D81-91FE-8BF11C364DBE}" sibTransId="{D76E7804-C98F-4A2F-B97D-2901F11EEC78}"/>
    <dgm:cxn modelId="{544E4A16-217F-4CFD-B5C8-19B39D7CF3A6}" type="presOf" srcId="{B604C7E2-99B2-4269-BC9E-E589852F59C3}" destId="{1EF4B1D2-AFAD-41DB-A23F-04DE728D0D20}" srcOrd="0" destOrd="0" presId="urn:microsoft.com/office/officeart/2008/layout/LinedList"/>
    <dgm:cxn modelId="{631DB021-96C0-4DC9-B92B-757B6B7A2C2D}" type="presOf" srcId="{7EBB0718-6470-444A-86F4-410EC274B2D8}" destId="{02617F4C-AF0A-4747-A2D9-4B1EF3B42415}" srcOrd="0" destOrd="0" presId="urn:microsoft.com/office/officeart/2008/layout/LinedList"/>
    <dgm:cxn modelId="{FDEB405E-DBF6-42D3-B5CE-DB8016683B84}" srcId="{42B43829-D0FB-4853-A72A-A66FD29A6CFD}" destId="{7EBB0718-6470-444A-86F4-410EC274B2D8}" srcOrd="2" destOrd="0" parTransId="{D1B7957A-FACD-4C93-9034-E5C4134D2CEF}" sibTransId="{29B6C1C4-517E-4E3E-9306-DE1D56BC1E85}"/>
    <dgm:cxn modelId="{A3662741-0367-4D72-B765-6E671881D871}" srcId="{42B43829-D0FB-4853-A72A-A66FD29A6CFD}" destId="{D2F542F0-E704-4F78-9C6E-FEBF63380C38}" srcOrd="6" destOrd="0" parTransId="{42767D0F-D299-4AF8-A3CC-8A75242379A2}" sibTransId="{9681A826-750E-4C99-8C98-ACDF57DC98C1}"/>
    <dgm:cxn modelId="{0FEC2F42-D0F4-4E46-8F64-64241409834D}" type="presOf" srcId="{4A66D1A3-18D2-4AC8-9E54-DEA9A2E82A50}" destId="{FB5CB7CB-8815-4DE8-BD0C-C4B80097A9DB}" srcOrd="0" destOrd="0" presId="urn:microsoft.com/office/officeart/2008/layout/LinedList"/>
    <dgm:cxn modelId="{A6A75F54-06D9-4005-9399-37F9CABF7BFD}" srcId="{42B43829-D0FB-4853-A72A-A66FD29A6CFD}" destId="{4A66D1A3-18D2-4AC8-9E54-DEA9A2E82A50}" srcOrd="1" destOrd="0" parTransId="{EB8C40B2-14C6-417F-BB3D-D1589A353387}" sibTransId="{F1C127FD-1CD7-495E-B103-30AD3F4EADCE}"/>
    <dgm:cxn modelId="{B2E9858F-16FB-4792-8B92-04228489A75A}" type="presOf" srcId="{01730CA4-D362-4AE7-BAE5-A9C1882E2CC2}" destId="{D94B585A-112B-444C-9C72-18396052C8C2}" srcOrd="0" destOrd="0" presId="urn:microsoft.com/office/officeart/2008/layout/LinedList"/>
    <dgm:cxn modelId="{89680B91-D232-4EE6-97A0-43EE34CA1FA8}" type="presOf" srcId="{0A796753-C2E2-40FB-9DF3-F93C41097157}" destId="{F47E5147-1070-47B8-A682-73C3EFA26C59}" srcOrd="0" destOrd="0" presId="urn:microsoft.com/office/officeart/2008/layout/LinedList"/>
    <dgm:cxn modelId="{E56C7192-420F-449A-88D0-54D9B308CF8F}" type="presOf" srcId="{21C74C88-937B-4EF2-B954-FA7FC201B891}" destId="{555C1E1C-1B9C-4F53-B255-4D46FC92BD6D}" srcOrd="0" destOrd="0" presId="urn:microsoft.com/office/officeart/2008/layout/LinedList"/>
    <dgm:cxn modelId="{470EC4AB-79AB-4298-B74F-0C1EA7323E16}" type="presOf" srcId="{42B43829-D0FB-4853-A72A-A66FD29A6CFD}" destId="{FB23F601-5360-4452-8801-20F7FF7E19FC}" srcOrd="0" destOrd="0" presId="urn:microsoft.com/office/officeart/2008/layout/LinedList"/>
    <dgm:cxn modelId="{35CADFC1-2775-47D0-9F0E-CBCCD85AAB34}" srcId="{42B43829-D0FB-4853-A72A-A66FD29A6CFD}" destId="{B604C7E2-99B2-4269-BC9E-E589852F59C3}" srcOrd="5" destOrd="0" parTransId="{70B7B69A-DEC0-4B43-816F-E8CF93C81D63}" sibTransId="{6B42421C-6F2F-496A-8656-80EE7C7085D8}"/>
    <dgm:cxn modelId="{569CD6C3-A895-4309-83E4-0B0F42E7D022}" srcId="{42B43829-D0FB-4853-A72A-A66FD29A6CFD}" destId="{0A796753-C2E2-40FB-9DF3-F93C41097157}" srcOrd="4" destOrd="0" parTransId="{01BF24CB-77DA-4D82-8538-EA3A7EC77938}" sibTransId="{5D8D5BC3-997C-44D9-B1C1-2C67525CC84F}"/>
    <dgm:cxn modelId="{40B490C7-A887-4FCB-B247-9939880C0504}" type="presOf" srcId="{D2F542F0-E704-4F78-9C6E-FEBF63380C38}" destId="{DEF529A7-A183-44AE-AD3D-6E5C4646B46F}" srcOrd="0" destOrd="0" presId="urn:microsoft.com/office/officeart/2008/layout/LinedList"/>
    <dgm:cxn modelId="{40CEF3CF-5D75-4312-B819-CB37AE4599DA}" srcId="{42B43829-D0FB-4853-A72A-A66FD29A6CFD}" destId="{F2E01F4B-A2D9-467E-B7D6-0C722E03AD22}" srcOrd="3" destOrd="0" parTransId="{32B2B848-DE64-4384-B785-70568B6F037A}" sibTransId="{67A5E8C9-A170-4CF9-8413-87689C00A45C}"/>
    <dgm:cxn modelId="{D39476DC-813C-414F-80C0-240B34D64DCF}" srcId="{21C74C88-937B-4EF2-B954-FA7FC201B891}" destId="{42B43829-D0FB-4853-A72A-A66FD29A6CFD}" srcOrd="0" destOrd="0" parTransId="{F93FEE48-B664-4F47-AC18-303B4549853E}" sibTransId="{C80EF7F2-ECE7-4B12-859D-BEB3409472B3}"/>
    <dgm:cxn modelId="{B5BABC4A-AC76-4143-AE53-C91E703004FD}" type="presParOf" srcId="{555C1E1C-1B9C-4F53-B255-4D46FC92BD6D}" destId="{49B296DC-730E-4E16-9D27-216CABAB2B69}" srcOrd="0" destOrd="0" presId="urn:microsoft.com/office/officeart/2008/layout/LinedList"/>
    <dgm:cxn modelId="{D8BD7B76-1227-4B1A-84E5-20EBC99AAF5D}" type="presParOf" srcId="{555C1E1C-1B9C-4F53-B255-4D46FC92BD6D}" destId="{38DCE38A-78D3-4A6F-905F-5F79F8AD4C51}" srcOrd="1" destOrd="0" presId="urn:microsoft.com/office/officeart/2008/layout/LinedList"/>
    <dgm:cxn modelId="{5FF4ECDC-04DD-470A-8342-ECC9EBBF4D59}" type="presParOf" srcId="{38DCE38A-78D3-4A6F-905F-5F79F8AD4C51}" destId="{FB23F601-5360-4452-8801-20F7FF7E19FC}" srcOrd="0" destOrd="0" presId="urn:microsoft.com/office/officeart/2008/layout/LinedList"/>
    <dgm:cxn modelId="{86CC567E-D42D-4C7B-A436-3D24074FFC45}" type="presParOf" srcId="{38DCE38A-78D3-4A6F-905F-5F79F8AD4C51}" destId="{AB86C0F9-35FB-4567-B929-83685F355BAC}" srcOrd="1" destOrd="0" presId="urn:microsoft.com/office/officeart/2008/layout/LinedList"/>
    <dgm:cxn modelId="{CC70656F-6FD8-4151-BCB3-2F25F2E29038}" type="presParOf" srcId="{AB86C0F9-35FB-4567-B929-83685F355BAC}" destId="{B5839945-6AA5-480E-8A17-DB97E968C765}" srcOrd="0" destOrd="0" presId="urn:microsoft.com/office/officeart/2008/layout/LinedList"/>
    <dgm:cxn modelId="{131B579B-16CA-4E2C-9E60-C6BA4CDB01B5}" type="presParOf" srcId="{AB86C0F9-35FB-4567-B929-83685F355BAC}" destId="{0B99AD47-A111-4115-90DF-2224CA702D7D}" srcOrd="1" destOrd="0" presId="urn:microsoft.com/office/officeart/2008/layout/LinedList"/>
    <dgm:cxn modelId="{A41DDC70-370D-4C12-A793-D6192E2CB6B6}" type="presParOf" srcId="{0B99AD47-A111-4115-90DF-2224CA702D7D}" destId="{0A739D0D-AB29-4D9A-961E-E94467CC4FD2}" srcOrd="0" destOrd="0" presId="urn:microsoft.com/office/officeart/2008/layout/LinedList"/>
    <dgm:cxn modelId="{0DB3E768-E535-4C49-98AD-4BDEB92940B1}" type="presParOf" srcId="{0B99AD47-A111-4115-90DF-2224CA702D7D}" destId="{D94B585A-112B-444C-9C72-18396052C8C2}" srcOrd="1" destOrd="0" presId="urn:microsoft.com/office/officeart/2008/layout/LinedList"/>
    <dgm:cxn modelId="{2351FE8F-2CFC-4CDD-BBD8-B26D62E3C452}" type="presParOf" srcId="{0B99AD47-A111-4115-90DF-2224CA702D7D}" destId="{68CC9E3F-D1E9-4ACE-B340-01317F254F4B}" srcOrd="2" destOrd="0" presId="urn:microsoft.com/office/officeart/2008/layout/LinedList"/>
    <dgm:cxn modelId="{E5AE106B-2D1F-4942-A0D6-6D7ADE4C249E}" type="presParOf" srcId="{AB86C0F9-35FB-4567-B929-83685F355BAC}" destId="{E7735E0A-682B-417B-8A02-76BD25F7EC17}" srcOrd="2" destOrd="0" presId="urn:microsoft.com/office/officeart/2008/layout/LinedList"/>
    <dgm:cxn modelId="{25D95D18-997F-4992-A4DC-940EEF66DF7C}" type="presParOf" srcId="{AB86C0F9-35FB-4567-B929-83685F355BAC}" destId="{2E94D442-44BF-42AC-9B8A-8EB3FBB713AC}" srcOrd="3" destOrd="0" presId="urn:microsoft.com/office/officeart/2008/layout/LinedList"/>
    <dgm:cxn modelId="{458D8613-EF3B-4D83-B078-4DCEC29ABC73}" type="presParOf" srcId="{AB86C0F9-35FB-4567-B929-83685F355BAC}" destId="{3EE559E1-FC83-4482-9003-16462761D089}" srcOrd="4" destOrd="0" presId="urn:microsoft.com/office/officeart/2008/layout/LinedList"/>
    <dgm:cxn modelId="{1DAC52B1-16EB-484C-9E53-B8BA6E0B5C7F}" type="presParOf" srcId="{3EE559E1-FC83-4482-9003-16462761D089}" destId="{A5D214C0-BF26-4D62-BA35-553415B995D8}" srcOrd="0" destOrd="0" presId="urn:microsoft.com/office/officeart/2008/layout/LinedList"/>
    <dgm:cxn modelId="{14FBA469-DBF5-42BA-B955-5C33B9DF62E6}" type="presParOf" srcId="{3EE559E1-FC83-4482-9003-16462761D089}" destId="{FB5CB7CB-8815-4DE8-BD0C-C4B80097A9DB}" srcOrd="1" destOrd="0" presId="urn:microsoft.com/office/officeart/2008/layout/LinedList"/>
    <dgm:cxn modelId="{0DE7AEAB-C873-469B-9437-18011044C70B}" type="presParOf" srcId="{3EE559E1-FC83-4482-9003-16462761D089}" destId="{A6BCDC77-6A2A-4F54-ADB6-AE2E4B36DF85}" srcOrd="2" destOrd="0" presId="urn:microsoft.com/office/officeart/2008/layout/LinedList"/>
    <dgm:cxn modelId="{41049216-C46C-43CF-A2FF-EE75FF14D7A9}" type="presParOf" srcId="{AB86C0F9-35FB-4567-B929-83685F355BAC}" destId="{C9D19091-BE98-458D-B6E0-39F2041EE9F1}" srcOrd="5" destOrd="0" presId="urn:microsoft.com/office/officeart/2008/layout/LinedList"/>
    <dgm:cxn modelId="{C0E708C5-7BDB-4B43-B788-2C5105F60276}" type="presParOf" srcId="{AB86C0F9-35FB-4567-B929-83685F355BAC}" destId="{6669061E-FA25-44BB-A8CC-214CB0747B87}" srcOrd="6" destOrd="0" presId="urn:microsoft.com/office/officeart/2008/layout/LinedList"/>
    <dgm:cxn modelId="{A686855E-5DA2-4C64-B9DC-4E5B47A63C45}" type="presParOf" srcId="{AB86C0F9-35FB-4567-B929-83685F355BAC}" destId="{3C660C36-50AA-4A37-91D9-C47178EF919E}" srcOrd="7" destOrd="0" presId="urn:microsoft.com/office/officeart/2008/layout/LinedList"/>
    <dgm:cxn modelId="{B1B38C7F-4485-41C2-81C9-20526D5B98AE}" type="presParOf" srcId="{3C660C36-50AA-4A37-91D9-C47178EF919E}" destId="{532C8205-5247-492C-A7FB-6107F65B207D}" srcOrd="0" destOrd="0" presId="urn:microsoft.com/office/officeart/2008/layout/LinedList"/>
    <dgm:cxn modelId="{AF212DEB-4349-4D3F-97D2-216C67BB8BBF}" type="presParOf" srcId="{3C660C36-50AA-4A37-91D9-C47178EF919E}" destId="{02617F4C-AF0A-4747-A2D9-4B1EF3B42415}" srcOrd="1" destOrd="0" presId="urn:microsoft.com/office/officeart/2008/layout/LinedList"/>
    <dgm:cxn modelId="{8E73E263-1475-4269-9CE1-5E31E628C216}" type="presParOf" srcId="{3C660C36-50AA-4A37-91D9-C47178EF919E}" destId="{32A97EAE-8939-4E68-81D7-AA851672EB59}" srcOrd="2" destOrd="0" presId="urn:microsoft.com/office/officeart/2008/layout/LinedList"/>
    <dgm:cxn modelId="{9028C51D-AF6D-4599-B49E-22F5E8397A00}" type="presParOf" srcId="{AB86C0F9-35FB-4567-B929-83685F355BAC}" destId="{75F1FBA9-2512-407A-BC7C-E20C213B26DA}" srcOrd="8" destOrd="0" presId="urn:microsoft.com/office/officeart/2008/layout/LinedList"/>
    <dgm:cxn modelId="{5BF7BC48-1EB7-4EDE-ADCF-6A3ACCE477E3}" type="presParOf" srcId="{AB86C0F9-35FB-4567-B929-83685F355BAC}" destId="{45677A3C-A33A-4086-85F8-63F43289E636}" srcOrd="9" destOrd="0" presId="urn:microsoft.com/office/officeart/2008/layout/LinedList"/>
    <dgm:cxn modelId="{F4904D98-DDA3-4FB5-822A-198C58DF5525}" type="presParOf" srcId="{AB86C0F9-35FB-4567-B929-83685F355BAC}" destId="{71F3E8E4-5B81-4795-9C13-E7F650206E08}" srcOrd="10" destOrd="0" presId="urn:microsoft.com/office/officeart/2008/layout/LinedList"/>
    <dgm:cxn modelId="{948C1198-992E-4C0C-953F-693C96AD0AFF}" type="presParOf" srcId="{71F3E8E4-5B81-4795-9C13-E7F650206E08}" destId="{31621D49-06FC-404F-9FBC-A0A6586356B5}" srcOrd="0" destOrd="0" presId="urn:microsoft.com/office/officeart/2008/layout/LinedList"/>
    <dgm:cxn modelId="{19621EB0-9BCC-4BB7-AA5E-FD5167DE649B}" type="presParOf" srcId="{71F3E8E4-5B81-4795-9C13-E7F650206E08}" destId="{0257AEE7-BE4C-4551-8D9F-81AE15B6C1D7}" srcOrd="1" destOrd="0" presId="urn:microsoft.com/office/officeart/2008/layout/LinedList"/>
    <dgm:cxn modelId="{EC8B00B5-0BB5-4085-91E2-69AB089425DB}" type="presParOf" srcId="{71F3E8E4-5B81-4795-9C13-E7F650206E08}" destId="{B5D9972D-4261-4E05-94A0-60583954EF40}" srcOrd="2" destOrd="0" presId="urn:microsoft.com/office/officeart/2008/layout/LinedList"/>
    <dgm:cxn modelId="{AE711330-6BD7-4F54-BD15-1B7482F411D4}" type="presParOf" srcId="{AB86C0F9-35FB-4567-B929-83685F355BAC}" destId="{96134877-7205-4DEB-8990-F27D01303AB2}" srcOrd="11" destOrd="0" presId="urn:microsoft.com/office/officeart/2008/layout/LinedList"/>
    <dgm:cxn modelId="{AAAC7198-B47D-4F34-926E-8767F5701C1A}" type="presParOf" srcId="{AB86C0F9-35FB-4567-B929-83685F355BAC}" destId="{382E2C4B-B6B4-4369-A499-F8582021ECE0}" srcOrd="12" destOrd="0" presId="urn:microsoft.com/office/officeart/2008/layout/LinedList"/>
    <dgm:cxn modelId="{61D0B5E7-507F-4016-BC6D-16CA60ADE0AD}" type="presParOf" srcId="{AB86C0F9-35FB-4567-B929-83685F355BAC}" destId="{A36A82F6-D6A6-4383-A4A9-A285C34316EA}" srcOrd="13" destOrd="0" presId="urn:microsoft.com/office/officeart/2008/layout/LinedList"/>
    <dgm:cxn modelId="{40D86CA7-3C2D-4277-BFDF-BA74AE698255}" type="presParOf" srcId="{A36A82F6-D6A6-4383-A4A9-A285C34316EA}" destId="{AF67C4D8-89D3-4BC2-BECA-968E06C11405}" srcOrd="0" destOrd="0" presId="urn:microsoft.com/office/officeart/2008/layout/LinedList"/>
    <dgm:cxn modelId="{765D59D2-4426-4BD8-A382-084764474F5A}" type="presParOf" srcId="{A36A82F6-D6A6-4383-A4A9-A285C34316EA}" destId="{F47E5147-1070-47B8-A682-73C3EFA26C59}" srcOrd="1" destOrd="0" presId="urn:microsoft.com/office/officeart/2008/layout/LinedList"/>
    <dgm:cxn modelId="{02B1BDA0-C7CB-41E0-8FF0-5BB38E7D1A35}" type="presParOf" srcId="{A36A82F6-D6A6-4383-A4A9-A285C34316EA}" destId="{A6A217A6-30EB-4BC9-A4F8-05B1457F69E5}" srcOrd="2" destOrd="0" presId="urn:microsoft.com/office/officeart/2008/layout/LinedList"/>
    <dgm:cxn modelId="{E59B0AC6-7615-4466-83A4-5A14081B0D23}" type="presParOf" srcId="{AB86C0F9-35FB-4567-B929-83685F355BAC}" destId="{EA8272AE-6D36-4733-A079-86110A922BD1}" srcOrd="14" destOrd="0" presId="urn:microsoft.com/office/officeart/2008/layout/LinedList"/>
    <dgm:cxn modelId="{3ECD2933-0176-409A-8380-B78829B6F397}" type="presParOf" srcId="{AB86C0F9-35FB-4567-B929-83685F355BAC}" destId="{B4AA9303-E866-4029-B259-F78729EB0A72}" srcOrd="15" destOrd="0" presId="urn:microsoft.com/office/officeart/2008/layout/LinedList"/>
    <dgm:cxn modelId="{BFF8B648-3302-44D1-BE2A-D9A266389C90}" type="presParOf" srcId="{AB86C0F9-35FB-4567-B929-83685F355BAC}" destId="{D97F9EFD-59D7-461A-93B4-553D5FB893DA}" srcOrd="16" destOrd="0" presId="urn:microsoft.com/office/officeart/2008/layout/LinedList"/>
    <dgm:cxn modelId="{5316060E-C56C-45E6-8672-F67ABECC0616}" type="presParOf" srcId="{D97F9EFD-59D7-461A-93B4-553D5FB893DA}" destId="{37B50A3E-8148-4BA1-ACC5-5E0BE2D26508}" srcOrd="0" destOrd="0" presId="urn:microsoft.com/office/officeart/2008/layout/LinedList"/>
    <dgm:cxn modelId="{CE8C9F01-F9D3-44C0-9F71-08D391DB01D4}" type="presParOf" srcId="{D97F9EFD-59D7-461A-93B4-553D5FB893DA}" destId="{1EF4B1D2-AFAD-41DB-A23F-04DE728D0D20}" srcOrd="1" destOrd="0" presId="urn:microsoft.com/office/officeart/2008/layout/LinedList"/>
    <dgm:cxn modelId="{745609C6-78F1-4282-ACAF-DB856B8269A5}" type="presParOf" srcId="{D97F9EFD-59D7-461A-93B4-553D5FB893DA}" destId="{69863C43-4555-4833-B477-7D5DA93B7430}" srcOrd="2" destOrd="0" presId="urn:microsoft.com/office/officeart/2008/layout/LinedList"/>
    <dgm:cxn modelId="{E663B25E-73A5-412A-B8F3-760F255CCF4B}" type="presParOf" srcId="{AB86C0F9-35FB-4567-B929-83685F355BAC}" destId="{644854FC-4BBD-44D7-8592-2DF43D732258}" srcOrd="17" destOrd="0" presId="urn:microsoft.com/office/officeart/2008/layout/LinedList"/>
    <dgm:cxn modelId="{27F8C3F6-DE92-4700-8B68-4DB3D5E0088B}" type="presParOf" srcId="{AB86C0F9-35FB-4567-B929-83685F355BAC}" destId="{6F2AA177-7756-460B-88D8-D05395E8D896}" srcOrd="18" destOrd="0" presId="urn:microsoft.com/office/officeart/2008/layout/LinedList"/>
    <dgm:cxn modelId="{D17EA90F-0C9D-4C95-B945-1C944E98A352}" type="presParOf" srcId="{AB86C0F9-35FB-4567-B929-83685F355BAC}" destId="{028BA998-8722-433A-A942-2B9196904887}" srcOrd="19" destOrd="0" presId="urn:microsoft.com/office/officeart/2008/layout/LinedList"/>
    <dgm:cxn modelId="{D95AEC17-97DF-4399-BFCE-0540923D5250}" type="presParOf" srcId="{028BA998-8722-433A-A942-2B9196904887}" destId="{6D8D7BEF-DE58-4459-845F-7E0E09FACAD2}" srcOrd="0" destOrd="0" presId="urn:microsoft.com/office/officeart/2008/layout/LinedList"/>
    <dgm:cxn modelId="{AEA46785-5E0C-440F-ACA0-6B922F3E1B10}" type="presParOf" srcId="{028BA998-8722-433A-A942-2B9196904887}" destId="{DEF529A7-A183-44AE-AD3D-6E5C4646B46F}" srcOrd="1" destOrd="0" presId="urn:microsoft.com/office/officeart/2008/layout/LinedList"/>
    <dgm:cxn modelId="{9321A398-6532-4FDB-AC2F-D8A739B26755}" type="presParOf" srcId="{028BA998-8722-433A-A942-2B9196904887}" destId="{5C9E3627-321F-4ABB-8B91-6082E8C0FC1D}" srcOrd="2" destOrd="0" presId="urn:microsoft.com/office/officeart/2008/layout/LinedList"/>
    <dgm:cxn modelId="{864DA645-C719-4493-93E2-3902CE449C9F}" type="presParOf" srcId="{AB86C0F9-35FB-4567-B929-83685F355BAC}" destId="{85A532A8-CD1C-405F-9A4B-088AFF10C98A}" srcOrd="20" destOrd="0" presId="urn:microsoft.com/office/officeart/2008/layout/LinedList"/>
    <dgm:cxn modelId="{0A9B9B62-849E-4853-A53D-15904792EE3A}" type="presParOf" srcId="{AB86C0F9-35FB-4567-B929-83685F355BAC}" destId="{F49693C2-28D5-45D7-B048-5851796EE19F}"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20EC-57CC-4154-B113-4648AC89921E}">
      <dsp:nvSpPr>
        <dsp:cNvPr id="0" name=""/>
        <dsp:cNvSpPr/>
      </dsp:nvSpPr>
      <dsp:spPr>
        <a:xfrm>
          <a:off x="0" y="396754"/>
          <a:ext cx="10522795" cy="504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1AF32C-6D10-46F2-BD51-81FD028A8679}">
      <dsp:nvSpPr>
        <dsp:cNvPr id="0" name=""/>
        <dsp:cNvSpPr/>
      </dsp:nvSpPr>
      <dsp:spPr>
        <a:xfrm>
          <a:off x="488041" y="120606"/>
          <a:ext cx="7365956" cy="5904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fr-FR" sz="2400" b="1" kern="1200" noProof="0" dirty="0"/>
            <a:t>P</a:t>
          </a:r>
          <a:r>
            <a:rPr lang="fr-FR" sz="2400" b="1" i="0" kern="1200" noProof="0" dirty="0"/>
            <a:t>rière</a:t>
          </a:r>
          <a:r>
            <a:rPr lang="it-IT" sz="2400" b="1" i="0" kern="1200" dirty="0"/>
            <a:t> d'ouverture</a:t>
          </a:r>
          <a:r>
            <a:rPr lang="it-IT" sz="2400" b="1" kern="1200" dirty="0"/>
            <a:t> </a:t>
          </a:r>
          <a:endParaRPr lang="en-US" sz="2400" b="1" kern="1200" dirty="0"/>
        </a:p>
      </dsp:txBody>
      <dsp:txXfrm>
        <a:off x="516862" y="149427"/>
        <a:ext cx="7308314" cy="532758"/>
      </dsp:txXfrm>
    </dsp:sp>
    <dsp:sp modelId="{16768045-A375-4A27-ABE0-5C1EEA9FF7A8}">
      <dsp:nvSpPr>
        <dsp:cNvPr id="0" name=""/>
        <dsp:cNvSpPr/>
      </dsp:nvSpPr>
      <dsp:spPr>
        <a:xfrm>
          <a:off x="0" y="1303954"/>
          <a:ext cx="10522795" cy="504000"/>
        </a:xfrm>
        <a:prstGeom prst="rect">
          <a:avLst/>
        </a:prstGeom>
        <a:solidFill>
          <a:schemeClr val="lt1">
            <a:alpha val="90000"/>
            <a:hueOff val="0"/>
            <a:satOff val="0"/>
            <a:lumOff val="0"/>
            <a:alphaOff val="0"/>
          </a:schemeClr>
        </a:solidFill>
        <a:ln w="19050" cap="flat" cmpd="sng" algn="ctr">
          <a:solidFill>
            <a:schemeClr val="accent4">
              <a:hueOff val="-5033614"/>
              <a:satOff val="-101"/>
              <a:lumOff val="10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B340BF-4912-4C14-8002-EA76C8E86751}">
      <dsp:nvSpPr>
        <dsp:cNvPr id="0" name=""/>
        <dsp:cNvSpPr/>
      </dsp:nvSpPr>
      <dsp:spPr>
        <a:xfrm>
          <a:off x="526139" y="1008754"/>
          <a:ext cx="7365956" cy="590400"/>
        </a:xfrm>
        <a:prstGeom prst="roundRect">
          <a:avLst/>
        </a:prstGeom>
        <a:solidFill>
          <a:schemeClr val="accent4">
            <a:hueOff val="-5033614"/>
            <a:satOff val="-101"/>
            <a:lumOff val="10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Ordre du jour</a:t>
          </a:r>
        </a:p>
      </dsp:txBody>
      <dsp:txXfrm>
        <a:off x="554960" y="1037575"/>
        <a:ext cx="7308314" cy="532758"/>
      </dsp:txXfrm>
    </dsp:sp>
    <dsp:sp modelId="{CF021F32-4587-4D3A-996E-FA0F0D0388D9}">
      <dsp:nvSpPr>
        <dsp:cNvPr id="0" name=""/>
        <dsp:cNvSpPr/>
      </dsp:nvSpPr>
      <dsp:spPr>
        <a:xfrm>
          <a:off x="0" y="2211154"/>
          <a:ext cx="10522795" cy="504000"/>
        </a:xfrm>
        <a:prstGeom prst="rect">
          <a:avLst/>
        </a:prstGeom>
        <a:solidFill>
          <a:schemeClr val="lt1">
            <a:alpha val="90000"/>
            <a:hueOff val="0"/>
            <a:satOff val="0"/>
            <a:lumOff val="0"/>
            <a:alphaOff val="0"/>
          </a:schemeClr>
        </a:solidFill>
        <a:ln w="19050" cap="flat" cmpd="sng" algn="ctr">
          <a:solidFill>
            <a:schemeClr val="accent4">
              <a:hueOff val="-10067227"/>
              <a:satOff val="-202"/>
              <a:lumOff val="20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3221E-3B43-4D8E-B1DA-CFF04A30A8F7}">
      <dsp:nvSpPr>
        <dsp:cNvPr id="0" name=""/>
        <dsp:cNvSpPr/>
      </dsp:nvSpPr>
      <dsp:spPr>
        <a:xfrm>
          <a:off x="526139" y="1915954"/>
          <a:ext cx="7365956" cy="590400"/>
        </a:xfrm>
        <a:prstGeom prst="roundRect">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en-US" sz="2400" b="1" kern="1200" dirty="0"/>
            <a:t>Style et impact de communication</a:t>
          </a:r>
        </a:p>
      </dsp:txBody>
      <dsp:txXfrm>
        <a:off x="554960" y="1944775"/>
        <a:ext cx="7308314" cy="532758"/>
      </dsp:txXfrm>
    </dsp:sp>
    <dsp:sp modelId="{AA174E06-4F1E-47CD-AE0D-CD911C05D599}">
      <dsp:nvSpPr>
        <dsp:cNvPr id="0" name=""/>
        <dsp:cNvSpPr/>
      </dsp:nvSpPr>
      <dsp:spPr>
        <a:xfrm>
          <a:off x="0" y="3118354"/>
          <a:ext cx="10522795" cy="504000"/>
        </a:xfrm>
        <a:prstGeom prst="rect">
          <a:avLst/>
        </a:prstGeom>
        <a:solidFill>
          <a:schemeClr val="lt1">
            <a:alpha val="90000"/>
            <a:hueOff val="0"/>
            <a:satOff val="0"/>
            <a:lumOff val="0"/>
            <a:alphaOff val="0"/>
          </a:schemeClr>
        </a:solidFill>
        <a:ln w="19050" cap="flat" cmpd="sng" algn="ctr">
          <a:solidFill>
            <a:schemeClr val="accent4">
              <a:hueOff val="-15100842"/>
              <a:satOff val="-303"/>
              <a:lumOff val="30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2004D-2A64-4EAA-B2A1-68D8F26AA76D}">
      <dsp:nvSpPr>
        <dsp:cNvPr id="0" name=""/>
        <dsp:cNvSpPr/>
      </dsp:nvSpPr>
      <dsp:spPr>
        <a:xfrm>
          <a:off x="538330" y="2859729"/>
          <a:ext cx="7365956" cy="590400"/>
        </a:xfrm>
        <a:prstGeom prst="roundRect">
          <a:avLst/>
        </a:prstGeom>
        <a:solidFill>
          <a:schemeClr val="accent4">
            <a:hueOff val="-15100842"/>
            <a:satOff val="-303"/>
            <a:lumOff val="30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fr-FR" sz="2400" b="1" kern="1200" noProof="0" dirty="0"/>
            <a:t>Exercices</a:t>
          </a:r>
        </a:p>
      </dsp:txBody>
      <dsp:txXfrm>
        <a:off x="567151" y="2888550"/>
        <a:ext cx="7308314" cy="532758"/>
      </dsp:txXfrm>
    </dsp:sp>
    <dsp:sp modelId="{A07CA72E-B3A7-439E-A017-66DABF80A5AC}">
      <dsp:nvSpPr>
        <dsp:cNvPr id="0" name=""/>
        <dsp:cNvSpPr/>
      </dsp:nvSpPr>
      <dsp:spPr>
        <a:xfrm>
          <a:off x="0" y="4025554"/>
          <a:ext cx="10522795" cy="504000"/>
        </a:xfrm>
        <a:prstGeom prst="rect">
          <a:avLst/>
        </a:prstGeom>
        <a:solidFill>
          <a:schemeClr val="lt1">
            <a:alpha val="90000"/>
            <a:hueOff val="0"/>
            <a:satOff val="0"/>
            <a:lumOff val="0"/>
            <a:alphaOff val="0"/>
          </a:schemeClr>
        </a:solidFill>
        <a:ln w="19050" cap="flat" cmpd="sng" algn="ctr">
          <a:solidFill>
            <a:schemeClr val="accent4">
              <a:hueOff val="-20134455"/>
              <a:satOff val="-404"/>
              <a:lumOff val="41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9EE20-4EC1-45E3-9401-7CF579330A25}">
      <dsp:nvSpPr>
        <dsp:cNvPr id="0" name=""/>
        <dsp:cNvSpPr/>
      </dsp:nvSpPr>
      <dsp:spPr>
        <a:xfrm>
          <a:off x="526139" y="3730354"/>
          <a:ext cx="7365956" cy="590400"/>
        </a:xfrm>
        <a:prstGeom prst="roundRect">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416" tIns="0" rIns="278416" bIns="0" numCol="1" spcCol="1270" anchor="ctr" anchorCtr="0">
          <a:noAutofit/>
        </a:bodyPr>
        <a:lstStyle/>
        <a:p>
          <a:pPr marL="0" lvl="0" indent="0" algn="l" defTabSz="1066800">
            <a:lnSpc>
              <a:spcPct val="90000"/>
            </a:lnSpc>
            <a:spcBef>
              <a:spcPct val="0"/>
            </a:spcBef>
            <a:spcAft>
              <a:spcPct val="35000"/>
            </a:spcAft>
            <a:buNone/>
          </a:pPr>
          <a:r>
            <a:rPr lang="fr-FR" sz="2400" b="1" i="0" kern="1200" noProof="0" dirty="0"/>
            <a:t>Questions et réponses</a:t>
          </a:r>
          <a:endParaRPr lang="fr-FR" sz="2400" b="1" kern="1200" noProof="0" dirty="0"/>
        </a:p>
      </dsp:txBody>
      <dsp:txXfrm>
        <a:off x="554960" y="3759175"/>
        <a:ext cx="7308314"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96DC-730E-4E16-9D27-216CABAB2B69}">
      <dsp:nvSpPr>
        <dsp:cNvPr id="0" name=""/>
        <dsp:cNvSpPr/>
      </dsp:nvSpPr>
      <dsp:spPr>
        <a:xfrm>
          <a:off x="0" y="1945"/>
          <a:ext cx="1071086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F601-5360-4452-8801-20F7FF7E19FC}">
      <dsp:nvSpPr>
        <dsp:cNvPr id="0" name=""/>
        <dsp:cNvSpPr/>
      </dsp:nvSpPr>
      <dsp:spPr>
        <a:xfrm>
          <a:off x="0" y="1945"/>
          <a:ext cx="2142172" cy="398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1" kern="1200" noProof="0" dirty="0"/>
            <a:t>Demander à l’autre personne</a:t>
          </a:r>
          <a:r>
            <a:rPr lang="es-ES" sz="2800" b="1" kern="1200" dirty="0"/>
            <a:t>
</a:t>
          </a:r>
          <a:endParaRPr lang="en-US" sz="2800" b="1" kern="1200" dirty="0"/>
        </a:p>
      </dsp:txBody>
      <dsp:txXfrm>
        <a:off x="0" y="1945"/>
        <a:ext cx="2142172" cy="3980733"/>
      </dsp:txXfrm>
    </dsp:sp>
    <dsp:sp modelId="{D94B585A-112B-444C-9C72-18396052C8C2}">
      <dsp:nvSpPr>
        <dsp:cNvPr id="0" name=""/>
        <dsp:cNvSpPr/>
      </dsp:nvSpPr>
      <dsp:spPr>
        <a:xfrm>
          <a:off x="2302835" y="48740"/>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fr-FR" sz="2000" b="0" i="0" kern="1200" dirty="0">
              <a:solidFill>
                <a:srgbClr val="2D2D2D"/>
              </a:solidFill>
              <a:effectLst/>
              <a:latin typeface="Noto Sans" panose="020B0502040504020204" pitchFamily="34" charset="0"/>
            </a:rPr>
            <a:t>Encouragez les conversations et explorez les points de vue des autres en les interrogeant activement.</a:t>
          </a:r>
          <a:r>
            <a:rPr lang="es-ES" sz="2000" b="0" i="0" kern="1200" dirty="0">
              <a:solidFill>
                <a:srgbClr val="2D2D2D"/>
              </a:solidFill>
              <a:effectLst/>
              <a:latin typeface="Noto Sans" panose="020B0502040504020204" pitchFamily="34" charset="0"/>
            </a:rPr>
            <a:t>
</a:t>
          </a:r>
          <a:endParaRPr lang="en-US" sz="2000" kern="1200" dirty="0"/>
        </a:p>
      </dsp:txBody>
      <dsp:txXfrm>
        <a:off x="2302835" y="48740"/>
        <a:ext cx="8408027" cy="935900"/>
      </dsp:txXfrm>
    </dsp:sp>
    <dsp:sp modelId="{E7735E0A-682B-417B-8A02-76BD25F7EC17}">
      <dsp:nvSpPr>
        <dsp:cNvPr id="0" name=""/>
        <dsp:cNvSpPr/>
      </dsp:nvSpPr>
      <dsp:spPr>
        <a:xfrm>
          <a:off x="2142172" y="984640"/>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71ABD6-87A2-44A4-9418-7E9F0E04BB9A}">
      <dsp:nvSpPr>
        <dsp:cNvPr id="0" name=""/>
        <dsp:cNvSpPr/>
      </dsp:nvSpPr>
      <dsp:spPr>
        <a:xfrm>
          <a:off x="2302835" y="1031435"/>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0" i="0" kern="1200" dirty="0">
              <a:solidFill>
                <a:srgbClr val="2D2D2D"/>
              </a:solidFill>
              <a:effectLst/>
              <a:latin typeface="Noto Sans" panose="020B0502040504020204" pitchFamily="34" charset="0"/>
            </a:rPr>
            <a:t>Paraphrasez (à haute voix) ce que vous comprenez sur ce que les autres disent, afin que vous puissiez vous assurer que votre compréhension est correcte.</a:t>
          </a:r>
          <a:r>
            <a:rPr lang="es-ES" sz="1500" b="0" i="0" kern="1200" dirty="0">
              <a:solidFill>
                <a:srgbClr val="2D2D2D"/>
              </a:solidFill>
              <a:effectLst/>
              <a:latin typeface="Noto Sans" panose="020B0502040504020204" pitchFamily="34" charset="0"/>
            </a:rPr>
            <a:t>
</a:t>
          </a:r>
          <a:endParaRPr lang="en-US" sz="1500" b="0" i="0" kern="1200" dirty="0">
            <a:solidFill>
              <a:srgbClr val="2D2D2D"/>
            </a:solidFill>
            <a:effectLst/>
            <a:latin typeface="Noto Sans" panose="020B0502040504020204" pitchFamily="34" charset="0"/>
          </a:endParaRPr>
        </a:p>
      </dsp:txBody>
      <dsp:txXfrm>
        <a:off x="2302835" y="1031435"/>
        <a:ext cx="8408027" cy="935900"/>
      </dsp:txXfrm>
    </dsp:sp>
    <dsp:sp modelId="{8C12C94D-BB54-4A4F-8C31-793EB0C20372}">
      <dsp:nvSpPr>
        <dsp:cNvPr id="0" name=""/>
        <dsp:cNvSpPr/>
      </dsp:nvSpPr>
      <dsp:spPr>
        <a:xfrm>
          <a:off x="2142172" y="196733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B9713C-B5C1-4354-B6A8-50A228DBFFD4}">
      <dsp:nvSpPr>
        <dsp:cNvPr id="0" name=""/>
        <dsp:cNvSpPr/>
      </dsp:nvSpPr>
      <dsp:spPr>
        <a:xfrm>
          <a:off x="2302835" y="2014130"/>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0" i="0" kern="1200" dirty="0">
              <a:solidFill>
                <a:srgbClr val="2D2D2D"/>
              </a:solidFill>
              <a:effectLst/>
              <a:latin typeface="Noto Sans" panose="020B0502040504020204" pitchFamily="34" charset="0"/>
            </a:rPr>
            <a:t>Expliquez clairement les étapes de votre réflexion aux autres afin qu'ils comprennent mieux le fonctionnement de votre propre processus de raisonnement.</a:t>
          </a:r>
          <a:r>
            <a:rPr lang="es-ES" sz="1500" b="0" i="0" kern="1200" dirty="0">
              <a:solidFill>
                <a:srgbClr val="2D2D2D"/>
              </a:solidFill>
              <a:effectLst/>
              <a:latin typeface="Noto Sans" panose="020B0502040504020204" pitchFamily="34" charset="0"/>
            </a:rPr>
            <a:t>
</a:t>
          </a:r>
          <a:endParaRPr lang="en-US" sz="1500" b="0" i="0" kern="1200" dirty="0">
            <a:solidFill>
              <a:srgbClr val="2D2D2D"/>
            </a:solidFill>
            <a:effectLst/>
            <a:latin typeface="Noto Sans" panose="020B0502040504020204" pitchFamily="34" charset="0"/>
          </a:endParaRPr>
        </a:p>
      </dsp:txBody>
      <dsp:txXfrm>
        <a:off x="2302835" y="2014130"/>
        <a:ext cx="8408027" cy="935900"/>
      </dsp:txXfrm>
    </dsp:sp>
    <dsp:sp modelId="{0323B368-6917-4700-AFB1-90FE03BE97DA}">
      <dsp:nvSpPr>
        <dsp:cNvPr id="0" name=""/>
        <dsp:cNvSpPr/>
      </dsp:nvSpPr>
      <dsp:spPr>
        <a:xfrm>
          <a:off x="2142172" y="2950030"/>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99556-ADAD-4F1C-B6B4-C2C1D054F2D0}">
      <dsp:nvSpPr>
        <dsp:cNvPr id="0" name=""/>
        <dsp:cNvSpPr/>
      </dsp:nvSpPr>
      <dsp:spPr>
        <a:xfrm>
          <a:off x="2302835" y="2996825"/>
          <a:ext cx="8408027" cy="93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fr-FR" sz="1500" b="0" i="0" kern="1200" dirty="0">
              <a:solidFill>
                <a:srgbClr val="2D2D2D"/>
              </a:solidFill>
              <a:effectLst/>
              <a:latin typeface="Noto Sans" panose="020B0502040504020204" pitchFamily="34" charset="0"/>
            </a:rPr>
            <a:t>Si vous devez prendre une décision critique, prenez votre temps et réfléchissez à l’ensemble du processus avant de parvenir à une conclusion.</a:t>
          </a:r>
          <a:endParaRPr lang="en-US" sz="1500" b="0" i="0" kern="1200" dirty="0">
            <a:solidFill>
              <a:srgbClr val="2D2D2D"/>
            </a:solidFill>
            <a:effectLst/>
            <a:latin typeface="Noto Sans" panose="020B0502040504020204" pitchFamily="34" charset="0"/>
          </a:endParaRPr>
        </a:p>
      </dsp:txBody>
      <dsp:txXfrm>
        <a:off x="2302835" y="2996825"/>
        <a:ext cx="8408027" cy="935900"/>
      </dsp:txXfrm>
    </dsp:sp>
    <dsp:sp modelId="{E316A6EC-3387-4BE6-8CAD-A0647681CB2E}">
      <dsp:nvSpPr>
        <dsp:cNvPr id="0" name=""/>
        <dsp:cNvSpPr/>
      </dsp:nvSpPr>
      <dsp:spPr>
        <a:xfrm>
          <a:off x="2142172" y="393272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096C5-6536-4BBC-97E0-5DC494FC43CC}">
      <dsp:nvSpPr>
        <dsp:cNvPr id="0" name=""/>
        <dsp:cNvSpPr/>
      </dsp:nvSpPr>
      <dsp:spPr>
        <a:xfrm>
          <a:off x="6831" y="574522"/>
          <a:ext cx="2041773" cy="296575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noProof="0" dirty="0">
              <a:latin typeface="Calibri" panose="020F0502020204030204" pitchFamily="34" charset="0"/>
              <a:cs typeface="Calibri" panose="020F0502020204030204" pitchFamily="34" charset="0"/>
            </a:rPr>
            <a:t>Les émotions varient énormément selon la culture, tant en termes d’expression que de signification.</a:t>
          </a:r>
          <a:endParaRPr lang="it-IT" sz="1700" kern="1200" noProof="0" dirty="0">
            <a:latin typeface="Calibri" panose="020F0502020204030204" pitchFamily="34" charset="0"/>
            <a:cs typeface="Calibri" panose="020F0502020204030204" pitchFamily="34" charset="0"/>
          </a:endParaRPr>
        </a:p>
        <a:p>
          <a:pPr marL="0" lvl="0" indent="0" algn="ctr" defTabSz="755650">
            <a:lnSpc>
              <a:spcPct val="90000"/>
            </a:lnSpc>
            <a:spcBef>
              <a:spcPct val="0"/>
            </a:spcBef>
            <a:spcAft>
              <a:spcPct val="35000"/>
            </a:spcAft>
            <a:buNone/>
          </a:pPr>
          <a:endParaRPr lang="es-ES" sz="1700" kern="1200" noProof="0" dirty="0">
            <a:latin typeface="Calibri" panose="020F0502020204030204" pitchFamily="34" charset="0"/>
            <a:cs typeface="Calibri" panose="020F0502020204030204" pitchFamily="34" charset="0"/>
          </a:endParaRPr>
        </a:p>
      </dsp:txBody>
      <dsp:txXfrm>
        <a:off x="66632" y="634323"/>
        <a:ext cx="1922171" cy="2846153"/>
      </dsp:txXfrm>
    </dsp:sp>
    <dsp:sp modelId="{8058F341-0722-4662-A0D3-E047554A75F8}">
      <dsp:nvSpPr>
        <dsp:cNvPr id="0" name=""/>
        <dsp:cNvSpPr/>
      </dsp:nvSpPr>
      <dsp:spPr>
        <a:xfrm>
          <a:off x="2252781" y="1804220"/>
          <a:ext cx="432855" cy="5063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52781" y="1905492"/>
        <a:ext cx="302999" cy="303815"/>
      </dsp:txXfrm>
    </dsp:sp>
    <dsp:sp modelId="{3653F2F2-EF54-414B-9F13-B627A8CA3D8B}">
      <dsp:nvSpPr>
        <dsp:cNvPr id="0" name=""/>
        <dsp:cNvSpPr/>
      </dsp:nvSpPr>
      <dsp:spPr>
        <a:xfrm>
          <a:off x="2865313" y="574522"/>
          <a:ext cx="2041773" cy="2965755"/>
        </a:xfrm>
        <a:prstGeom prst="roundRect">
          <a:avLst>
            <a:gd name="adj" fmla="val 10000"/>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noProof="0" dirty="0">
              <a:latin typeface="Calibri" panose="020F0502020204030204" pitchFamily="34" charset="0"/>
              <a:cs typeface="Calibri" panose="020F0502020204030204" pitchFamily="34" charset="0"/>
            </a:rPr>
            <a:t>Sans une compréhension adéquate de ces paysages émotionnels, le croisement des cultures peut devenir un terrain miné de communication. </a:t>
          </a:r>
          <a:endParaRPr lang="it-IT" sz="1700" kern="1200" noProof="0" dirty="0">
            <a:latin typeface="Calibri" panose="020F0502020204030204" pitchFamily="34" charset="0"/>
            <a:cs typeface="Calibri" panose="020F0502020204030204" pitchFamily="34" charset="0"/>
          </a:endParaRPr>
        </a:p>
        <a:p>
          <a:pPr marL="0" lvl="0" indent="0" algn="ctr" defTabSz="755650">
            <a:lnSpc>
              <a:spcPct val="90000"/>
            </a:lnSpc>
            <a:spcBef>
              <a:spcPct val="0"/>
            </a:spcBef>
            <a:spcAft>
              <a:spcPct val="35000"/>
            </a:spcAft>
            <a:buNone/>
          </a:pPr>
          <a:r>
            <a:rPr lang="es-ES" sz="1700" kern="1200" noProof="0" dirty="0">
              <a:latin typeface="Calibri" panose="020F0502020204030204" pitchFamily="34" charset="0"/>
              <a:cs typeface="Calibri" panose="020F0502020204030204" pitchFamily="34" charset="0"/>
            </a:rPr>
            <a:t> </a:t>
          </a:r>
        </a:p>
      </dsp:txBody>
      <dsp:txXfrm>
        <a:off x="2925114" y="634323"/>
        <a:ext cx="1922171" cy="2846153"/>
      </dsp:txXfrm>
    </dsp:sp>
    <dsp:sp modelId="{CB2378F9-9C9E-496A-8598-DC828786ED2F}">
      <dsp:nvSpPr>
        <dsp:cNvPr id="0" name=""/>
        <dsp:cNvSpPr/>
      </dsp:nvSpPr>
      <dsp:spPr>
        <a:xfrm>
          <a:off x="5111263" y="1804220"/>
          <a:ext cx="432855" cy="506359"/>
        </a:xfrm>
        <a:prstGeom prst="rightArrow">
          <a:avLst>
            <a:gd name="adj1" fmla="val 60000"/>
            <a:gd name="adj2" fmla="val 50000"/>
          </a:avLst>
        </a:prstGeom>
        <a:solidFill>
          <a:schemeClr val="accent4">
            <a:hueOff val="-20134455"/>
            <a:satOff val="-404"/>
            <a:lumOff val="41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11263" y="1905492"/>
        <a:ext cx="302999" cy="303815"/>
      </dsp:txXfrm>
    </dsp:sp>
    <dsp:sp modelId="{D1DA0C1B-9045-4CB9-8B0D-7ADDFBBF2476}">
      <dsp:nvSpPr>
        <dsp:cNvPr id="0" name=""/>
        <dsp:cNvSpPr/>
      </dsp:nvSpPr>
      <dsp:spPr>
        <a:xfrm>
          <a:off x="5723795" y="574522"/>
          <a:ext cx="2041773" cy="2965755"/>
        </a:xfrm>
        <a:prstGeom prst="roundRect">
          <a:avLst>
            <a:gd name="adj" fmla="val 10000"/>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noProof="0" dirty="0">
              <a:latin typeface="Calibri" panose="020F0502020204030204" pitchFamily="34" charset="0"/>
              <a:cs typeface="Calibri" panose="020F0502020204030204" pitchFamily="34" charset="0"/>
            </a:rPr>
            <a:t>E</a:t>
          </a:r>
          <a:r>
            <a:rPr lang="fr-FR" sz="1700" b="1" i="0" kern="1200" noProof="0" dirty="0"/>
            <a:t>nthousiasme</a:t>
          </a:r>
          <a:endParaRPr lang="fr-FR" sz="1700" b="1" kern="1200" noProof="0" dirty="0">
            <a:latin typeface="Calibri" panose="020F0502020204030204" pitchFamily="34" charset="0"/>
            <a:cs typeface="Calibri" panose="020F0502020204030204" pitchFamily="34" charset="0"/>
          </a:endParaRPr>
        </a:p>
      </dsp:txBody>
      <dsp:txXfrm>
        <a:off x="5783596" y="634323"/>
        <a:ext cx="1922171" cy="2846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70D99-4AD3-4D25-A18E-89862A7F3E01}">
      <dsp:nvSpPr>
        <dsp:cNvPr id="0" name=""/>
        <dsp:cNvSpPr/>
      </dsp:nvSpPr>
      <dsp:spPr>
        <a:xfrm>
          <a:off x="0" y="0"/>
          <a:ext cx="10442575" cy="390366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kern="1200" dirty="0"/>
            <a:t>“</a:t>
          </a:r>
          <a:r>
            <a:rPr lang="fr-FR" sz="2100" kern="1200" dirty="0"/>
            <a:t>La communication a le pouvoir de créer des ponts, de favoriser la rencontre et l’inclusion, enrichissant ainsi la société. Comme il est beau de voir des personnes engagées à choisir avec soin des paroles et des gestes pour dépasser les incompréhensions, guérir la mémoire blessée et construire la paix et l’harmonie</a:t>
          </a:r>
          <a:r>
            <a:rPr lang="es-AR" sz="2100" i="1" kern="1200" dirty="0"/>
            <a:t>."</a:t>
          </a:r>
          <a:r>
            <a:rPr lang="es-AR" sz="2800" i="1" kern="1200" dirty="0"/>
            <a:t> 
* </a:t>
          </a:r>
          <a:r>
            <a:rPr lang="fr-FR" sz="1600" i="1" kern="1200" dirty="0"/>
            <a:t>Message pour la Journée mondiale des communications sociales 2016 - Pape François</a:t>
          </a:r>
          <a:endParaRPr lang="en-US" sz="1600" i="1" kern="1200" dirty="0"/>
        </a:p>
      </dsp:txBody>
      <dsp:txXfrm>
        <a:off x="2478881" y="0"/>
        <a:ext cx="7963693" cy="3903662"/>
      </dsp:txXfrm>
    </dsp:sp>
    <dsp:sp modelId="{B65B09A8-9B19-453B-85BD-112A5AEA355E}">
      <dsp:nvSpPr>
        <dsp:cNvPr id="0" name=""/>
        <dsp:cNvSpPr/>
      </dsp:nvSpPr>
      <dsp:spPr>
        <a:xfrm>
          <a:off x="390366" y="390366"/>
          <a:ext cx="2088515" cy="3122929"/>
        </a:xfrm>
        <a:prstGeom prst="roundRect">
          <a:avLst>
            <a:gd name="adj" fmla="val 10000"/>
          </a:avLst>
        </a:prstGeom>
        <a:blipFill rotWithShape="1">
          <a:blip xmlns:r="http://schemas.openxmlformats.org/officeDocument/2006/relationships" r:embed="rId1"/>
          <a:srcRect/>
          <a:stretch>
            <a:fillRect l="-62000" r="-6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C3E0-9077-422B-9709-97609CFCFD6D}">
      <dsp:nvSpPr>
        <dsp:cNvPr id="0" name=""/>
        <dsp:cNvSpPr/>
      </dsp:nvSpPr>
      <dsp:spPr>
        <a:xfrm>
          <a:off x="1706" y="0"/>
          <a:ext cx="2655093" cy="541866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SzPct val="100000"/>
            <a:buFont typeface="Arial" panose="020B0604020202020204" pitchFamily="34" charset="0"/>
            <a:buNone/>
          </a:pPr>
          <a:endParaRPr lang="fr-FR" sz="1400" b="1" kern="1200" dirty="0">
            <a:solidFill>
              <a:schemeClr val="tx1"/>
            </a:solidFill>
          </a:endParaRPr>
        </a:p>
        <a:p>
          <a:pPr marL="0" lvl="0" indent="0" algn="ctr" defTabSz="622300">
            <a:lnSpc>
              <a:spcPct val="90000"/>
            </a:lnSpc>
            <a:spcBef>
              <a:spcPct val="0"/>
            </a:spcBef>
            <a:spcAft>
              <a:spcPct val="35000"/>
            </a:spcAft>
            <a:buSzPct val="100000"/>
            <a:buFont typeface="Arial" panose="020B0604020202020204" pitchFamily="34" charset="0"/>
            <a:buNone/>
          </a:pPr>
          <a:r>
            <a:rPr lang="fr-FR" sz="1400" b="1" kern="1200" dirty="0">
              <a:solidFill>
                <a:schemeClr val="tx1"/>
              </a:solidFill>
            </a:rPr>
            <a:t>Fournir </a:t>
          </a:r>
          <a:r>
            <a:rPr lang="fr-FR" sz="1400" kern="1200" dirty="0">
              <a:solidFill>
                <a:schemeClr val="tx1"/>
              </a:solidFill>
            </a:rPr>
            <a:t>un langage structurel pour décrire les modèles communs d’interaction au sein des autres et de leurs équipes.</a:t>
          </a:r>
          <a:r>
            <a:rPr lang="es-AR" sz="1400" kern="1200" dirty="0">
              <a:solidFill>
                <a:schemeClr val="tx1"/>
              </a:solidFill>
            </a:rPr>
            <a:t>.</a:t>
          </a:r>
          <a:endParaRPr lang="en-US" sz="1400" kern="1200" dirty="0">
            <a:solidFill>
              <a:schemeClr val="tx1"/>
            </a:solidFill>
          </a:endParaRPr>
        </a:p>
      </dsp:txBody>
      <dsp:txXfrm>
        <a:off x="1706" y="2167466"/>
        <a:ext cx="2655093" cy="2167466"/>
      </dsp:txXfrm>
    </dsp:sp>
    <dsp:sp modelId="{DFAC4A1E-3A98-48EB-B9BC-8880DCE82F74}">
      <dsp:nvSpPr>
        <dsp:cNvPr id="0" name=""/>
        <dsp:cNvSpPr/>
      </dsp:nvSpPr>
      <dsp:spPr>
        <a:xfrm>
          <a:off x="427045" y="325120"/>
          <a:ext cx="1804416" cy="180441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761CF-09B5-4937-91AA-EF0D63F24DE8}">
      <dsp:nvSpPr>
        <dsp:cNvPr id="0" name=""/>
        <dsp:cNvSpPr/>
      </dsp:nvSpPr>
      <dsp:spPr>
        <a:xfrm>
          <a:off x="2736453" y="0"/>
          <a:ext cx="2655093" cy="5418667"/>
        </a:xfrm>
        <a:prstGeom prst="roundRect">
          <a:avLst>
            <a:gd name="adj" fmla="val 10000"/>
          </a:avLst>
        </a:prstGeom>
        <a:solidFill>
          <a:schemeClr val="accent4">
            <a:hueOff val="-10067227"/>
            <a:satOff val="-202"/>
            <a:lumOff val="20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Identifier les </a:t>
          </a:r>
          <a:r>
            <a:rPr lang="fr-FR" sz="1400" b="1" kern="1200" dirty="0">
              <a:solidFill>
                <a:schemeClr val="tx1"/>
              </a:solidFill>
            </a:rPr>
            <a:t>implications</a:t>
          </a:r>
          <a:r>
            <a:rPr lang="fr-FR" sz="1400" kern="1200" dirty="0">
              <a:solidFill>
                <a:schemeClr val="tx1"/>
              </a:solidFill>
            </a:rPr>
            <a:t> de votre profil dominant et de comprendre les éventuels angles morts que vous créez</a:t>
          </a:r>
          <a:r>
            <a:rPr lang="es-AR" sz="1400" kern="1200" dirty="0">
              <a:solidFill>
                <a:schemeClr val="tx1"/>
              </a:solidFill>
              <a:latin typeface="+mn-lt"/>
            </a:rPr>
            <a:t>.</a:t>
          </a:r>
          <a:endParaRPr lang="en-US" sz="1400" kern="1200" dirty="0">
            <a:solidFill>
              <a:schemeClr val="tx1"/>
            </a:solidFill>
            <a:latin typeface="+mn-lt"/>
          </a:endParaRPr>
        </a:p>
      </dsp:txBody>
      <dsp:txXfrm>
        <a:off x="2736453" y="2167466"/>
        <a:ext cx="2655093" cy="2167466"/>
      </dsp:txXfrm>
    </dsp:sp>
    <dsp:sp modelId="{1460F6BF-5593-4F09-9EC3-C4BC737222DA}">
      <dsp:nvSpPr>
        <dsp:cNvPr id="0" name=""/>
        <dsp:cNvSpPr/>
      </dsp:nvSpPr>
      <dsp:spPr>
        <a:xfrm>
          <a:off x="3161791"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46C659-C8A3-4593-BB71-D788143838C9}">
      <dsp:nvSpPr>
        <dsp:cNvPr id="0" name=""/>
        <dsp:cNvSpPr/>
      </dsp:nvSpPr>
      <dsp:spPr>
        <a:xfrm>
          <a:off x="5471199" y="0"/>
          <a:ext cx="2655093" cy="5418667"/>
        </a:xfrm>
        <a:prstGeom prst="roundRect">
          <a:avLst>
            <a:gd name="adj" fmla="val 10000"/>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dirty="0">
            <a:solidFill>
              <a:schemeClr val="tx1"/>
            </a:solidFill>
          </a:endParaRPr>
        </a:p>
        <a:p>
          <a:pPr marL="0" lvl="0" indent="0" algn="ctr" defTabSz="622300">
            <a:lnSpc>
              <a:spcPct val="90000"/>
            </a:lnSpc>
            <a:spcBef>
              <a:spcPct val="0"/>
            </a:spcBef>
            <a:spcAft>
              <a:spcPct val="35000"/>
            </a:spcAft>
            <a:buNone/>
          </a:pPr>
          <a:r>
            <a:rPr lang="fr-FR" sz="1400" kern="1200" dirty="0">
              <a:solidFill>
                <a:schemeClr val="tx1"/>
              </a:solidFill>
            </a:rPr>
            <a:t>Apporter des idées sur la façon dont les personnes de votre groupe/équipe pourraient </a:t>
          </a:r>
          <a:r>
            <a:rPr lang="fr-FR" sz="1400" b="1" kern="1200" dirty="0">
              <a:solidFill>
                <a:schemeClr val="tx1"/>
              </a:solidFill>
            </a:rPr>
            <a:t>changer leur comportement </a:t>
          </a:r>
          <a:r>
            <a:rPr lang="fr-FR" sz="1400" kern="1200" dirty="0">
              <a:solidFill>
                <a:schemeClr val="tx1"/>
              </a:solidFill>
            </a:rPr>
            <a:t>pour aider le groupe en général à fonctionner plus </a:t>
          </a:r>
          <a:r>
            <a:rPr lang="fr-FR" sz="1400" b="1" kern="1200" dirty="0">
              <a:solidFill>
                <a:schemeClr val="tx1"/>
              </a:solidFill>
            </a:rPr>
            <a:t>efficacement</a:t>
          </a:r>
          <a:r>
            <a:rPr lang="fr-FR" sz="1400" kern="1200" dirty="0">
              <a:solidFill>
                <a:schemeClr val="tx1"/>
              </a:solidFill>
            </a:rPr>
            <a:t>.</a:t>
          </a:r>
          <a:endParaRPr lang="en-US" sz="1400" kern="1200" dirty="0">
            <a:solidFill>
              <a:schemeClr val="tx1"/>
            </a:solidFill>
            <a:latin typeface="+mn-lt"/>
          </a:endParaRPr>
        </a:p>
      </dsp:txBody>
      <dsp:txXfrm>
        <a:off x="5471199" y="2167466"/>
        <a:ext cx="2655093" cy="2167466"/>
      </dsp:txXfrm>
    </dsp:sp>
    <dsp:sp modelId="{F2AD79D0-316D-4BC4-A9B9-C7320F622996}">
      <dsp:nvSpPr>
        <dsp:cNvPr id="0" name=""/>
        <dsp:cNvSpPr/>
      </dsp:nvSpPr>
      <dsp:spPr>
        <a:xfrm>
          <a:off x="5896538" y="325120"/>
          <a:ext cx="1804416" cy="1804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33A736-5A78-4F88-AF45-E1F6C169E647}">
      <dsp:nvSpPr>
        <dsp:cNvPr id="0" name=""/>
        <dsp:cNvSpPr/>
      </dsp:nvSpPr>
      <dsp:spPr>
        <a:xfrm>
          <a:off x="325119" y="4334933"/>
          <a:ext cx="7477760" cy="812800"/>
        </a:xfrm>
        <a:prstGeom prst="leftRightArrow">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277F4-E3F8-4FB6-8470-770849D83F2E}">
      <dsp:nvSpPr>
        <dsp:cNvPr id="0" name=""/>
        <dsp:cNvSpPr/>
      </dsp:nvSpPr>
      <dsp:spPr>
        <a:xfrm>
          <a:off x="1020901" y="3751"/>
          <a:ext cx="3881160" cy="232869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Puisque vous passez la plus grande partie de votre vie à interagir avec les autres, il est essentiel que vous compreniez vos propres </a:t>
          </a:r>
          <a:r>
            <a:rPr lang="fr-FR" sz="2000" b="1" kern="1200" dirty="0">
              <a:solidFill>
                <a:schemeClr val="tx1"/>
              </a:solidFill>
            </a:rPr>
            <a:t>tendances</a:t>
          </a:r>
          <a:r>
            <a:rPr lang="fr-FR" sz="2000" kern="1200" dirty="0"/>
            <a:t> et soyez capable de reconnaître celles des autres.</a:t>
          </a:r>
          <a:endParaRPr lang="en-US" sz="2000" kern="1200" dirty="0"/>
        </a:p>
      </dsp:txBody>
      <dsp:txXfrm>
        <a:off x="1020901" y="3751"/>
        <a:ext cx="3881160" cy="2328696"/>
      </dsp:txXfrm>
    </dsp:sp>
    <dsp:sp modelId="{6CCB014F-A8A1-4AD3-9378-89232BE7EBCF}">
      <dsp:nvSpPr>
        <dsp:cNvPr id="0" name=""/>
        <dsp:cNvSpPr/>
      </dsp:nvSpPr>
      <dsp:spPr>
        <a:xfrm>
          <a:off x="1020901" y="2720564"/>
          <a:ext cx="3881160" cy="2328696"/>
        </a:xfrm>
        <a:prstGeom prst="rect">
          <a:avLst/>
        </a:prstGeom>
        <a:solidFill>
          <a:schemeClr val="accent4">
            <a:hueOff val="-20134455"/>
            <a:satOff val="-404"/>
            <a:lumOff val="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De cette façon, cela </a:t>
          </a:r>
          <a:r>
            <a:rPr lang="fr-FR" sz="1900" b="1" kern="1200" dirty="0">
              <a:solidFill>
                <a:schemeClr val="tx1"/>
              </a:solidFill>
            </a:rPr>
            <a:t>élargira votre propre répertoire </a:t>
          </a:r>
          <a:r>
            <a:rPr lang="fr-FR" sz="1900" kern="1200" dirty="0"/>
            <a:t>de comportements, ce qui signifie que vous pourrez participer confortablement à un plus large éventail d’actions, et ça sera plus tolérant avec les différences de comportement des autres.</a:t>
          </a:r>
          <a:endParaRPr lang="en-US" sz="1900" kern="1200" dirty="0">
            <a:latin typeface="Calibri"/>
          </a:endParaRPr>
        </a:p>
      </dsp:txBody>
      <dsp:txXfrm>
        <a:off x="1020901" y="2720564"/>
        <a:ext cx="3881160" cy="2328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CC5A7-031D-49C4-A26E-6CA73D77BF89}">
      <dsp:nvSpPr>
        <dsp:cNvPr id="0" name=""/>
        <dsp:cNvSpPr/>
      </dsp:nvSpPr>
      <dsp:spPr>
        <a:xfrm>
          <a:off x="0" y="0"/>
          <a:ext cx="7772400" cy="130942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fr-FR" sz="2400" kern="1200" dirty="0"/>
            <a:t>Comment voyez-vous votre profil dans votre groupe jusqu’à présent, dans votre travail ou dans votre vie personnelle?</a:t>
          </a:r>
          <a:endParaRPr lang="en-US" sz="2400" kern="1200" dirty="0"/>
        </a:p>
      </dsp:txBody>
      <dsp:txXfrm>
        <a:off x="38352" y="38352"/>
        <a:ext cx="6359432" cy="1232716"/>
      </dsp:txXfrm>
    </dsp:sp>
    <dsp:sp modelId="{DD54C166-A759-4637-9BF9-9AE909B054E2}">
      <dsp:nvSpPr>
        <dsp:cNvPr id="0" name=""/>
        <dsp:cNvSpPr/>
      </dsp:nvSpPr>
      <dsp:spPr>
        <a:xfrm>
          <a:off x="685799" y="1527657"/>
          <a:ext cx="7772400" cy="1309420"/>
        </a:xfrm>
        <a:prstGeom prst="roundRect">
          <a:avLst>
            <a:gd name="adj" fmla="val 10000"/>
          </a:avLst>
        </a:prstGeom>
        <a:gradFill rotWithShape="0">
          <a:gsLst>
            <a:gs pos="0">
              <a:schemeClr val="accent4">
                <a:hueOff val="-10067227"/>
                <a:satOff val="-202"/>
                <a:lumOff val="2060"/>
                <a:alphaOff val="0"/>
                <a:satMod val="103000"/>
                <a:lumMod val="102000"/>
                <a:tint val="94000"/>
              </a:schemeClr>
            </a:gs>
            <a:gs pos="50000">
              <a:schemeClr val="accent4">
                <a:hueOff val="-10067227"/>
                <a:satOff val="-202"/>
                <a:lumOff val="2060"/>
                <a:alphaOff val="0"/>
                <a:satMod val="110000"/>
                <a:lumMod val="100000"/>
                <a:shade val="100000"/>
              </a:schemeClr>
            </a:gs>
            <a:gs pos="100000">
              <a:schemeClr val="accent4">
                <a:hueOff val="-10067227"/>
                <a:satOff val="-202"/>
                <a:lumOff val="20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Comment voyez-vous jusqu’à présent votre profil dans votre groupe, dans votre travail ou dans votre vie personnelle?</a:t>
          </a:r>
          <a:endParaRPr lang="en-US" sz="2400" b="1" kern="1200" dirty="0">
            <a:latin typeface="Arial"/>
            <a:cs typeface="Arial"/>
          </a:endParaRPr>
        </a:p>
      </dsp:txBody>
      <dsp:txXfrm>
        <a:off x="724151" y="1566009"/>
        <a:ext cx="6158772" cy="1232716"/>
      </dsp:txXfrm>
    </dsp:sp>
    <dsp:sp modelId="{48145A61-BA5C-47BA-9E9A-107812206702}">
      <dsp:nvSpPr>
        <dsp:cNvPr id="0" name=""/>
        <dsp:cNvSpPr/>
      </dsp:nvSpPr>
      <dsp:spPr>
        <a:xfrm>
          <a:off x="1371599" y="3055315"/>
          <a:ext cx="7772400" cy="1309420"/>
        </a:xfrm>
        <a:prstGeom prst="roundRect">
          <a:avLst>
            <a:gd name="adj" fmla="val 10000"/>
          </a:avLst>
        </a:prstGeom>
        <a:gradFill rotWithShape="0">
          <a:gsLst>
            <a:gs pos="0">
              <a:schemeClr val="accent4">
                <a:hueOff val="-20134455"/>
                <a:satOff val="-404"/>
                <a:lumOff val="4119"/>
                <a:alphaOff val="0"/>
                <a:satMod val="103000"/>
                <a:lumMod val="102000"/>
                <a:tint val="94000"/>
              </a:schemeClr>
            </a:gs>
            <a:gs pos="50000">
              <a:schemeClr val="accent4">
                <a:hueOff val="-20134455"/>
                <a:satOff val="-404"/>
                <a:lumOff val="4119"/>
                <a:alphaOff val="0"/>
                <a:satMod val="110000"/>
                <a:lumMod val="100000"/>
                <a:shade val="100000"/>
              </a:schemeClr>
            </a:gs>
            <a:gs pos="100000">
              <a:schemeClr val="accent4">
                <a:hueOff val="-20134455"/>
                <a:satOff val="-404"/>
                <a:lumOff val="41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Que pouvez-vous faire pour expérimenter et élargir votre profil dans votre groupe </a:t>
          </a:r>
          <a:r>
            <a:rPr lang="es-AR" sz="2400" b="1" kern="1200" dirty="0">
              <a:solidFill>
                <a:schemeClr val="bg1"/>
              </a:solidFill>
              <a:latin typeface="Arial"/>
              <a:cs typeface="Arial"/>
            </a:rPr>
            <a:t>?</a:t>
          </a:r>
          <a:endParaRPr lang="en-US" sz="2400" b="1" kern="1200" dirty="0">
            <a:solidFill>
              <a:schemeClr val="bg1"/>
            </a:solidFill>
            <a:latin typeface="Arial"/>
            <a:cs typeface="Arial"/>
          </a:endParaRPr>
        </a:p>
      </dsp:txBody>
      <dsp:txXfrm>
        <a:off x="1409951" y="3093667"/>
        <a:ext cx="6158772" cy="1232716"/>
      </dsp:txXfrm>
    </dsp:sp>
    <dsp:sp modelId="{BDA7AC8B-2B6A-4F24-8F99-D7533CCBC7E9}">
      <dsp:nvSpPr>
        <dsp:cNvPr id="0" name=""/>
        <dsp:cNvSpPr/>
      </dsp:nvSpPr>
      <dsp:spPr>
        <a:xfrm>
          <a:off x="6921276" y="992977"/>
          <a:ext cx="851123" cy="851123"/>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12779" y="992977"/>
        <a:ext cx="468117" cy="640470"/>
      </dsp:txXfrm>
    </dsp:sp>
    <dsp:sp modelId="{FE578A60-524A-42A5-A684-1D72AB6AC9B9}">
      <dsp:nvSpPr>
        <dsp:cNvPr id="0" name=""/>
        <dsp:cNvSpPr/>
      </dsp:nvSpPr>
      <dsp:spPr>
        <a:xfrm>
          <a:off x="7607076" y="2511905"/>
          <a:ext cx="851123" cy="851123"/>
        </a:xfrm>
        <a:prstGeom prst="downArrow">
          <a:avLst>
            <a:gd name="adj1" fmla="val 55000"/>
            <a:gd name="adj2" fmla="val 45000"/>
          </a:avLst>
        </a:prstGeom>
        <a:solidFill>
          <a:schemeClr val="accent4">
            <a:tint val="40000"/>
            <a:alpha val="90000"/>
            <a:hueOff val="-20328578"/>
            <a:satOff val="612"/>
            <a:lumOff val="1010"/>
            <a:alphaOff val="0"/>
          </a:schemeClr>
        </a:solidFill>
        <a:ln w="12700" cap="flat" cmpd="sng" algn="ctr">
          <a:solidFill>
            <a:schemeClr val="accent4">
              <a:tint val="40000"/>
              <a:alpha val="90000"/>
              <a:hueOff val="-20328578"/>
              <a:satOff val="612"/>
              <a:lumOff val="101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98579" y="2511905"/>
        <a:ext cx="468117" cy="64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CFD3-5993-41E4-BF65-B6F832F7C090}">
      <dsp:nvSpPr>
        <dsp:cNvPr id="0" name=""/>
        <dsp:cNvSpPr/>
      </dsp:nvSpPr>
      <dsp:spPr>
        <a:xfrm>
          <a:off x="5098" y="275440"/>
          <a:ext cx="2608094" cy="1364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88900" rIns="248920" bIns="88900" numCol="1" spcCol="1270" anchor="ctr" anchorCtr="0">
          <a:noAutofit/>
        </a:bodyPr>
        <a:lstStyle/>
        <a:p>
          <a:pPr marL="0" lvl="0" indent="0" algn="r" defTabSz="1555750">
            <a:lnSpc>
              <a:spcPct val="90000"/>
            </a:lnSpc>
            <a:spcBef>
              <a:spcPct val="0"/>
            </a:spcBef>
            <a:spcAft>
              <a:spcPct val="35000"/>
            </a:spcAft>
            <a:buNone/>
          </a:pPr>
          <a:r>
            <a:rPr lang="fr-FR" sz="3500" kern="1200" noProof="0" dirty="0"/>
            <a:t>Confiance</a:t>
          </a:r>
          <a:r>
            <a:rPr lang="en-US" sz="3500" kern="1200" dirty="0"/>
            <a:t> 
</a:t>
          </a:r>
        </a:p>
      </dsp:txBody>
      <dsp:txXfrm>
        <a:off x="5098" y="275440"/>
        <a:ext cx="2608094" cy="1364343"/>
      </dsp:txXfrm>
    </dsp:sp>
    <dsp:sp modelId="{192FDB54-759E-4F53-AD11-85AAF092FC89}">
      <dsp:nvSpPr>
        <dsp:cNvPr id="0" name=""/>
        <dsp:cNvSpPr/>
      </dsp:nvSpPr>
      <dsp:spPr>
        <a:xfrm>
          <a:off x="2613193" y="40943"/>
          <a:ext cx="521618" cy="1833336"/>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C1FA1-D566-49DC-80B2-FC832C530C8A}">
      <dsp:nvSpPr>
        <dsp:cNvPr id="0" name=""/>
        <dsp:cNvSpPr/>
      </dsp:nvSpPr>
      <dsp:spPr>
        <a:xfrm>
          <a:off x="3343459" y="40943"/>
          <a:ext cx="7094016" cy="18333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b="0" i="0" kern="1200" noProof="0" dirty="0"/>
            <a:t>Sécurité psychologique</a:t>
          </a:r>
          <a:br>
            <a:rPr lang="it-IT" sz="3500" kern="1200" dirty="0"/>
          </a:br>
          <a:r>
            <a:rPr lang="en-US" sz="3500" kern="1200" dirty="0"/>
            <a:t>
</a:t>
          </a:r>
        </a:p>
      </dsp:txBody>
      <dsp:txXfrm>
        <a:off x="3343459" y="40943"/>
        <a:ext cx="7094016" cy="1833336"/>
      </dsp:txXfrm>
    </dsp:sp>
    <dsp:sp modelId="{692B3FB7-4670-4817-8B21-EE2756E82B7B}">
      <dsp:nvSpPr>
        <dsp:cNvPr id="0" name=""/>
        <dsp:cNvSpPr/>
      </dsp:nvSpPr>
      <dsp:spPr>
        <a:xfrm>
          <a:off x="5098" y="2000280"/>
          <a:ext cx="2608094" cy="1862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88900" rIns="248920" bIns="88900" numCol="1" spcCol="1270" anchor="ctr" anchorCtr="0">
          <a:noAutofit/>
        </a:bodyPr>
        <a:lstStyle/>
        <a:p>
          <a:pPr marL="0" lvl="0" indent="0" algn="r" defTabSz="1555750">
            <a:lnSpc>
              <a:spcPct val="90000"/>
            </a:lnSpc>
            <a:spcBef>
              <a:spcPct val="0"/>
            </a:spcBef>
            <a:spcAft>
              <a:spcPct val="35000"/>
            </a:spcAft>
            <a:buNone/>
          </a:pPr>
          <a:r>
            <a:rPr lang="fr-FR" sz="3500" kern="1200" noProof="0" dirty="0"/>
            <a:t>Ecoute</a:t>
          </a:r>
          <a:r>
            <a:rPr lang="en-US" sz="3500" kern="1200" dirty="0"/>
            <a:t> active 
</a:t>
          </a:r>
        </a:p>
      </dsp:txBody>
      <dsp:txXfrm>
        <a:off x="5098" y="2000280"/>
        <a:ext cx="2608094" cy="1862437"/>
      </dsp:txXfrm>
    </dsp:sp>
    <dsp:sp modelId="{B8B66BA8-5758-4799-BE19-363E7B27AB6B}">
      <dsp:nvSpPr>
        <dsp:cNvPr id="0" name=""/>
        <dsp:cNvSpPr/>
      </dsp:nvSpPr>
      <dsp:spPr>
        <a:xfrm>
          <a:off x="2613193" y="2000280"/>
          <a:ext cx="521618" cy="1862437"/>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0DAD9-191F-46D0-B8CB-85DC7CD1190F}">
      <dsp:nvSpPr>
        <dsp:cNvPr id="0" name=""/>
        <dsp:cNvSpPr/>
      </dsp:nvSpPr>
      <dsp:spPr>
        <a:xfrm>
          <a:off x="3343459" y="2000280"/>
          <a:ext cx="7094016" cy="18624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285750" lvl="1" indent="-285750" algn="l" defTabSz="1555750">
            <a:lnSpc>
              <a:spcPct val="90000"/>
            </a:lnSpc>
            <a:spcBef>
              <a:spcPct val="0"/>
            </a:spcBef>
            <a:spcAft>
              <a:spcPct val="15000"/>
            </a:spcAft>
            <a:buChar char="•"/>
          </a:pPr>
          <a:r>
            <a:rPr lang="fr-FR" sz="3500" b="0" i="0" kern="1200" noProof="0" dirty="0"/>
            <a:t>Empathie</a:t>
          </a:r>
          <a:r>
            <a:rPr lang="en-US" sz="3500" kern="1200" dirty="0"/>
            <a:t>
</a:t>
          </a:r>
        </a:p>
      </dsp:txBody>
      <dsp:txXfrm>
        <a:off x="3343459" y="2000280"/>
        <a:ext cx="7094016" cy="1862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33C54-1EBA-4AB0-B77B-15296F8C6C3E}">
      <dsp:nvSpPr>
        <dsp:cNvPr id="0" name=""/>
        <dsp:cNvSpPr/>
      </dsp:nvSpPr>
      <dsp:spPr>
        <a:xfrm>
          <a:off x="111376" y="518"/>
          <a:ext cx="7620091" cy="4149661"/>
        </a:xfrm>
        <a:prstGeom prst="rect">
          <a:avLst/>
        </a:prstGeom>
        <a:solidFill>
          <a:schemeClr val="bg2">
            <a:lumMod val="50000"/>
            <a:alpha val="9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t>"La sécurité psychologique est la conviction que l’on ne sera pas puni ou humilié pour avoir exprimé des idées, des questions, des préoccupations ou des erreurs</a:t>
          </a:r>
          <a:r>
            <a:rPr lang="es-ES" sz="3700" kern="1200" dirty="0"/>
            <a:t>.</a:t>
          </a:r>
          <a:r>
            <a:rPr lang="en-US" sz="3700" kern="1200" dirty="0"/>
            <a:t>.” </a:t>
          </a:r>
        </a:p>
        <a:p>
          <a:pPr marL="0" lvl="0" indent="0" algn="ctr" defTabSz="1644650">
            <a:lnSpc>
              <a:spcPct val="90000"/>
            </a:lnSpc>
            <a:spcBef>
              <a:spcPct val="0"/>
            </a:spcBef>
            <a:spcAft>
              <a:spcPts val="0"/>
            </a:spcAft>
            <a:buNone/>
          </a:pPr>
          <a:r>
            <a:rPr lang="en-US" sz="2000" kern="1200" dirty="0"/>
            <a:t>Amy Edmondson</a:t>
          </a:r>
        </a:p>
        <a:p>
          <a:pPr marL="0" lvl="0" indent="0" algn="ctr" defTabSz="1644650">
            <a:lnSpc>
              <a:spcPct val="90000"/>
            </a:lnSpc>
            <a:spcBef>
              <a:spcPct val="0"/>
            </a:spcBef>
            <a:spcAft>
              <a:spcPts val="0"/>
            </a:spcAft>
            <a:buNone/>
          </a:pPr>
          <a:r>
            <a:rPr lang="en-US" sz="2000" kern="1200" dirty="0"/>
            <a:t>HBS </a:t>
          </a:r>
          <a:r>
            <a:rPr lang="en-US" sz="2000" kern="1200" dirty="0" err="1"/>
            <a:t>Professeur</a:t>
          </a:r>
          <a:r>
            <a:rPr lang="en-US" sz="2000" kern="1200" dirty="0"/>
            <a:t>   </a:t>
          </a:r>
        </a:p>
      </dsp:txBody>
      <dsp:txXfrm>
        <a:off x="111376" y="518"/>
        <a:ext cx="7620091" cy="4149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97E4D-A405-47B5-8B10-99E354691AB6}">
      <dsp:nvSpPr>
        <dsp:cNvPr id="0" name=""/>
        <dsp:cNvSpPr/>
      </dsp:nvSpPr>
      <dsp:spPr>
        <a:xfrm rot="21300000">
          <a:off x="149465" y="1303679"/>
          <a:ext cx="7486168" cy="654954"/>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49332-B51F-4057-91B0-51A3AE59CEC3}">
      <dsp:nvSpPr>
        <dsp:cNvPr id="0" name=""/>
        <dsp:cNvSpPr/>
      </dsp:nvSpPr>
      <dsp:spPr>
        <a:xfrm>
          <a:off x="934212" y="163115"/>
          <a:ext cx="2335530" cy="1304925"/>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F1D25-9AB4-4F54-A9B9-0F2533DC62AC}">
      <dsp:nvSpPr>
        <dsp:cNvPr id="0" name=""/>
        <dsp:cNvSpPr/>
      </dsp:nvSpPr>
      <dsp:spPr>
        <a:xfrm>
          <a:off x="4126103" y="0"/>
          <a:ext cx="2491232" cy="137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b="0" i="0" kern="1200" noProof="0" dirty="0"/>
            <a:t>Incidence</a:t>
          </a:r>
          <a:br>
            <a:rPr lang="it-IT" sz="2800" kern="1200" dirty="0"/>
          </a:br>
          <a:endParaRPr lang="en-US" sz="2800" kern="1200" dirty="0"/>
        </a:p>
      </dsp:txBody>
      <dsp:txXfrm>
        <a:off x="4126103" y="0"/>
        <a:ext cx="2491232" cy="1370171"/>
      </dsp:txXfrm>
    </dsp:sp>
    <dsp:sp modelId="{C3E7005A-95FA-43A7-AC71-82E74AD43E82}">
      <dsp:nvSpPr>
        <dsp:cNvPr id="0" name=""/>
        <dsp:cNvSpPr/>
      </dsp:nvSpPr>
      <dsp:spPr>
        <a:xfrm>
          <a:off x="4515357" y="1794272"/>
          <a:ext cx="2335530" cy="1304925"/>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D9EC1-CF84-444F-8778-4A911343B5B1}">
      <dsp:nvSpPr>
        <dsp:cNvPr id="0" name=""/>
        <dsp:cNvSpPr/>
      </dsp:nvSpPr>
      <dsp:spPr>
        <a:xfrm>
          <a:off x="1167765" y="1892141"/>
          <a:ext cx="2491232" cy="137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b="0" i="0" kern="1200" noProof="0" dirty="0"/>
            <a:t>Enquête</a:t>
          </a:r>
          <a:r>
            <a:rPr lang="en-US" sz="2800" kern="1200" dirty="0"/>
            <a:t>
</a:t>
          </a:r>
        </a:p>
      </dsp:txBody>
      <dsp:txXfrm>
        <a:off x="1167765" y="1892141"/>
        <a:ext cx="2491232" cy="13701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96DC-730E-4E16-9D27-216CABAB2B69}">
      <dsp:nvSpPr>
        <dsp:cNvPr id="0" name=""/>
        <dsp:cNvSpPr/>
      </dsp:nvSpPr>
      <dsp:spPr>
        <a:xfrm>
          <a:off x="0" y="1945"/>
          <a:ext cx="1071086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3F601-5360-4452-8801-20F7FF7E19FC}">
      <dsp:nvSpPr>
        <dsp:cNvPr id="0" name=""/>
        <dsp:cNvSpPr/>
      </dsp:nvSpPr>
      <dsp:spPr>
        <a:xfrm>
          <a:off x="0" y="1945"/>
          <a:ext cx="2142172" cy="398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1" kern="1200" noProof="0" dirty="0"/>
            <a:t>Auto-enquête</a:t>
          </a:r>
          <a:r>
            <a:rPr lang="en-US" sz="2800" b="1" kern="1200" dirty="0"/>
            <a:t>
</a:t>
          </a:r>
        </a:p>
      </dsp:txBody>
      <dsp:txXfrm>
        <a:off x="0" y="1945"/>
        <a:ext cx="2142172" cy="3980733"/>
      </dsp:txXfrm>
    </dsp:sp>
    <dsp:sp modelId="{D94B585A-112B-444C-9C72-18396052C8C2}">
      <dsp:nvSpPr>
        <dsp:cNvPr id="0" name=""/>
        <dsp:cNvSpPr/>
      </dsp:nvSpPr>
      <dsp:spPr>
        <a:xfrm>
          <a:off x="2302835" y="2881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fr-FR" sz="2000" b="0" i="1" kern="1200" dirty="0">
              <a:solidFill>
                <a:srgbClr val="2D2D2D"/>
              </a:solidFill>
              <a:effectLst/>
              <a:latin typeface="Noto Sans" panose="020B0502040504020204" pitchFamily="34" charset="0"/>
            </a:rPr>
            <a:t>Suis-je sélectif lorsque j’écoute une conversation ?</a:t>
          </a:r>
          <a:r>
            <a:rPr lang="es-ES" sz="2000" b="0" i="1" kern="1200" dirty="0">
              <a:solidFill>
                <a:srgbClr val="2D2D2D"/>
              </a:solidFill>
              <a:effectLst/>
              <a:latin typeface="Noto Sans" panose="020B0502040504020204" pitchFamily="34" charset="0"/>
            </a:rPr>
            <a:t> 
</a:t>
          </a:r>
          <a:endParaRPr lang="en-US" sz="2000" kern="1200" dirty="0"/>
        </a:p>
      </dsp:txBody>
      <dsp:txXfrm>
        <a:off x="2302835" y="28817"/>
        <a:ext cx="8408027" cy="537437"/>
      </dsp:txXfrm>
    </dsp:sp>
    <dsp:sp modelId="{E7735E0A-682B-417B-8A02-76BD25F7EC17}">
      <dsp:nvSpPr>
        <dsp:cNvPr id="0" name=""/>
        <dsp:cNvSpPr/>
      </dsp:nvSpPr>
      <dsp:spPr>
        <a:xfrm>
          <a:off x="2142172" y="56625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CB7CB-8815-4DE8-BD0C-C4B80097A9DB}">
      <dsp:nvSpPr>
        <dsp:cNvPr id="0" name=""/>
        <dsp:cNvSpPr/>
      </dsp:nvSpPr>
      <dsp:spPr>
        <a:xfrm>
          <a:off x="2302835" y="59312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fr-FR" sz="2000" b="0" i="1" kern="1200" dirty="0">
              <a:solidFill>
                <a:srgbClr val="2D2D2D"/>
              </a:solidFill>
              <a:effectLst/>
              <a:latin typeface="Noto Sans" panose="020B0502040504020204" pitchFamily="34" charset="0"/>
            </a:rPr>
            <a:t>Suis-je sélectif dans l’observation d’une interaction ?</a:t>
          </a:r>
          <a:endParaRPr lang="it-IT" sz="2000" b="0" i="1" kern="1200" dirty="0">
            <a:solidFill>
              <a:srgbClr val="2D2D2D"/>
            </a:solidFill>
            <a:effectLst/>
            <a:latin typeface="Noto Sans" panose="020B0502040504020204" pitchFamily="34" charset="0"/>
          </a:endParaRPr>
        </a:p>
        <a:p>
          <a:pPr marL="0" lvl="0" indent="0" algn="l" defTabSz="889000">
            <a:lnSpc>
              <a:spcPct val="90000"/>
            </a:lnSpc>
            <a:spcBef>
              <a:spcPct val="0"/>
            </a:spcBef>
            <a:spcAft>
              <a:spcPct val="35000"/>
            </a:spcAft>
            <a:buFont typeface="Arial" panose="020B0604020202020204" pitchFamily="34" charset="0"/>
            <a:buNone/>
          </a:pPr>
          <a:r>
            <a:rPr lang="es-ES" sz="2000" b="0" i="1" kern="1200" dirty="0">
              <a:solidFill>
                <a:srgbClr val="2D2D2D"/>
              </a:solidFill>
              <a:effectLst/>
              <a:latin typeface="Noto Sans" panose="020B0502040504020204" pitchFamily="34" charset="0"/>
            </a:rPr>
            <a:t>
</a:t>
          </a:r>
          <a:endParaRPr lang="en-US" sz="2000" kern="1200" dirty="0"/>
        </a:p>
      </dsp:txBody>
      <dsp:txXfrm>
        <a:off x="2302835" y="593127"/>
        <a:ext cx="8408027" cy="537437"/>
      </dsp:txXfrm>
    </dsp:sp>
    <dsp:sp modelId="{C9D19091-BE98-458D-B6E0-39F2041EE9F1}">
      <dsp:nvSpPr>
        <dsp:cNvPr id="0" name=""/>
        <dsp:cNvSpPr/>
      </dsp:nvSpPr>
      <dsp:spPr>
        <a:xfrm>
          <a:off x="2142172" y="113056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17F4C-AF0A-4747-A2D9-4B1EF3B42415}">
      <dsp:nvSpPr>
        <dsp:cNvPr id="0" name=""/>
        <dsp:cNvSpPr/>
      </dsp:nvSpPr>
      <dsp:spPr>
        <a:xfrm>
          <a:off x="2302835" y="115743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0" i="1" kern="1200" dirty="0">
              <a:solidFill>
                <a:srgbClr val="2D2D2D"/>
              </a:solidFill>
              <a:effectLst/>
              <a:latin typeface="Noto Sans" panose="020B0502040504020204" pitchFamily="34" charset="0"/>
            </a:rPr>
            <a:t>Est-ce que j’interprète le sens correct des données ?</a:t>
          </a:r>
          <a:endParaRPr lang="it-IT" sz="2000" b="0" i="1" kern="1200" dirty="0">
            <a:solidFill>
              <a:srgbClr val="2D2D2D"/>
            </a:solidFill>
            <a:effectLst/>
            <a:latin typeface="Noto Sans" panose="020B0502040504020204" pitchFamily="34" charset="0"/>
          </a:endParaRPr>
        </a:p>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
</a:t>
          </a:r>
          <a:endParaRPr lang="en-US" sz="2000" b="0" i="0" kern="1200" dirty="0">
            <a:solidFill>
              <a:srgbClr val="2D2D2D"/>
            </a:solidFill>
            <a:effectLst/>
            <a:latin typeface="Noto Sans" panose="020B0502040504020204" pitchFamily="34" charset="0"/>
          </a:endParaRPr>
        </a:p>
      </dsp:txBody>
      <dsp:txXfrm>
        <a:off x="2302835" y="1157437"/>
        <a:ext cx="8408027" cy="537437"/>
      </dsp:txXfrm>
    </dsp:sp>
    <dsp:sp modelId="{75F1FBA9-2512-407A-BC7C-E20C213B26DA}">
      <dsp:nvSpPr>
        <dsp:cNvPr id="0" name=""/>
        <dsp:cNvSpPr/>
      </dsp:nvSpPr>
      <dsp:spPr>
        <a:xfrm>
          <a:off x="2142172" y="1694875"/>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7AEE7-BE4C-4551-8D9F-81AE15B6C1D7}">
      <dsp:nvSpPr>
        <dsp:cNvPr id="0" name=""/>
        <dsp:cNvSpPr/>
      </dsp:nvSpPr>
      <dsp:spPr>
        <a:xfrm>
          <a:off x="2302835" y="1721747"/>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0" i="1" kern="1200" dirty="0">
              <a:solidFill>
                <a:srgbClr val="2D2D2D"/>
              </a:solidFill>
              <a:effectLst/>
              <a:latin typeface="Noto Sans" panose="020B0502040504020204" pitchFamily="34" charset="0"/>
            </a:rPr>
            <a:t>Pourquoi j’ai fait cette supposition ?</a:t>
          </a:r>
          <a:endParaRPr lang="it-IT" sz="2000" b="0" i="1" kern="1200" dirty="0">
            <a:solidFill>
              <a:srgbClr val="2D2D2D"/>
            </a:solidFill>
            <a:effectLst/>
            <a:latin typeface="Noto Sans" panose="020B0502040504020204" pitchFamily="34" charset="0"/>
          </a:endParaRPr>
        </a:p>
        <a:p>
          <a:pPr marL="0" lvl="0" indent="0" algn="l" defTabSz="889000">
            <a:lnSpc>
              <a:spcPct val="90000"/>
            </a:lnSpc>
            <a:spcBef>
              <a:spcPct val="0"/>
            </a:spcBef>
            <a:spcAft>
              <a:spcPct val="35000"/>
            </a:spcAft>
            <a:buNone/>
          </a:pPr>
          <a:r>
            <a:rPr lang="es-ES" sz="2000" b="0" i="1" kern="1200" dirty="0">
              <a:solidFill>
                <a:srgbClr val="2D2D2D"/>
              </a:solidFill>
              <a:effectLst/>
              <a:latin typeface="Noto Sans" panose="020B0502040504020204" pitchFamily="34" charset="0"/>
            </a:rPr>
            <a:t>
</a:t>
          </a:r>
          <a:endParaRPr lang="en-US" sz="2000" b="0" i="0" kern="1200" dirty="0">
            <a:solidFill>
              <a:srgbClr val="2D2D2D"/>
            </a:solidFill>
            <a:effectLst/>
            <a:latin typeface="Noto Sans" panose="020B0502040504020204" pitchFamily="34" charset="0"/>
          </a:endParaRPr>
        </a:p>
      </dsp:txBody>
      <dsp:txXfrm>
        <a:off x="2302835" y="1721747"/>
        <a:ext cx="8408027" cy="537437"/>
      </dsp:txXfrm>
    </dsp:sp>
    <dsp:sp modelId="{96134877-7205-4DEB-8990-F27D01303AB2}">
      <dsp:nvSpPr>
        <dsp:cNvPr id="0" name=""/>
        <dsp:cNvSpPr/>
      </dsp:nvSpPr>
      <dsp:spPr>
        <a:xfrm>
          <a:off x="2142172" y="225918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E5147-1070-47B8-A682-73C3EFA26C59}">
      <dsp:nvSpPr>
        <dsp:cNvPr id="0" name=""/>
        <dsp:cNvSpPr/>
      </dsp:nvSpPr>
      <dsp:spPr>
        <a:xfrm>
          <a:off x="2302835" y="2286056"/>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0" i="1" kern="1200" dirty="0">
              <a:solidFill>
                <a:srgbClr val="2D2D2D"/>
              </a:solidFill>
              <a:effectLst/>
              <a:latin typeface="Noto Sans" panose="020B0502040504020204" pitchFamily="34" charset="0"/>
            </a:rPr>
            <a:t>Est-ce que je tire les bonnes conclusions ?</a:t>
          </a:r>
          <a:r>
            <a:rPr lang="es-ES" sz="2000" b="0" i="1" kern="1200" dirty="0">
              <a:solidFill>
                <a:srgbClr val="2D2D2D"/>
              </a:solidFill>
              <a:effectLst/>
              <a:latin typeface="Noto Sans" panose="020B0502040504020204" pitchFamily="34" charset="0"/>
            </a:rPr>
            <a:t>
</a:t>
          </a:r>
          <a:endParaRPr lang="en-US" sz="2000" b="0" i="0" kern="1200" dirty="0">
            <a:solidFill>
              <a:srgbClr val="2D2D2D"/>
            </a:solidFill>
            <a:effectLst/>
            <a:latin typeface="Noto Sans" panose="020B0502040504020204" pitchFamily="34" charset="0"/>
          </a:endParaRPr>
        </a:p>
      </dsp:txBody>
      <dsp:txXfrm>
        <a:off x="2302835" y="2286056"/>
        <a:ext cx="8408027" cy="537437"/>
      </dsp:txXfrm>
    </dsp:sp>
    <dsp:sp modelId="{EA8272AE-6D36-4733-A079-86110A922BD1}">
      <dsp:nvSpPr>
        <dsp:cNvPr id="0" name=""/>
        <dsp:cNvSpPr/>
      </dsp:nvSpPr>
      <dsp:spPr>
        <a:xfrm>
          <a:off x="2142172" y="282349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F4B1D2-AFAD-41DB-A23F-04DE728D0D20}">
      <dsp:nvSpPr>
        <dsp:cNvPr id="0" name=""/>
        <dsp:cNvSpPr/>
      </dsp:nvSpPr>
      <dsp:spPr>
        <a:xfrm>
          <a:off x="2302835" y="2850366"/>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0" i="1" kern="1200" dirty="0">
              <a:solidFill>
                <a:srgbClr val="2D2D2D"/>
              </a:solidFill>
              <a:effectLst/>
              <a:latin typeface="Noto Sans" panose="020B0502040504020204" pitchFamily="34" charset="0"/>
            </a:rPr>
            <a:t>Comment puis-je agir sur ces informations?</a:t>
          </a:r>
          <a:r>
            <a:rPr lang="es-ES" sz="2000" b="0" i="1" kern="1200" dirty="0">
              <a:solidFill>
                <a:srgbClr val="2D2D2D"/>
              </a:solidFill>
              <a:effectLst/>
              <a:latin typeface="Noto Sans" panose="020B0502040504020204" pitchFamily="34" charset="0"/>
            </a:rPr>
            <a:t>
</a:t>
          </a:r>
          <a:endParaRPr lang="en-US" sz="2000" b="0" i="0" kern="1200" dirty="0">
            <a:solidFill>
              <a:srgbClr val="2D2D2D"/>
            </a:solidFill>
            <a:effectLst/>
            <a:latin typeface="Noto Sans" panose="020B0502040504020204" pitchFamily="34" charset="0"/>
          </a:endParaRPr>
        </a:p>
      </dsp:txBody>
      <dsp:txXfrm>
        <a:off x="2302835" y="2850366"/>
        <a:ext cx="8408027" cy="537437"/>
      </dsp:txXfrm>
    </dsp:sp>
    <dsp:sp modelId="{644854FC-4BBD-44D7-8592-2DF43D732258}">
      <dsp:nvSpPr>
        <dsp:cNvPr id="0" name=""/>
        <dsp:cNvSpPr/>
      </dsp:nvSpPr>
      <dsp:spPr>
        <a:xfrm>
          <a:off x="2142172" y="338780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F529A7-A183-44AE-AD3D-6E5C4646B46F}">
      <dsp:nvSpPr>
        <dsp:cNvPr id="0" name=""/>
        <dsp:cNvSpPr/>
      </dsp:nvSpPr>
      <dsp:spPr>
        <a:xfrm>
          <a:off x="2302835" y="3414676"/>
          <a:ext cx="8408027" cy="5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0" i="1" kern="1200" dirty="0">
              <a:solidFill>
                <a:srgbClr val="2D2D2D"/>
              </a:solidFill>
              <a:effectLst/>
              <a:latin typeface="Noto Sans" panose="020B0502040504020204" pitchFamily="34" charset="0"/>
            </a:rPr>
            <a:t>Existe-t-il un autre moyen de procéder ou de minimiser cette situation ?</a:t>
          </a:r>
          <a:r>
            <a:rPr lang="es-ES" sz="2000" b="0" i="1" kern="1200" dirty="0">
              <a:solidFill>
                <a:srgbClr val="2D2D2D"/>
              </a:solidFill>
              <a:effectLst/>
              <a:latin typeface="Noto Sans" panose="020B0502040504020204" pitchFamily="34" charset="0"/>
            </a:rPr>
            <a:t>
</a:t>
          </a:r>
          <a:endParaRPr lang="en-US" sz="2000" b="0" i="1" kern="1200" dirty="0">
            <a:solidFill>
              <a:srgbClr val="2D2D2D"/>
            </a:solidFill>
            <a:effectLst/>
            <a:latin typeface="Noto Sans" panose="020B0502040504020204" pitchFamily="34" charset="0"/>
          </a:endParaRPr>
        </a:p>
      </dsp:txBody>
      <dsp:txXfrm>
        <a:off x="2302835" y="3414676"/>
        <a:ext cx="8408027" cy="537437"/>
      </dsp:txXfrm>
    </dsp:sp>
    <dsp:sp modelId="{85A532A8-CD1C-405F-9A4B-088AFF10C98A}">
      <dsp:nvSpPr>
        <dsp:cNvPr id="0" name=""/>
        <dsp:cNvSpPr/>
      </dsp:nvSpPr>
      <dsp:spPr>
        <a:xfrm>
          <a:off x="2142172" y="3952114"/>
          <a:ext cx="856869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2456-7A86-40D4-9F3D-D25DEC15FEB9}"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CF3AE-296E-4999-9C31-C6A652D9B888}" type="slidenum">
              <a:rPr lang="en-US" smtClean="0"/>
              <a:t>‹N°›</a:t>
            </a:fld>
            <a:endParaRPr lang="en-US"/>
          </a:p>
        </p:txBody>
      </p:sp>
    </p:spTree>
    <p:extLst>
      <p:ext uri="{BB962C8B-B14F-4D97-AF65-F5344CB8AC3E}">
        <p14:creationId xmlns:p14="http://schemas.microsoft.com/office/powerpoint/2010/main" val="294932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KJLqOclPqi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antorinstitut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a:t>
            </a:fld>
            <a:endParaRPr lang="en-US"/>
          </a:p>
        </p:txBody>
      </p:sp>
    </p:spTree>
    <p:extLst>
      <p:ext uri="{BB962C8B-B14F-4D97-AF65-F5344CB8AC3E}">
        <p14:creationId xmlns:p14="http://schemas.microsoft.com/office/powerpoint/2010/main" val="175041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langage du Sens a à voir avec la pensée, la logique et le sens du but.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Les personnes ayant une prédisposition au sens s’inquiètent "de ce que nous représentons" et comprennent en profondeur comment les choses fonctionnent. Elles aiment explorer des idées et se concentrer sur les fondements théoriques d’un débat.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Talents</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C’est très efficace lorsqu’il s’agit de défendre une idée précieuse.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autres te font confiance pour les aider à clore de longs débats.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êtes considéré comme un membre fiable et important de l’équipe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Pièges</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Votre orientation vers les idées peut vous conduire à négliger les questions relatives aux personnes ou à l’action.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êtes souvent considéré comme "prenant parti" au lieu de rester neutre dans un débat.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pourriez être considéré comme trop influençable par les idées des autres au lieu de générer votre propre point de vue.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Conseils</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Encourager les autres à soutenir les idées auxquelles ils croient.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Commencer par chercher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11</a:t>
            </a:fld>
            <a:endParaRPr lang="en-US"/>
          </a:p>
        </p:txBody>
      </p:sp>
    </p:spTree>
    <p:extLst>
      <p:ext uri="{BB962C8B-B14F-4D97-AF65-F5344CB8AC3E}">
        <p14:creationId xmlns:p14="http://schemas.microsoft.com/office/powerpoint/2010/main" val="256717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9B49152-4DFD-B142-B32B-7CE490CF06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New Roman" panose="02020603050405020304" pitchFamily="18" charset="0"/>
                <a:ea typeface="MS PGothic" panose="020B0600070205080204" pitchFamily="34" charset="-128"/>
              </a:defRPr>
            </a:lvl1pPr>
            <a:lvl2pPr marL="742950" indent="-285750" defTabSz="930275">
              <a:defRPr sz="2400">
                <a:solidFill>
                  <a:schemeClr val="tx1"/>
                </a:solidFill>
                <a:latin typeface="Times New Roman" panose="02020603050405020304" pitchFamily="18" charset="0"/>
                <a:ea typeface="MS PGothic" panose="020B0600070205080204" pitchFamily="34" charset="-128"/>
              </a:defRPr>
            </a:lvl2pPr>
            <a:lvl3pPr marL="1143000" indent="-228600" defTabSz="930275">
              <a:defRPr sz="2400">
                <a:solidFill>
                  <a:schemeClr val="tx1"/>
                </a:solidFill>
                <a:latin typeface="Times New Roman" panose="02020603050405020304" pitchFamily="18" charset="0"/>
                <a:ea typeface="MS PGothic" panose="020B0600070205080204" pitchFamily="34" charset="-128"/>
              </a:defRPr>
            </a:lvl3pPr>
            <a:lvl4pPr marL="1600200" indent="-228600" defTabSz="930275">
              <a:defRPr sz="2400">
                <a:solidFill>
                  <a:schemeClr val="tx1"/>
                </a:solidFill>
                <a:latin typeface="Times New Roman" panose="02020603050405020304" pitchFamily="18" charset="0"/>
                <a:ea typeface="MS PGothic" panose="020B0600070205080204" pitchFamily="34" charset="-128"/>
              </a:defRPr>
            </a:lvl4pPr>
            <a:lvl5pPr marL="2057400" indent="-228600" defTabSz="930275">
              <a:defRPr sz="2400">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30275" rtl="0" eaLnBrk="1" fontAlgn="auto" latinLnBrk="0" hangingPunct="1">
              <a:lnSpc>
                <a:spcPct val="100000"/>
              </a:lnSpc>
              <a:spcBef>
                <a:spcPts val="0"/>
              </a:spcBef>
              <a:spcAft>
                <a:spcPts val="0"/>
              </a:spcAft>
              <a:buClrTx/>
              <a:buSzTx/>
              <a:buFontTx/>
              <a:buNone/>
              <a:tabLst/>
              <a:defRPr/>
            </a:pPr>
            <a:fld id="{4B86D137-A391-B046-BDE7-B61591E7E947}"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30275"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0" name="Rectangle 2">
            <a:extLst>
              <a:ext uri="{FF2B5EF4-FFF2-40B4-BE49-F238E27FC236}">
                <a16:creationId xmlns:a16="http://schemas.microsoft.com/office/drawing/2014/main" id="{F8692888-9BAE-0E4C-BF0F-A2AFC87827AD}"/>
              </a:ext>
            </a:extLst>
          </p:cNvPr>
          <p:cNvSpPr>
            <a:spLocks noGrp="1" noRot="1" noChangeAspect="1" noChangeArrowheads="1" noTextEdit="1"/>
          </p:cNvSpPr>
          <p:nvPr>
            <p:ph type="sldImg"/>
          </p:nvPr>
        </p:nvSpPr>
        <p:spPr>
          <a:xfrm>
            <a:off x="404813" y="696913"/>
            <a:ext cx="6188075" cy="3481387"/>
          </a:xfrm>
          <a:ln/>
        </p:spPr>
      </p:sp>
      <p:sp>
        <p:nvSpPr>
          <p:cNvPr id="43011" name="Rectangle 4">
            <a:extLst>
              <a:ext uri="{FF2B5EF4-FFF2-40B4-BE49-F238E27FC236}">
                <a16:creationId xmlns:a16="http://schemas.microsoft.com/office/drawing/2014/main" id="{9D07B720-76F2-0747-BB15-E200AE746028}"/>
              </a:ext>
            </a:extLst>
          </p:cNvPr>
          <p:cNvSpPr>
            <a:spLocks noGrp="1" noChangeArrowheads="1"/>
          </p:cNvSpPr>
          <p:nvPr>
            <p:ph type="body" idx="1"/>
          </p:nvPr>
        </p:nvSpPr>
        <p:spPr>
          <a:xfrm>
            <a:off x="374650" y="4260850"/>
            <a:ext cx="64008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n-US" sz="1000" dirty="0"/>
          </a:p>
          <a:p>
            <a:r>
              <a:rPr lang="es-AR" altLang="en-US" sz="1000" dirty="0"/>
              <a:t>A continuación, señala que las adversidades rutinarias son importantes por dos razones: pueden drenar y agotar nuestra energía.</a:t>
            </a: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Prenez 3 à 5 minutes pour remplir ce formulaire. Vite.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Mettre 3 puces dans chaque cellule.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Mettez-vous à deux et partagez la colonne professionnelle et, si vous vous sentez à l’aise, la colonne personnelle.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Partagez ce que vous jugez bon.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Cela vous donne une idée de l’éventail des difficultés et montre que, malgré les différences de formation et de secteur, les types et le niveau de difficulté sont souvent très similaires.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Demandez ensuite des observations au sein du grand groupe. Vous pouvez parler des choses que vous avez trouvées en commun et de l’utilité de partager simplement les difficultés.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Poursuivez en soulignant ensuite que les adversités de routine sont importantes pour deux raisons : elles peuvent drainer et épuiser notre énergie.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altLang="en-US" sz="1000" dirty="0"/>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Ou cela peut être des occasions de pratiquer : les événements quotidiens qui nous permettent de mettre en pratique les outils dont nous allons parler.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Mes exemples personnels: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Pas de carte d’embarquement et en attente du vol de retour.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connexion ADSL ne fonctionne pas.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Travailler avec des collègues de haut niveau pour essayer de nouvelles approches dans un cours de MBA.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avoir comparé et partagé, une option consiste à dire: Faisons une projection pour les 5 prochaines années. Est-il probable que la vie soit plus simple ou plus complexe pour vous ? Est-il probable que votre travail s’accélère ou ralentisse ? Les défis auxquels vous serez confronté seront-ils plus faciles ou plus difficiles ? En général, la vie sera-t-elle plus ou moins exigeante ?</a:t>
            </a: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Voici un instantané d’une courbe ascendante, et au cours des 5 dernières années, vous avez probablement vécu une escalade de complexité, de rythme, de difficulté et d’exigences.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Ceux qui peuvent faire face à l’adversité plus rapidement et de manière plus constructive prospèrent. Ils peuvent obtenir plus et l’intensification des exigences qu’ils éprouvent est moins épuisante.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altLang="en-US" sz="1000" dirty="0"/>
          </a:p>
          <a:p>
            <a:endParaRPr lang="es-AR" altLang="en-US" sz="1000" dirty="0"/>
          </a:p>
        </p:txBody>
      </p:sp>
      <p:cxnSp>
        <p:nvCxnSpPr>
          <p:cNvPr id="6" name="Straight Connector 5">
            <a:extLst>
              <a:ext uri="{FF2B5EF4-FFF2-40B4-BE49-F238E27FC236}">
                <a16:creationId xmlns:a16="http://schemas.microsoft.com/office/drawing/2014/main" id="{A780AFD0-45DA-F248-BE25-D485E92ECEDA}"/>
              </a:ext>
            </a:extLst>
          </p:cNvPr>
          <p:cNvCxnSpPr/>
          <p:nvPr/>
        </p:nvCxnSpPr>
        <p:spPr>
          <a:xfrm rot="5400000">
            <a:off x="4108451" y="7232650"/>
            <a:ext cx="762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8A09F2-EB30-B745-BBB8-2F3C7B9CCA05}"/>
              </a:ext>
            </a:extLst>
          </p:cNvPr>
          <p:cNvCxnSpPr/>
          <p:nvPr/>
        </p:nvCxnSpPr>
        <p:spPr>
          <a:xfrm>
            <a:off x="4489450" y="7842250"/>
            <a:ext cx="83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014" name="TextBox 10">
            <a:extLst>
              <a:ext uri="{FF2B5EF4-FFF2-40B4-BE49-F238E27FC236}">
                <a16:creationId xmlns:a16="http://schemas.microsoft.com/office/drawing/2014/main" id="{51B74BCC-7534-AB4D-AE83-8552C4CAEF5E}"/>
              </a:ext>
            </a:extLst>
          </p:cNvPr>
          <p:cNvSpPr txBox="1">
            <a:spLocks noChangeArrowheads="1"/>
          </p:cNvSpPr>
          <p:nvPr/>
        </p:nvSpPr>
        <p:spPr bwMode="auto">
          <a:xfrm>
            <a:off x="4870450" y="6927850"/>
            <a:ext cx="26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p>
        </p:txBody>
      </p:sp>
      <p:sp>
        <p:nvSpPr>
          <p:cNvPr id="43015" name="TextBox 11">
            <a:extLst>
              <a:ext uri="{FF2B5EF4-FFF2-40B4-BE49-F238E27FC236}">
                <a16:creationId xmlns:a16="http://schemas.microsoft.com/office/drawing/2014/main" id="{66C61BE2-84B1-874F-8B00-B218CE83DB3F}"/>
              </a:ext>
            </a:extLst>
          </p:cNvPr>
          <p:cNvSpPr txBox="1">
            <a:spLocks noChangeArrowheads="1"/>
          </p:cNvSpPr>
          <p:nvPr/>
        </p:nvSpPr>
        <p:spPr bwMode="auto">
          <a:xfrm>
            <a:off x="3270250" y="654685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Draw this on the board , with dot in the middle (</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you now</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).and ask them to draw the curve backward  five years and then forward five years.  Then pair and share. Then ask: what</a:t>
            </a:r>
            <a:r>
              <a:rPr kumimoji="0" lang="ja-JP"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s the general trend line? </a:t>
            </a:r>
            <a:endPar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6" name="TextBox 12">
            <a:extLst>
              <a:ext uri="{FF2B5EF4-FFF2-40B4-BE49-F238E27FC236}">
                <a16:creationId xmlns:a16="http://schemas.microsoft.com/office/drawing/2014/main" id="{E5BC71B1-5106-3343-9AA2-7594EDDC0475}"/>
              </a:ext>
            </a:extLst>
          </p:cNvPr>
          <p:cNvSpPr txBox="1">
            <a:spLocks noChangeArrowheads="1"/>
          </p:cNvSpPr>
          <p:nvPr/>
        </p:nvSpPr>
        <p:spPr bwMode="auto">
          <a:xfrm>
            <a:off x="3956050" y="7899400"/>
            <a:ext cx="220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Past 5 years </a:t>
            </a: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Now</a:t>
            </a: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Next 5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TIME</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7" name="TextBox 13">
            <a:extLst>
              <a:ext uri="{FF2B5EF4-FFF2-40B4-BE49-F238E27FC236}">
                <a16:creationId xmlns:a16="http://schemas.microsoft.com/office/drawing/2014/main" id="{A53F0F50-3B03-6549-95CA-442C4D4FDDD3}"/>
              </a:ext>
            </a:extLst>
          </p:cNvPr>
          <p:cNvSpPr txBox="1">
            <a:spLocks noChangeArrowheads="1"/>
          </p:cNvSpPr>
          <p:nvPr/>
        </p:nvSpPr>
        <p:spPr bwMode="auto">
          <a:xfrm rot="-5400000">
            <a:off x="3921125" y="7258050"/>
            <a:ext cx="908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sym typeface="Wingdings" pitchFamily="2" charset="2"/>
              </a:rPr>
              <a:t>Adversity</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8" name="TextBox 10">
            <a:extLst>
              <a:ext uri="{FF2B5EF4-FFF2-40B4-BE49-F238E27FC236}">
                <a16:creationId xmlns:a16="http://schemas.microsoft.com/office/drawing/2014/main" id="{67F6B07B-CF4F-1C40-A871-BE22AC244EC9}"/>
              </a:ext>
            </a:extLst>
          </p:cNvPr>
          <p:cNvSpPr txBox="1">
            <a:spLocks noChangeArrowheads="1"/>
          </p:cNvSpPr>
          <p:nvPr/>
        </p:nvSpPr>
        <p:spPr bwMode="auto">
          <a:xfrm>
            <a:off x="5092700" y="6978650"/>
            <a:ext cx="190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I</a:t>
            </a:r>
            <a:r>
              <a:rPr kumimoji="0" lang="en-US"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 did  this in June 2008. Not worth the time, and they ask too many questions trying to figure it out. In the future, I would draw it and draw the typical curve for a </a:t>
            </a:r>
            <a:r>
              <a:rPr kumimoji="0" lang="ja-JP" altLang="en-US"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a:t>
            </a:r>
            <a:r>
              <a:rPr kumimoji="0" lang="en-US" altLang="ja-JP" sz="1000" b="0" i="1"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t>high potential leader.</a:t>
            </a:r>
            <a:endParaRPr kumimoji="0" lang="en-US" altLang="en-US" sz="10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043934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a:t>
            </a:r>
            <a:r>
              <a:rPr lang="fr-FR" b="0" i="0" noProof="0" dirty="0">
                <a:solidFill>
                  <a:srgbClr val="3D3D3D"/>
                </a:solidFill>
                <a:effectLst/>
                <a:latin typeface="Roboto" panose="02000000000000000000" pitchFamily="2" charset="0"/>
              </a:rPr>
              <a:t>entre de gravité</a:t>
            </a:r>
            <a:br>
              <a:rPr lang="it-IT" dirty="0"/>
            </a:b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15</a:t>
            </a:fld>
            <a:endParaRPr lang="en-US"/>
          </a:p>
        </p:txBody>
      </p:sp>
    </p:spTree>
    <p:extLst>
      <p:ext uri="{BB962C8B-B14F-4D97-AF65-F5344CB8AC3E}">
        <p14:creationId xmlns:p14="http://schemas.microsoft.com/office/powerpoint/2010/main" val="306654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it-IT" dirty="0"/>
          </a:p>
        </p:txBody>
      </p:sp>
      <p:sp>
        <p:nvSpPr>
          <p:cNvPr id="4" name="Marcador de número de diapositiva 3"/>
          <p:cNvSpPr>
            <a:spLocks noGrp="1"/>
          </p:cNvSpPr>
          <p:nvPr>
            <p:ph type="sldNum" sz="quarter" idx="5"/>
          </p:nvPr>
        </p:nvSpPr>
        <p:spPr/>
        <p:txBody>
          <a:bodyPr/>
          <a:lstStyle/>
          <a:p>
            <a:fld id="{0BECF3AE-296E-4999-9C31-C6A652D9B888}" type="slidenum">
              <a:rPr lang="en-US" smtClean="0"/>
              <a:t>16</a:t>
            </a:fld>
            <a:endParaRPr lang="en-US"/>
          </a:p>
        </p:txBody>
      </p:sp>
    </p:spTree>
    <p:extLst>
      <p:ext uri="{BB962C8B-B14F-4D97-AF65-F5344CB8AC3E}">
        <p14:creationId xmlns:p14="http://schemas.microsoft.com/office/powerpoint/2010/main" val="525776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8817" y="4821506"/>
            <a:ext cx="5510530" cy="3944868"/>
          </a:xfrm>
          <a:prstGeom prst="rect">
            <a:avLst/>
          </a:prstGeom>
        </p:spPr>
        <p:txBody>
          <a:bodyPr spcFirstLastPara="1" wrap="square" lIns="96591" tIns="48282" rIns="96591" bIns="48282" anchor="t" anchorCtr="0">
            <a:noAutofit/>
          </a:bodyPr>
          <a:lstStyle/>
          <a:p>
            <a:pPr marL="0" indent="0">
              <a:spcBef>
                <a:spcPts val="380"/>
              </a:spcBef>
            </a:pPr>
            <a:endParaRPr dirty="0"/>
          </a:p>
        </p:txBody>
      </p:sp>
      <p:sp>
        <p:nvSpPr>
          <p:cNvPr id="143" name="Google Shape;143;p9: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9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0: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spcBef>
                <a:spcPts val="380"/>
              </a:spcBef>
            </a:pPr>
            <a:endParaRPr sz="1400" dirty="0">
              <a:solidFill>
                <a:srgbClr val="181818"/>
              </a:solidFill>
              <a:highlight>
                <a:srgbClr val="FFFFFF"/>
              </a:highlight>
              <a:latin typeface="Arial"/>
              <a:ea typeface="Arial"/>
              <a:cs typeface="Arial"/>
              <a:sym typeface="Arial"/>
            </a:endParaRPr>
          </a:p>
        </p:txBody>
      </p:sp>
      <p:sp>
        <p:nvSpPr>
          <p:cNvPr id="278" name="Google Shape;278;p2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649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1: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pPr marL="0" indent="0">
              <a:lnSpc>
                <a:spcPct val="115000"/>
              </a:lnSpc>
              <a:spcBef>
                <a:spcPts val="0"/>
              </a:spcBef>
              <a:buClr>
                <a:schemeClr val="dk1"/>
              </a:buClr>
              <a:buSzPts val="1100"/>
            </a:pPr>
            <a:endParaRPr dirty="0"/>
          </a:p>
        </p:txBody>
      </p:sp>
      <p:sp>
        <p:nvSpPr>
          <p:cNvPr id="337" name="Google Shape;337;p31: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400"/>
                <a:buFontTx/>
                <a:buNone/>
                <a:tabLst/>
                <a:defRPr/>
              </a:pPr>
              <a:t>23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70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ea typeface="+mn-ea"/>
                <a:cs typeface="+mn-cs"/>
              </a:rPr>
              <a:t>Qu’y a-t-il de si difficile à avoir des "conversations difficiles" ?</a:t>
            </a:r>
            <a:r>
              <a:rPr lang="es-ES" sz="1200" b="1" dirty="0">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624DC45-7933-4F44-A8BD-BFE1472CC4F5}" type="slidenum">
              <a:rPr lang="en-US" smtClean="0"/>
              <a:t>26</a:t>
            </a:fld>
            <a:endParaRPr lang="en-US" dirty="0"/>
          </a:p>
        </p:txBody>
      </p:sp>
    </p:spTree>
    <p:extLst>
      <p:ext uri="{BB962C8B-B14F-4D97-AF65-F5344CB8AC3E}">
        <p14:creationId xmlns:p14="http://schemas.microsoft.com/office/powerpoint/2010/main" val="122782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Rethinking thinking - Trevor Maber - YouTube</a:t>
            </a:r>
            <a:endParaRPr lang="en-US" dirty="0"/>
          </a:p>
        </p:txBody>
      </p:sp>
      <p:sp>
        <p:nvSpPr>
          <p:cNvPr id="4" name="Slide Number Placeholder 3"/>
          <p:cNvSpPr>
            <a:spLocks noGrp="1"/>
          </p:cNvSpPr>
          <p:nvPr>
            <p:ph type="sldNum" sz="quarter" idx="5"/>
          </p:nvPr>
        </p:nvSpPr>
        <p:spPr/>
        <p:txBody>
          <a:bodyPr/>
          <a:lstStyle/>
          <a:p>
            <a:fld id="{0624DC45-7933-4F44-A8BD-BFE1472CC4F5}" type="slidenum">
              <a:rPr lang="en-US" smtClean="0"/>
              <a:t>27</a:t>
            </a:fld>
            <a:endParaRPr lang="en-US" dirty="0"/>
          </a:p>
        </p:txBody>
      </p:sp>
    </p:spTree>
    <p:extLst>
      <p:ext uri="{BB962C8B-B14F-4D97-AF65-F5344CB8AC3E}">
        <p14:creationId xmlns:p14="http://schemas.microsoft.com/office/powerpoint/2010/main" val="336981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L’échelle d’inférence et son cadre étape par étape peuvent être utilisés à chaque étape de votre processus de réflexion pour vous permettre de prendre de meilleures décisions. Pour améliorer votre prise de décision, vous devez savoir où vous vous situez sur l’échelle décisionnelle et vous adapter en conséquence.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vous entraîner à le faire en vous posant les questions suivantes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Suis-je sélectif en écoutant une conversation ? Suis-je sélectif dans l’observation d’une interaction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Est-ce que j’interprète le sens correct des données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Pourquoi j’ai fait cette supposition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Est-ce que Je tire les bonnes conclusions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puis-je agir sur cette information?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Y a-t-il un autre moyen ?</a:t>
            </a:r>
            <a:r>
              <a:rPr lang="es-ES" b="0" i="0" dirty="0">
                <a:solidFill>
                  <a:srgbClr val="2D2D2D"/>
                </a:solidFill>
                <a:effectLst/>
                <a:latin typeface="Noto Sans" panose="020B0502040504020204" pitchFamily="34" charset="0"/>
              </a:rPr>
              <a: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À chaque étape du processus de réflexion, demandez-vous ce que vous pensez et pourquoi. Selon la situation, il est préférable d’occuper les échelons inférieurs de l’échelle d’inférence ou de descendre lorsque cela est possible. Voici quelques autres façons d’utiliser l’échelle d’inférence pour une meilleure prise de décision:</a:t>
            </a: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Élargissez vos points de vue et processus de réflexion pour capturer le plus de données possible.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Supposez que votre raisonnement et processus de réflexion peuvent comporter des lacunes ou des erreurs que vous pouvez ignorer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Encouragez les conversations et explorez les points de vue des autres en les interrogeant activement.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Paraphrasez (à haute voix) ce que vous comprenez sur ce que les autres disent, afin que vous puissiez vous assurer que votre compréhension est correcte.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Expliquez les étapes de votre pensée aux autres afin qu’ils comprennent mieux comment fonctionne votre propre processus de raisonnement.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Si vous devez prendre une décision critique, prenez le temps de réfléchir à l’ensemble du processus avant d’arriver à une conclusion.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30</a:t>
            </a:fld>
            <a:endParaRPr lang="en-US"/>
          </a:p>
        </p:txBody>
      </p:sp>
    </p:spTree>
    <p:extLst>
      <p:ext uri="{BB962C8B-B14F-4D97-AF65-F5344CB8AC3E}">
        <p14:creationId xmlns:p14="http://schemas.microsoft.com/office/powerpoint/2010/main" val="31885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a:t>
            </a:fld>
            <a:endParaRPr lang="en-US"/>
          </a:p>
        </p:txBody>
      </p:sp>
    </p:spTree>
    <p:extLst>
      <p:ext uri="{BB962C8B-B14F-4D97-AF65-F5344CB8AC3E}">
        <p14:creationId xmlns:p14="http://schemas.microsoft.com/office/powerpoint/2010/main" val="70793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L’échelle d’inférence et son cadre étape par étape peuvent être utilisés à chaque étape de votre processus de réflexion pour vous permettre de prendre de meilleures décisions. Pour améliorer votre prise de décision, vous devez savoir où vous vous situez sur l’échelle décisionnelle et vous adapter en conséquence.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vous entraîner à le faire en vous posant les questions suivantes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Suis-je sélectif en écoutant une conversation ? Suis-je sélectif dans l’observation d’une interaction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Est-ce que j’interprète le sens correct des données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Pourquoi j’ai fait cette hypothèse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Est-ce que Je tire les bonnes conclusions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puis-je agir sur cette information?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Y a-t-il un autre moyen ?</a:t>
            </a:r>
            <a:br>
              <a:rPr lang="es-ES" sz="1800" kern="100" dirty="0">
                <a:effectLst/>
                <a:latin typeface="Calibri" panose="020F0502020204030204" pitchFamily="34" charset="0"/>
                <a:ea typeface="Calibri" panose="020F0502020204030204" pitchFamily="34" charset="0"/>
                <a:cs typeface="Times New Roman" panose="02020603050405020304" pitchFamily="18" charset="0"/>
              </a:rPr>
            </a:br>
            <a:br>
              <a:rPr lang="es-ES"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À chaque étape du processus de réflexion, demandez-vous ce que vous pensez et pourquoi. Selon la situation, il est préférable d’occuper les échelons inférieurs de l’échelle d’inférence ou de descendre lorsque cela est possible. Voici quelques autres façons d’utiliser l’échelle d’inférence pour une meilleure prise de décision: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Élargissez vos points de vue et processus de réflexion pour capturer le plus de données possible.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Supposez que votre raisonnement et processus de réflexion peuvent comporter des lacunes ou des erreurs que vous pouvez ignorer</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Encouragez les conversations et explorez les points de vue des autres en les interrogeant activement.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Paraphrasez (à haute voix) ce que vous comprenez sur ce que les autres disent, afin que vous puissiez vous assurer que votre compréhension est correcte.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Expliquez les étapes de votre pensée aux autres afin qu’ils comprennent mieux comment fonctionne votre propre processus de raisonnement.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Si vous devez prendre une décision critique, prenez le temps de réfléchir à l’ensemble du processus avant d’arriver à une conclusion.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31</a:t>
            </a:fld>
            <a:endParaRPr lang="en-US"/>
          </a:p>
        </p:txBody>
      </p:sp>
    </p:spTree>
    <p:extLst>
      <p:ext uri="{BB962C8B-B14F-4D97-AF65-F5344CB8AC3E}">
        <p14:creationId xmlns:p14="http://schemas.microsoft.com/office/powerpoint/2010/main" val="298243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Quelles émotions pourraient être mal interprétées ? Par exemple, Enthousiasme au Japon vs Argentine / USA acceptable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chefs américains peuvent être surpris par le manque de "passion" ou d’intérêt de leurs homologues au Royaume-Uni ou en Asie quand, en fait, ces personnes peuvent être assez intéressées, mais simplement ils le montrent de manière différente.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 l’inverse, les personnes vivant en dehors des États-Unis peuvent être frustrés par le fait que les Américains sont "superficiels" quand ils offrent un grand sourire, une poignée de main ou un câlin, sans nécessairement réaliser que ces expressions peuvent être tout à fait authentiques.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defTabSz="916503">
              <a:defRPr/>
            </a:pPr>
            <a:endParaRPr lang="en-US" dirty="0"/>
          </a:p>
        </p:txBody>
      </p:sp>
      <p:sp>
        <p:nvSpPr>
          <p:cNvPr id="4" name="Slide Number Placeholder 3"/>
          <p:cNvSpPr>
            <a:spLocks noGrp="1"/>
          </p:cNvSpPr>
          <p:nvPr>
            <p:ph type="sldNum" sz="quarter" idx="5"/>
          </p:nvPr>
        </p:nvSpPr>
        <p:spPr/>
        <p:txBody>
          <a:bodyPr/>
          <a:lstStyle/>
          <a:p>
            <a:pPr>
              <a:defRPr/>
            </a:pPr>
            <a:fld id="{76DB9D59-D991-4C64-9D06-02A7158D66F6}" type="slidenum">
              <a:rPr lang="en-US" smtClean="0"/>
              <a:pPr>
                <a:defRPr/>
              </a:pPr>
              <a:t>34</a:t>
            </a:fld>
            <a:endParaRPr lang="en-US" dirty="0"/>
          </a:p>
        </p:txBody>
      </p:sp>
    </p:spTree>
    <p:extLst>
      <p:ext uri="{BB962C8B-B14F-4D97-AF65-F5344CB8AC3E}">
        <p14:creationId xmlns:p14="http://schemas.microsoft.com/office/powerpoint/2010/main" val="177490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noProof="0" dirty="0"/>
              <a:t>Lorsque des décisions opportunes sont prises à court terme avec des conséquences coûteuses à long terme. </a:t>
            </a:r>
            <a:endParaRPr lang="es-ES" noProof="0" dirty="0"/>
          </a:p>
        </p:txBody>
      </p:sp>
      <p:sp>
        <p:nvSpPr>
          <p:cNvPr id="4" name="Slide Number Placeholder 3"/>
          <p:cNvSpPr>
            <a:spLocks noGrp="1"/>
          </p:cNvSpPr>
          <p:nvPr>
            <p:ph type="sldNum" sz="quarter" idx="10"/>
          </p:nvPr>
        </p:nvSpPr>
        <p:spPr/>
        <p:txBody>
          <a:bodyPr/>
          <a:lstStyle/>
          <a:p>
            <a:fld id="{A253A6D4-F3DC-4D8E-A47A-B75AAF607739}" type="slidenum">
              <a:rPr lang="en-US" smtClean="0"/>
              <a:pPr/>
              <a:t>36</a:t>
            </a:fld>
            <a:endParaRPr lang="en-US" dirty="0"/>
          </a:p>
        </p:txBody>
      </p:sp>
    </p:spTree>
    <p:extLst>
      <p:ext uri="{BB962C8B-B14F-4D97-AF65-F5344CB8AC3E}">
        <p14:creationId xmlns:p14="http://schemas.microsoft.com/office/powerpoint/2010/main" val="35390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noProof="0" dirty="0">
                <a:solidFill>
                  <a:srgbClr val="FFA900"/>
                </a:solidFill>
                <a:latin typeface="font000000002177827b"/>
              </a:rPr>
              <a:t>Grâce : Que nous trouvons dans la communication une manière de vivre en communion avec Dieu et avec les autres. </a:t>
            </a:r>
            <a:endParaRPr lang="es-ES" noProof="0" dirty="0"/>
          </a:p>
        </p:txBody>
      </p:sp>
      <p:sp>
        <p:nvSpPr>
          <p:cNvPr id="4" name="Slide Number Placeholder 3"/>
          <p:cNvSpPr>
            <a:spLocks noGrp="1"/>
          </p:cNvSpPr>
          <p:nvPr>
            <p:ph type="sldNum" sz="quarter" idx="5"/>
          </p:nvPr>
        </p:nvSpPr>
        <p:spPr/>
        <p:txBody>
          <a:bodyPr/>
          <a:lstStyle/>
          <a:p>
            <a:fld id="{0BECF3AE-296E-4999-9C31-C6A652D9B888}" type="slidenum">
              <a:rPr lang="en-US" smtClean="0"/>
              <a:t>38</a:t>
            </a:fld>
            <a:endParaRPr lang="en-US"/>
          </a:p>
        </p:txBody>
      </p:sp>
    </p:spTree>
    <p:extLst>
      <p:ext uri="{BB962C8B-B14F-4D97-AF65-F5344CB8AC3E}">
        <p14:creationId xmlns:p14="http://schemas.microsoft.com/office/powerpoint/2010/main" val="243243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Grâce : que nous trouvions dans la communication une manière de vivre en communion avec Dieu et avec les autres</a:t>
            </a: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4</a:t>
            </a:fld>
            <a:endParaRPr lang="en-US"/>
          </a:p>
        </p:txBody>
      </p:sp>
    </p:spTree>
    <p:extLst>
      <p:ext uri="{BB962C8B-B14F-4D97-AF65-F5344CB8AC3E}">
        <p14:creationId xmlns:p14="http://schemas.microsoft.com/office/powerpoint/2010/main" val="354381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centre de votre attention et le type de thèmes, de sujets et de contenus vers lesquels vous gravitez naturellement.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La théorie de la dynamique structurelle de David Kantor décrit l’interaction des structures au sein d’un système de communication et offre une vision convaincante de la manière dont les personnes et les équipes peuvent travailler ensemble plus efficacement. Son modèle, utilisé pendant des décennies par des psychologues, des professionnels du développement organisationnel et des interventionnistes pour améliorer les performances, est maintenant largement disponible à travers cet ensemble d’instruments et sa publication innovante, Reading the Room1 (Lecture de la salle 1).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plus d’informations sur la dynamique structurelle de Kantor, visitez </a:t>
            </a: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www.kantorinstitute.com</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endParaRPr lang="en-US" altLang="zh-CN" sz="1200" dirty="0">
              <a:latin typeface="+mj-lt"/>
              <a:ea typeface="SimSun" pitchFamily="2" charset="-122"/>
            </a:endParaRP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5</a:t>
            </a:fld>
            <a:endParaRPr lang="en-US"/>
          </a:p>
        </p:txBody>
      </p:sp>
    </p:spTree>
    <p:extLst>
      <p:ext uri="{BB962C8B-B14F-4D97-AF65-F5344CB8AC3E}">
        <p14:creationId xmlns:p14="http://schemas.microsoft.com/office/powerpoint/2010/main" val="302716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6</a:t>
            </a:fld>
            <a:endParaRPr lang="en-US"/>
          </a:p>
        </p:txBody>
      </p:sp>
    </p:spTree>
    <p:extLst>
      <p:ext uri="{BB962C8B-B14F-4D97-AF65-F5344CB8AC3E}">
        <p14:creationId xmlns:p14="http://schemas.microsoft.com/office/powerpoint/2010/main" val="267812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tendances comportementales stimulent le comportement en termes de la manière dont vous organisez vos relations avec les autres, les modèles de langage par lesquels vous êtes connu et les actions les plus caractéristiques que vous entreprenez dans les conversations en face à face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7</a:t>
            </a:fld>
            <a:endParaRPr lang="en-US"/>
          </a:p>
        </p:txBody>
      </p:sp>
    </p:spTree>
    <p:extLst>
      <p:ext uri="{BB962C8B-B14F-4D97-AF65-F5344CB8AC3E}">
        <p14:creationId xmlns:p14="http://schemas.microsoft.com/office/powerpoint/2010/main" val="410978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b="1" kern="100" dirty="0">
                <a:effectLst/>
                <a:latin typeface="Calibri" panose="020F0502020204030204" pitchFamily="34" charset="0"/>
                <a:ea typeface="Calibri" panose="020F0502020204030204" pitchFamily="34" charset="0"/>
                <a:cs typeface="Times New Roman" panose="02020603050405020304" pitchFamily="18" charset="0"/>
              </a:rPr>
              <a:t>            Affection                                                    signification                                           pouvoir</a:t>
            </a:r>
          </a:p>
          <a:p>
            <a:pPr>
              <a:lnSpc>
                <a:spcPct val="107000"/>
              </a:lnSpc>
              <a:spcAft>
                <a:spcPts val="800"/>
              </a:spcAft>
            </a:pPr>
            <a:endParaRPr lang="fr-FR"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Propension à la communication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gens ont tendance à se concentrer plus souvent sur certains types de sujets que sur d’autres.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propensions communicatives représentent ce à quoi vous prêtez attention lorsque vous interagissez avec les autres, qu’il s’agisse de l’Affection, de la Signification ou du Pouvoir.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 raison de son intérêt pour ces sujets, le langage que vous utilisez le plus souvent reflète votre Propension à la Communication.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8</a:t>
            </a:fld>
            <a:endParaRPr lang="en-US"/>
          </a:p>
        </p:txBody>
      </p:sp>
    </p:spTree>
    <p:extLst>
      <p:ext uri="{BB962C8B-B14F-4D97-AF65-F5344CB8AC3E}">
        <p14:creationId xmlns:p14="http://schemas.microsoft.com/office/powerpoint/2010/main" val="226862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langage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d’Affection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traite de la connexion entre les personnes, notamment émotionnelle.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personnes ayant une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prédisposition affective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accordent une attention particulière au bien-être des autres et à la façon dont elles réagissent à ce qu’on leur dit.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Elles mettent l’accent sur la confiance et la motivation et tentent de créer un climat de chaleur et d’affection.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9</a:t>
            </a:fld>
            <a:endParaRPr lang="en-US"/>
          </a:p>
        </p:txBody>
      </p:sp>
    </p:spTree>
    <p:extLst>
      <p:ext uri="{BB962C8B-B14F-4D97-AF65-F5344CB8AC3E}">
        <p14:creationId xmlns:p14="http://schemas.microsoft.com/office/powerpoint/2010/main" val="274429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langage du Pouvoir a le lien avec la responsabilité, la compétence et le respect.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personnes ayant une prédisposition au pouvoir ont tendance à parler en référence à des objectifs spécifiques et sont très conscientes du temps.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Elles aiment rayer des éléments de leur liste et mener les projets à terme.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Talents</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Elle est très proactive à l’heure de réaliser les actions. Elle sait comment impliquer les autres dans la réalisation d’un objectif final. Elle s’assure que tout le monde sache ce qu’il doit faire.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Pièges</a:t>
            </a:r>
            <a:endParaRPr lang="it-IT"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obtenir de faux consensus en allant trop vite vers une décision.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BECF3AE-296E-4999-9C31-C6A652D9B888}" type="slidenum">
              <a:rPr lang="en-US" smtClean="0"/>
              <a:t>10</a:t>
            </a:fld>
            <a:endParaRPr lang="en-US"/>
          </a:p>
        </p:txBody>
      </p:sp>
    </p:spTree>
    <p:extLst>
      <p:ext uri="{BB962C8B-B14F-4D97-AF65-F5344CB8AC3E}">
        <p14:creationId xmlns:p14="http://schemas.microsoft.com/office/powerpoint/2010/main" val="27974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entered Sans" type="tx">
  <p:cSld name="Centered Sans">
    <p:bg>
      <p:bgPr>
        <a:solidFill>
          <a:srgbClr val="FFFFFF"/>
        </a:solidFill>
        <a:effectLst/>
      </p:bgPr>
    </p:bg>
    <p:spTree>
      <p:nvGrpSpPr>
        <p:cNvPr id="1" name="Shape 36"/>
        <p:cNvGrpSpPr/>
        <p:nvPr/>
      </p:nvGrpSpPr>
      <p:grpSpPr>
        <a:xfrm>
          <a:off x="0" y="0"/>
          <a:ext cx="0" cy="0"/>
          <a:chOff x="0" y="0"/>
          <a:chExt cx="0" cy="0"/>
        </a:xfrm>
      </p:grpSpPr>
      <p:sp>
        <p:nvSpPr>
          <p:cNvPr id="37" name="Google Shape;37;p49"/>
          <p:cNvSpPr txBox="1">
            <a:spLocks noGrp="1"/>
          </p:cNvSpPr>
          <p:nvPr>
            <p:ph type="body" idx="1"/>
          </p:nvPr>
        </p:nvSpPr>
        <p:spPr>
          <a:xfrm>
            <a:off x="1790700" y="1015648"/>
            <a:ext cx="8610600" cy="4826704"/>
          </a:xfrm>
          <a:prstGeom prst="rect">
            <a:avLst/>
          </a:prstGeom>
          <a:noFill/>
          <a:ln>
            <a:noFill/>
          </a:ln>
        </p:spPr>
        <p:txBody>
          <a:bodyPr spcFirstLastPara="1" wrap="square" lIns="91425" tIns="45700" rIns="91425" bIns="45700" anchor="ctr" anchorCtr="0">
            <a:normAutofit/>
          </a:bodyPr>
          <a:lstStyle>
            <a:lvl1pPr marL="457200" lvl="0" indent="-749300" algn="ctr">
              <a:lnSpc>
                <a:spcPct val="70000"/>
              </a:lnSpc>
              <a:spcBef>
                <a:spcPts val="4000"/>
              </a:spcBef>
              <a:spcAft>
                <a:spcPts val="0"/>
              </a:spcAft>
              <a:buClr>
                <a:schemeClr val="dk1"/>
              </a:buClr>
              <a:buSzPts val="8200"/>
              <a:buChar char="•"/>
              <a:defRPr sz="8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9"/>
          <p:cNvSpPr txBox="1">
            <a:spLocks noGrp="1"/>
          </p:cNvSpPr>
          <p:nvPr>
            <p:ph type="sldNum" idx="12"/>
          </p:nvPr>
        </p:nvSpPr>
        <p:spPr>
          <a:xfrm>
            <a:off x="6251575" y="6413500"/>
            <a:ext cx="125413" cy="1222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extLst>
      <p:ext uri="{BB962C8B-B14F-4D97-AF65-F5344CB8AC3E}">
        <p14:creationId xmlns:p14="http://schemas.microsoft.com/office/powerpoint/2010/main" val="421477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10/6/2023</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73672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10/6/2023</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93544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10/6/2023</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49597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5547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10/6/2023</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84335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1754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10/6/2023</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195796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10/6/2023</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36432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10/6/2023</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55640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10/6/2023</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28985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10/6/2023</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385181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‹N°›</a:t>
            </a:fld>
            <a:endParaRPr lang="en-US"/>
          </a:p>
        </p:txBody>
      </p:sp>
    </p:spTree>
    <p:extLst>
      <p:ext uri="{BB962C8B-B14F-4D97-AF65-F5344CB8AC3E}">
        <p14:creationId xmlns:p14="http://schemas.microsoft.com/office/powerpoint/2010/main" val="406743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10/6/2023</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‹N°›</a:t>
            </a:fld>
            <a:endParaRPr lang="en-US"/>
          </a:p>
        </p:txBody>
      </p:sp>
    </p:spTree>
    <p:extLst>
      <p:ext uri="{BB962C8B-B14F-4D97-AF65-F5344CB8AC3E}">
        <p14:creationId xmlns:p14="http://schemas.microsoft.com/office/powerpoint/2010/main" val="3123760492"/>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73" r:id="rId13"/>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KJLqOclPqis?feature=oembed"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professionalleadershipinstitute.com/books/difficult-conversations-how-to-discuss-what-matters-most/" TargetMode="External"/><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con of speech bubble made with lines">
            <a:extLst>
              <a:ext uri="{FF2B5EF4-FFF2-40B4-BE49-F238E27FC236}">
                <a16:creationId xmlns:a16="http://schemas.microsoft.com/office/drawing/2014/main" id="{599EBA83-B54A-7B23-D38C-BD57A5E207B3}"/>
              </a:ext>
            </a:extLst>
          </p:cNvPr>
          <p:cNvPicPr>
            <a:picLocks noChangeAspect="1"/>
          </p:cNvPicPr>
          <p:nvPr/>
        </p:nvPicPr>
        <p:blipFill rotWithShape="1">
          <a:blip r:embed="rId3"/>
          <a:srcRect t="16702" b="27048"/>
          <a:stretch/>
        </p:blipFill>
        <p:spPr>
          <a:xfrm>
            <a:off x="20" y="-26365"/>
            <a:ext cx="12191980" cy="6858000"/>
          </a:xfrm>
          <a:prstGeom prst="rect">
            <a:avLst/>
          </a:prstGeom>
        </p:spPr>
      </p:pic>
      <p:sp>
        <p:nvSpPr>
          <p:cNvPr id="9" name="Rectangle 8">
            <a:extLst>
              <a:ext uri="{FF2B5EF4-FFF2-40B4-BE49-F238E27FC236}">
                <a16:creationId xmlns:a16="http://schemas.microsoft.com/office/drawing/2014/main" id="{45E16140-3297-21C6-DBE3-C39B7C320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1" y="233334"/>
            <a:ext cx="6857999" cy="6623668"/>
          </a:xfrm>
          <a:prstGeom prst="rect">
            <a:avLst/>
          </a:prstGeom>
          <a:gradFill flip="none" rotWithShape="1">
            <a:gsLst>
              <a:gs pos="0">
                <a:srgbClr val="000000">
                  <a:alpha val="46000"/>
                </a:srgbClr>
              </a:gs>
              <a:gs pos="58000">
                <a:srgbClr val="000000">
                  <a:alpha val="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10">
            <a:extLst>
              <a:ext uri="{FF2B5EF4-FFF2-40B4-BE49-F238E27FC236}">
                <a16:creationId xmlns:a16="http://schemas.microsoft.com/office/drawing/2014/main" id="{7D6274A0-3052-A9E5-D76E-A868BE196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2">
            <a:extLst>
              <a:ext uri="{FF2B5EF4-FFF2-40B4-BE49-F238E27FC236}">
                <a16:creationId xmlns:a16="http://schemas.microsoft.com/office/drawing/2014/main" id="{69C11463-76D9-83D2-14F6-879EE5DD7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5824" y="1711793"/>
            <a:ext cx="3475365" cy="338168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 name="connsiteX0" fmla="*/ 41126 w 1426063"/>
              <a:gd name="connsiteY0" fmla="*/ 528950 h 1581283"/>
              <a:gd name="connsiteX1" fmla="*/ 69355 w 1426063"/>
              <a:gd name="connsiteY1" fmla="*/ 1175862 h 1581283"/>
              <a:gd name="connsiteX2" fmla="*/ 596194 w 1426063"/>
              <a:gd name="connsiteY2" fmla="*/ 1573577 h 1581283"/>
              <a:gd name="connsiteX3" fmla="*/ 1285312 w 1426063"/>
              <a:gd name="connsiteY3" fmla="*/ 1379349 h 1581283"/>
              <a:gd name="connsiteX4" fmla="*/ 1417729 w 1426063"/>
              <a:gd name="connsiteY4" fmla="*/ 687225 h 1581283"/>
              <a:gd name="connsiteX5" fmla="*/ 1147529 w 1426063"/>
              <a:gd name="connsiteY5" fmla="*/ 109123 h 1581283"/>
              <a:gd name="connsiteX6" fmla="*/ 480889 w 1426063"/>
              <a:gd name="connsiteY6" fmla="*/ 36487 h 1581283"/>
              <a:gd name="connsiteX7" fmla="*/ 41126 w 1426063"/>
              <a:gd name="connsiteY7" fmla="*/ 528950 h 1581283"/>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2860"/>
              <a:gd name="connsiteY0" fmla="*/ 528950 h 1579832"/>
              <a:gd name="connsiteX1" fmla="*/ 69355 w 1422860"/>
              <a:gd name="connsiteY1" fmla="*/ 1175862 h 1579832"/>
              <a:gd name="connsiteX2" fmla="*/ 596194 w 1422860"/>
              <a:gd name="connsiteY2" fmla="*/ 1573577 h 1579832"/>
              <a:gd name="connsiteX3" fmla="*/ 1266038 w 1422860"/>
              <a:gd name="connsiteY3" fmla="*/ 1365925 h 1579832"/>
              <a:gd name="connsiteX4" fmla="*/ 1417729 w 1422860"/>
              <a:gd name="connsiteY4" fmla="*/ 687225 h 1579832"/>
              <a:gd name="connsiteX5" fmla="*/ 1147529 w 1422860"/>
              <a:gd name="connsiteY5" fmla="*/ 109123 h 1579832"/>
              <a:gd name="connsiteX6" fmla="*/ 480889 w 1422860"/>
              <a:gd name="connsiteY6" fmla="*/ 36487 h 1579832"/>
              <a:gd name="connsiteX7" fmla="*/ 41126 w 1422860"/>
              <a:gd name="connsiteY7" fmla="*/ 528950 h 1579832"/>
              <a:gd name="connsiteX0" fmla="*/ 41126 w 1421757"/>
              <a:gd name="connsiteY0" fmla="*/ 530936 h 1581818"/>
              <a:gd name="connsiteX1" fmla="*/ 69355 w 1421757"/>
              <a:gd name="connsiteY1" fmla="*/ 1177848 h 1581818"/>
              <a:gd name="connsiteX2" fmla="*/ 596194 w 1421757"/>
              <a:gd name="connsiteY2" fmla="*/ 1575563 h 1581818"/>
              <a:gd name="connsiteX3" fmla="*/ 1266038 w 1421757"/>
              <a:gd name="connsiteY3" fmla="*/ 1367911 h 1581818"/>
              <a:gd name="connsiteX4" fmla="*/ 1417729 w 1421757"/>
              <a:gd name="connsiteY4" fmla="*/ 689211 h 1581818"/>
              <a:gd name="connsiteX5" fmla="*/ 1166803 w 1421757"/>
              <a:gd name="connsiteY5" fmla="*/ 105739 h 1581818"/>
              <a:gd name="connsiteX6" fmla="*/ 480889 w 1421757"/>
              <a:gd name="connsiteY6" fmla="*/ 38473 h 1581818"/>
              <a:gd name="connsiteX7" fmla="*/ 41126 w 1421757"/>
              <a:gd name="connsiteY7" fmla="*/ 530936 h 1581818"/>
              <a:gd name="connsiteX0" fmla="*/ 41126 w 1458842"/>
              <a:gd name="connsiteY0" fmla="*/ 530936 h 1581880"/>
              <a:gd name="connsiteX1" fmla="*/ 69355 w 1458842"/>
              <a:gd name="connsiteY1" fmla="*/ 1177848 h 1581880"/>
              <a:gd name="connsiteX2" fmla="*/ 596194 w 1458842"/>
              <a:gd name="connsiteY2" fmla="*/ 1575563 h 1581880"/>
              <a:gd name="connsiteX3" fmla="*/ 1266038 w 1458842"/>
              <a:gd name="connsiteY3" fmla="*/ 1367911 h 1581880"/>
              <a:gd name="connsiteX4" fmla="*/ 1456277 w 1458842"/>
              <a:gd name="connsiteY4" fmla="*/ 681157 h 1581880"/>
              <a:gd name="connsiteX5" fmla="*/ 1166803 w 1458842"/>
              <a:gd name="connsiteY5" fmla="*/ 105739 h 1581880"/>
              <a:gd name="connsiteX6" fmla="*/ 480889 w 1458842"/>
              <a:gd name="connsiteY6" fmla="*/ 38473 h 1581880"/>
              <a:gd name="connsiteX7" fmla="*/ 41126 w 1458842"/>
              <a:gd name="connsiteY7" fmla="*/ 530936 h 158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8842" h="1581880">
                <a:moveTo>
                  <a:pt x="41126" y="530936"/>
                </a:moveTo>
                <a:cubicBezTo>
                  <a:pt x="-13102" y="727279"/>
                  <a:pt x="-23156" y="1003744"/>
                  <a:pt x="69355" y="1177848"/>
                </a:cubicBezTo>
                <a:cubicBezTo>
                  <a:pt x="161866" y="1351953"/>
                  <a:pt x="396747" y="1543886"/>
                  <a:pt x="596194" y="1575563"/>
                </a:cubicBezTo>
                <a:cubicBezTo>
                  <a:pt x="795641" y="1607240"/>
                  <a:pt x="1122691" y="1516979"/>
                  <a:pt x="1266038" y="1367911"/>
                </a:cubicBezTo>
                <a:cubicBezTo>
                  <a:pt x="1409385" y="1218843"/>
                  <a:pt x="1472816" y="891519"/>
                  <a:pt x="1456277" y="681157"/>
                </a:cubicBezTo>
                <a:cubicBezTo>
                  <a:pt x="1439738" y="470795"/>
                  <a:pt x="1335526" y="235700"/>
                  <a:pt x="1166803" y="105739"/>
                </a:cubicBezTo>
                <a:cubicBezTo>
                  <a:pt x="1010663" y="-2717"/>
                  <a:pt x="668502" y="-32393"/>
                  <a:pt x="480889" y="38473"/>
                </a:cubicBezTo>
                <a:cubicBezTo>
                  <a:pt x="293276" y="109339"/>
                  <a:pt x="95354" y="334593"/>
                  <a:pt x="41126" y="530936"/>
                </a:cubicBezTo>
                <a:close/>
              </a:path>
            </a:pathLst>
          </a:custGeom>
          <a:solidFill>
            <a:schemeClr val="bg2">
              <a:lumMod val="75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974B7-ACCA-FB63-BCCD-C06963455233}"/>
              </a:ext>
            </a:extLst>
          </p:cNvPr>
          <p:cNvSpPr>
            <a:spLocks noGrp="1"/>
          </p:cNvSpPr>
          <p:nvPr>
            <p:ph type="ctrTitle"/>
          </p:nvPr>
        </p:nvSpPr>
        <p:spPr>
          <a:xfrm>
            <a:off x="8064235" y="2144390"/>
            <a:ext cx="3058543" cy="1743212"/>
          </a:xfrm>
        </p:spPr>
        <p:txBody>
          <a:bodyPr anchor="ctr">
            <a:normAutofit/>
          </a:bodyPr>
          <a:lstStyle/>
          <a:p>
            <a:r>
              <a:rPr lang="en-US" sz="2800" dirty="0"/>
              <a:t>Gestion des conversations </a:t>
            </a:r>
            <a:r>
              <a:rPr lang="fr-FR" sz="2800" dirty="0"/>
              <a:t>cruciales</a:t>
            </a:r>
          </a:p>
        </p:txBody>
      </p:sp>
      <p:sp>
        <p:nvSpPr>
          <p:cNvPr id="3" name="Subtitle 2">
            <a:extLst>
              <a:ext uri="{FF2B5EF4-FFF2-40B4-BE49-F238E27FC236}">
                <a16:creationId xmlns:a16="http://schemas.microsoft.com/office/drawing/2014/main" id="{D828B1DC-6F7C-8D0F-FE81-81C41243007B}"/>
              </a:ext>
            </a:extLst>
          </p:cNvPr>
          <p:cNvSpPr>
            <a:spLocks noGrp="1"/>
          </p:cNvSpPr>
          <p:nvPr>
            <p:ph type="subTitle" idx="1"/>
          </p:nvPr>
        </p:nvSpPr>
        <p:spPr>
          <a:xfrm>
            <a:off x="8228432" y="3694859"/>
            <a:ext cx="3058542" cy="1143486"/>
          </a:xfrm>
        </p:spPr>
        <p:txBody>
          <a:bodyPr>
            <a:normAutofit/>
          </a:bodyPr>
          <a:lstStyle/>
          <a:p>
            <a:r>
              <a:rPr lang="en-US" cap="none" spc="200" dirty="0">
                <a:latin typeface="Abadi" panose="020B0604020104020204" pitchFamily="34" charset="0"/>
              </a:rPr>
              <a:t>Letty Garcia</a:t>
            </a:r>
          </a:p>
          <a:p>
            <a:r>
              <a:rPr lang="en-US" cap="none" spc="200" dirty="0">
                <a:latin typeface="Abadi" panose="020B0604020104020204" pitchFamily="34" charset="0"/>
              </a:rPr>
              <a:t>30 </a:t>
            </a:r>
            <a:r>
              <a:rPr lang="fr-FR" cap="none" spc="200" dirty="0">
                <a:latin typeface="Abadi" panose="020B0604020104020204" pitchFamily="34" charset="0"/>
              </a:rPr>
              <a:t>Septembre</a:t>
            </a:r>
            <a:r>
              <a:rPr lang="en-US" cap="none" spc="200" dirty="0">
                <a:latin typeface="Abadi" panose="020B0604020104020204" pitchFamily="34" charset="0"/>
              </a:rPr>
              <a:t>, 2023</a:t>
            </a:r>
          </a:p>
        </p:txBody>
      </p:sp>
      <p:sp>
        <p:nvSpPr>
          <p:cNvPr id="15" name="Freeform: Shape 14">
            <a:extLst>
              <a:ext uri="{FF2B5EF4-FFF2-40B4-BE49-F238E27FC236}">
                <a16:creationId xmlns:a16="http://schemas.microsoft.com/office/drawing/2014/main" id="{13BA3BAD-941F-EE8D-CDE3-9730D10D5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2851" y="4332698"/>
            <a:ext cx="228254" cy="215345"/>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157" h="1579301">
                <a:moveTo>
                  <a:pt x="18441" y="500120"/>
                </a:moveTo>
                <a:cubicBezTo>
                  <a:pt x="-35787" y="696463"/>
                  <a:pt x="36475" y="995301"/>
                  <a:pt x="145449" y="1173880"/>
                </a:cubicBezTo>
                <a:cubicBezTo>
                  <a:pt x="254423" y="1352459"/>
                  <a:pt x="469629" y="1537681"/>
                  <a:pt x="672288" y="1571595"/>
                </a:cubicBezTo>
                <a:cubicBezTo>
                  <a:pt x="874948" y="1605510"/>
                  <a:pt x="1224484" y="1525092"/>
                  <a:pt x="1361406" y="1377367"/>
                </a:cubicBezTo>
                <a:cubicBezTo>
                  <a:pt x="1498328" y="1229642"/>
                  <a:pt x="1516787" y="896947"/>
                  <a:pt x="1493823" y="685243"/>
                </a:cubicBezTo>
                <a:cubicBezTo>
                  <a:pt x="1470859" y="473539"/>
                  <a:pt x="1315250" y="237102"/>
                  <a:pt x="1223623" y="107141"/>
                </a:cubicBezTo>
                <a:cubicBezTo>
                  <a:pt x="1067483" y="-1315"/>
                  <a:pt x="757847" y="-30991"/>
                  <a:pt x="556983" y="34505"/>
                </a:cubicBezTo>
                <a:cubicBezTo>
                  <a:pt x="356119" y="100002"/>
                  <a:pt x="72669" y="303777"/>
                  <a:pt x="18441" y="50012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47FB2A60-2A54-1631-7DBE-48F0A0743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439416">
            <a:off x="10146826" y="4764864"/>
            <a:ext cx="1344253" cy="508606"/>
          </a:xfrm>
          <a:custGeom>
            <a:avLst/>
            <a:gdLst>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699738 w 2857990"/>
              <a:gd name="connsiteY4" fmla="*/ 964852 h 1204311"/>
              <a:gd name="connsiteX5" fmla="*/ 837825 w 2857990"/>
              <a:gd name="connsiteY5" fmla="*/ 984075 h 1204311"/>
              <a:gd name="connsiteX6" fmla="*/ 2857990 w 2857990"/>
              <a:gd name="connsiteY6" fmla="*/ 1204311 h 1204311"/>
              <a:gd name="connsiteX7" fmla="*/ 2857523 w 2857990"/>
              <a:gd name="connsiteY7" fmla="*/ 1157953 h 1204311"/>
              <a:gd name="connsiteX8" fmla="*/ 2632851 w 2857990"/>
              <a:gd name="connsiteY8" fmla="*/ 723381 h 1204311"/>
              <a:gd name="connsiteX9" fmla="*/ 1828135 w 2857990"/>
              <a:gd name="connsiteY9" fmla="*/ 60927 h 1204311"/>
              <a:gd name="connsiteX10" fmla="*/ 1581291 w 2857990"/>
              <a:gd name="connsiteY10" fmla="*/ 8826 h 1204311"/>
              <a:gd name="connsiteX0" fmla="*/ 1581291 w 2857990"/>
              <a:gd name="connsiteY0" fmla="*/ 8826 h 1204311"/>
              <a:gd name="connsiteX1" fmla="*/ 801137 w 2857990"/>
              <a:gd name="connsiteY1" fmla="*/ 108293 h 1204311"/>
              <a:gd name="connsiteX2" fmla="*/ 18370 w 2857990"/>
              <a:gd name="connsiteY2" fmla="*/ 754421 h 1204311"/>
              <a:gd name="connsiteX3" fmla="*/ 449552 w 2857990"/>
              <a:gd name="connsiteY3" fmla="*/ 932464 h 1204311"/>
              <a:gd name="connsiteX4" fmla="*/ 837825 w 2857990"/>
              <a:gd name="connsiteY4" fmla="*/ 984075 h 1204311"/>
              <a:gd name="connsiteX5" fmla="*/ 2857990 w 2857990"/>
              <a:gd name="connsiteY5" fmla="*/ 1204311 h 1204311"/>
              <a:gd name="connsiteX6" fmla="*/ 2857523 w 2857990"/>
              <a:gd name="connsiteY6" fmla="*/ 1157953 h 1204311"/>
              <a:gd name="connsiteX7" fmla="*/ 2632851 w 2857990"/>
              <a:gd name="connsiteY7" fmla="*/ 723381 h 1204311"/>
              <a:gd name="connsiteX8" fmla="*/ 1828135 w 2857990"/>
              <a:gd name="connsiteY8" fmla="*/ 60927 h 1204311"/>
              <a:gd name="connsiteX9" fmla="*/ 1581291 w 2857990"/>
              <a:gd name="connsiteY9" fmla="*/ 8826 h 1204311"/>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57523 w 2858024"/>
              <a:gd name="connsiteY6" fmla="*/ 1157953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832178 w 2858024"/>
              <a:gd name="connsiteY6" fmla="*/ 1129946 h 1207869"/>
              <a:gd name="connsiteX7" fmla="*/ 2632851 w 2858024"/>
              <a:gd name="connsiteY7" fmla="*/ 723381 h 1207869"/>
              <a:gd name="connsiteX8" fmla="*/ 1828135 w 2858024"/>
              <a:gd name="connsiteY8" fmla="*/ 60927 h 1207869"/>
              <a:gd name="connsiteX9" fmla="*/ 1581291 w 2858024"/>
              <a:gd name="connsiteY9" fmla="*/ 8826 h 1207869"/>
              <a:gd name="connsiteX0" fmla="*/ 1581291 w 2974264"/>
              <a:gd name="connsiteY0" fmla="*/ 8826 h 1207869"/>
              <a:gd name="connsiteX1" fmla="*/ 801137 w 2974264"/>
              <a:gd name="connsiteY1" fmla="*/ 108293 h 1207869"/>
              <a:gd name="connsiteX2" fmla="*/ 18370 w 2974264"/>
              <a:gd name="connsiteY2" fmla="*/ 754421 h 1207869"/>
              <a:gd name="connsiteX3" fmla="*/ 449552 w 2974264"/>
              <a:gd name="connsiteY3" fmla="*/ 932464 h 1207869"/>
              <a:gd name="connsiteX4" fmla="*/ 837825 w 2974264"/>
              <a:gd name="connsiteY4" fmla="*/ 984075 h 1207869"/>
              <a:gd name="connsiteX5" fmla="*/ 2857990 w 2974264"/>
              <a:gd name="connsiteY5" fmla="*/ 1204311 h 1207869"/>
              <a:gd name="connsiteX6" fmla="*/ 2632851 w 2974264"/>
              <a:gd name="connsiteY6" fmla="*/ 723381 h 1207869"/>
              <a:gd name="connsiteX7" fmla="*/ 1828135 w 2974264"/>
              <a:gd name="connsiteY7" fmla="*/ 60927 h 1207869"/>
              <a:gd name="connsiteX8" fmla="*/ 1581291 w 297426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4"/>
              <a:gd name="connsiteY0" fmla="*/ 8826 h 1207869"/>
              <a:gd name="connsiteX1" fmla="*/ 801137 w 2858024"/>
              <a:gd name="connsiteY1" fmla="*/ 108293 h 1207869"/>
              <a:gd name="connsiteX2" fmla="*/ 18370 w 2858024"/>
              <a:gd name="connsiteY2" fmla="*/ 754421 h 1207869"/>
              <a:gd name="connsiteX3" fmla="*/ 449552 w 2858024"/>
              <a:gd name="connsiteY3" fmla="*/ 932464 h 1207869"/>
              <a:gd name="connsiteX4" fmla="*/ 837825 w 2858024"/>
              <a:gd name="connsiteY4" fmla="*/ 984075 h 1207869"/>
              <a:gd name="connsiteX5" fmla="*/ 2857990 w 2858024"/>
              <a:gd name="connsiteY5" fmla="*/ 1204311 h 1207869"/>
              <a:gd name="connsiteX6" fmla="*/ 2632851 w 2858024"/>
              <a:gd name="connsiteY6" fmla="*/ 723381 h 1207869"/>
              <a:gd name="connsiteX7" fmla="*/ 1828135 w 2858024"/>
              <a:gd name="connsiteY7" fmla="*/ 60927 h 1207869"/>
              <a:gd name="connsiteX8" fmla="*/ 1581291 w 2858024"/>
              <a:gd name="connsiteY8" fmla="*/ 8826 h 1207869"/>
              <a:gd name="connsiteX0" fmla="*/ 1581291 w 2858025"/>
              <a:gd name="connsiteY0" fmla="*/ 8826 h 1210692"/>
              <a:gd name="connsiteX1" fmla="*/ 801137 w 2858025"/>
              <a:gd name="connsiteY1" fmla="*/ 108293 h 1210692"/>
              <a:gd name="connsiteX2" fmla="*/ 18370 w 2858025"/>
              <a:gd name="connsiteY2" fmla="*/ 754421 h 1210692"/>
              <a:gd name="connsiteX3" fmla="*/ 449552 w 2858025"/>
              <a:gd name="connsiteY3" fmla="*/ 932464 h 1210692"/>
              <a:gd name="connsiteX4" fmla="*/ 837825 w 2858025"/>
              <a:gd name="connsiteY4" fmla="*/ 984075 h 1210692"/>
              <a:gd name="connsiteX5" fmla="*/ 2857990 w 2858025"/>
              <a:gd name="connsiteY5" fmla="*/ 1204311 h 1210692"/>
              <a:gd name="connsiteX6" fmla="*/ 2632851 w 2858025"/>
              <a:gd name="connsiteY6" fmla="*/ 723381 h 1210692"/>
              <a:gd name="connsiteX7" fmla="*/ 1828135 w 2858025"/>
              <a:gd name="connsiteY7" fmla="*/ 60927 h 1210692"/>
              <a:gd name="connsiteX8" fmla="*/ 1581291 w 2858025"/>
              <a:gd name="connsiteY8" fmla="*/ 8826 h 12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8025" h="1210692">
                <a:moveTo>
                  <a:pt x="1581291" y="8826"/>
                </a:moveTo>
                <a:cubicBezTo>
                  <a:pt x="1320211" y="-19359"/>
                  <a:pt x="1027358" y="21606"/>
                  <a:pt x="801137" y="108293"/>
                </a:cubicBezTo>
                <a:cubicBezTo>
                  <a:pt x="499509" y="223875"/>
                  <a:pt x="76968" y="617059"/>
                  <a:pt x="18370" y="754421"/>
                </a:cubicBezTo>
                <a:cubicBezTo>
                  <a:pt x="-40228" y="891782"/>
                  <a:pt x="25491" y="874045"/>
                  <a:pt x="449552" y="932464"/>
                </a:cubicBezTo>
                <a:lnTo>
                  <a:pt x="837825" y="984075"/>
                </a:lnTo>
                <a:cubicBezTo>
                  <a:pt x="1511213" y="1057487"/>
                  <a:pt x="2866061" y="1247790"/>
                  <a:pt x="2857990" y="1204311"/>
                </a:cubicBezTo>
                <a:cubicBezTo>
                  <a:pt x="2831541" y="1079608"/>
                  <a:pt x="2776287" y="926648"/>
                  <a:pt x="2632851" y="723381"/>
                </a:cubicBezTo>
                <a:cubicBezTo>
                  <a:pt x="2463226" y="526022"/>
                  <a:pt x="2133422" y="163442"/>
                  <a:pt x="1828135" y="60927"/>
                </a:cubicBezTo>
                <a:cubicBezTo>
                  <a:pt x="1751813" y="35298"/>
                  <a:pt x="1668317" y="18220"/>
                  <a:pt x="1581291" y="8826"/>
                </a:cubicBezTo>
                <a:close/>
              </a:path>
            </a:pathLst>
          </a:cu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058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normAutofit/>
          </a:bodyPr>
          <a:lstStyle/>
          <a:p>
            <a:pPr algn="ctr"/>
            <a:r>
              <a:rPr lang="fr-FR" dirty="0"/>
              <a:t>Le domaine de la communication de pouvoir</a:t>
            </a:r>
            <a:endParaRPr lang="en-US" dirty="0"/>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10</a:t>
            </a:fld>
            <a:endParaRPr lang="en-US"/>
          </a:p>
        </p:txBody>
      </p:sp>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pic>
        <p:nvPicPr>
          <p:cNvPr id="6" name="Picture 5">
            <a:extLst>
              <a:ext uri="{FF2B5EF4-FFF2-40B4-BE49-F238E27FC236}">
                <a16:creationId xmlns:a16="http://schemas.microsoft.com/office/drawing/2014/main" id="{8505CFB3-9983-3C60-2413-F4A221E84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24" y="1935332"/>
            <a:ext cx="3291840" cy="4114800"/>
          </a:xfrm>
          <a:prstGeom prst="rect">
            <a:avLst/>
          </a:prstGeom>
        </p:spPr>
      </p:pic>
      <p:graphicFrame>
        <p:nvGraphicFramePr>
          <p:cNvPr id="8" name="Table 7">
            <a:extLst>
              <a:ext uri="{FF2B5EF4-FFF2-40B4-BE49-F238E27FC236}">
                <a16:creationId xmlns:a16="http://schemas.microsoft.com/office/drawing/2014/main" id="{2AE826AE-A91F-7E6D-D77C-139A260CC5F8}"/>
              </a:ext>
            </a:extLst>
          </p:cNvPr>
          <p:cNvGraphicFramePr>
            <a:graphicFrameLocks noGrp="1"/>
          </p:cNvGraphicFramePr>
          <p:nvPr>
            <p:extLst>
              <p:ext uri="{D42A27DB-BD31-4B8C-83A1-F6EECF244321}">
                <p14:modId xmlns:p14="http://schemas.microsoft.com/office/powerpoint/2010/main" val="977222944"/>
              </p:ext>
            </p:extLst>
          </p:nvPr>
        </p:nvGraphicFramePr>
        <p:xfrm>
          <a:off x="5011371" y="1576040"/>
          <a:ext cx="5400260" cy="4866640"/>
        </p:xfrm>
        <a:graphic>
          <a:graphicData uri="http://schemas.openxmlformats.org/drawingml/2006/table">
            <a:tbl>
              <a:tblPr bandRow="1">
                <a:tableStyleId>{5C22544A-7EE6-4342-B048-85BDC9FD1C3A}</a:tableStyleId>
              </a:tblPr>
              <a:tblGrid>
                <a:gridCol w="1537251">
                  <a:extLst>
                    <a:ext uri="{9D8B030D-6E8A-4147-A177-3AD203B41FA5}">
                      <a16:colId xmlns:a16="http://schemas.microsoft.com/office/drawing/2014/main" val="20000"/>
                    </a:ext>
                  </a:extLst>
                </a:gridCol>
                <a:gridCol w="3863009">
                  <a:extLst>
                    <a:ext uri="{9D8B030D-6E8A-4147-A177-3AD203B41FA5}">
                      <a16:colId xmlns:a16="http://schemas.microsoft.com/office/drawing/2014/main" val="20001"/>
                    </a:ext>
                  </a:extLst>
                </a:gridCol>
              </a:tblGrid>
              <a:tr h="91566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t>Il se </a:t>
                      </a:r>
                      <a:r>
                        <a:rPr lang="fr-FR" b="1" noProof="0" dirty="0"/>
                        <a:t>caractérise</a:t>
                      </a:r>
                      <a:r>
                        <a:rPr lang="en-US" b="1" dirty="0"/>
                        <a:t> par…</a:t>
                      </a:r>
                    </a:p>
                    <a:p>
                      <a:pPr>
                        <a:spcBef>
                          <a:spcPts val="200"/>
                        </a:spcBef>
                        <a:spcAft>
                          <a:spcPts val="200"/>
                        </a:spcAft>
                      </a:pP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Une approche implacable sur la fin</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Niveaux élevés de productivité et de production</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Conscience aiguë du temps</a:t>
                      </a:r>
                      <a:endParaRPr lang="it-IT"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fr-FR" b="1" noProof="0" dirty="0"/>
                        <a:t>P</a:t>
                      </a:r>
                      <a:r>
                        <a:rPr lang="fr-FR" sz="1800" b="1" i="0" kern="1200" noProof="0" dirty="0">
                          <a:solidFill>
                            <a:schemeClr val="dk1"/>
                          </a:solidFill>
                          <a:effectLst/>
                          <a:latin typeface="+mn-lt"/>
                          <a:ea typeface="+mn-ea"/>
                          <a:cs typeface="+mn-cs"/>
                        </a:rPr>
                        <a:t>oints forts</a:t>
                      </a:r>
                      <a:endParaRPr lang="fr-FR" b="1" noProof="0" dirty="0"/>
                    </a:p>
                    <a:p>
                      <a:pPr>
                        <a:spcBef>
                          <a:spcPts val="200"/>
                        </a:spcBef>
                        <a:spcAft>
                          <a:spcPts val="200"/>
                        </a:spcAft>
                      </a:pP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Tendance à exercer une grande influence en tant que moteur de l’action.</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Une Forte prédisposition à l’action est considérée comme un attribut positif du leadership</a:t>
                      </a:r>
                      <a:endParaRPr lang="it-IT"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fr-FR" sz="1600" b="1" noProof="0" dirty="0"/>
                        <a:t>Limites</a:t>
                      </a:r>
                      <a:endParaRPr lang="en-US" sz="17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es-AR" sz="1800" kern="1200" baseline="0" dirty="0">
                          <a:solidFill>
                            <a:schemeClr val="dk1"/>
                          </a:solidFill>
                          <a:effectLst/>
                          <a:latin typeface="+mn-lt"/>
                          <a:ea typeface="+mn-ea"/>
                          <a:cs typeface="+mn-cs"/>
                        </a:rPr>
                        <a:t>O</a:t>
                      </a:r>
                      <a:r>
                        <a:rPr lang="fr-FR" sz="1800" kern="1200" dirty="0">
                          <a:solidFill>
                            <a:schemeClr val="dk1"/>
                          </a:solidFill>
                          <a:effectLst/>
                          <a:latin typeface="+mn-lt"/>
                          <a:ea typeface="+mn-ea"/>
                          <a:cs typeface="+mn-cs"/>
                        </a:rPr>
                        <a:t>n peut accorder plus d’importance à la finition qu’à la qualité.</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Manque de patience envers ceux qui se concentrent sur d’autres domaines</a:t>
                      </a:r>
                      <a:endParaRPr lang="it-IT"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311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normAutofit/>
          </a:bodyPr>
          <a:lstStyle/>
          <a:p>
            <a:pPr algn="ctr"/>
            <a:r>
              <a:rPr lang="fr-FR" dirty="0"/>
              <a:t>Le domaine de la communication des significations (sens)</a:t>
            </a:r>
            <a:endParaRPr lang="en-US" dirty="0"/>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11</a:t>
            </a:fld>
            <a:endParaRPr lang="en-US"/>
          </a:p>
        </p:txBody>
      </p:sp>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pic>
        <p:nvPicPr>
          <p:cNvPr id="3" name="Picture 2">
            <a:extLst>
              <a:ext uri="{FF2B5EF4-FFF2-40B4-BE49-F238E27FC236}">
                <a16:creationId xmlns:a16="http://schemas.microsoft.com/office/drawing/2014/main" id="{8D355689-C714-DDFB-EBC7-F9B43A7AA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04" y="2091167"/>
            <a:ext cx="3291840" cy="4114800"/>
          </a:xfrm>
          <a:prstGeom prst="rect">
            <a:avLst/>
          </a:prstGeom>
        </p:spPr>
      </p:pic>
      <p:graphicFrame>
        <p:nvGraphicFramePr>
          <p:cNvPr id="4" name="Table 3">
            <a:extLst>
              <a:ext uri="{FF2B5EF4-FFF2-40B4-BE49-F238E27FC236}">
                <a16:creationId xmlns:a16="http://schemas.microsoft.com/office/drawing/2014/main" id="{BA6AD643-7EF2-B41C-D22B-9E85D3B556F9}"/>
              </a:ext>
            </a:extLst>
          </p:cNvPr>
          <p:cNvGraphicFramePr>
            <a:graphicFrameLocks noGrp="1"/>
          </p:cNvGraphicFramePr>
          <p:nvPr>
            <p:extLst>
              <p:ext uri="{D42A27DB-BD31-4B8C-83A1-F6EECF244321}">
                <p14:modId xmlns:p14="http://schemas.microsoft.com/office/powerpoint/2010/main" val="2824114221"/>
              </p:ext>
            </p:extLst>
          </p:nvPr>
        </p:nvGraphicFramePr>
        <p:xfrm>
          <a:off x="4930588" y="1601266"/>
          <a:ext cx="5600448" cy="4318000"/>
        </p:xfrm>
        <a:graphic>
          <a:graphicData uri="http://schemas.openxmlformats.org/drawingml/2006/table">
            <a:tbl>
              <a:tblPr bandRow="1">
                <a:tableStyleId>{5C22544A-7EE6-4342-B048-85BDC9FD1C3A}</a:tableStyleId>
              </a:tblPr>
              <a:tblGrid>
                <a:gridCol w="1553007">
                  <a:extLst>
                    <a:ext uri="{9D8B030D-6E8A-4147-A177-3AD203B41FA5}">
                      <a16:colId xmlns:a16="http://schemas.microsoft.com/office/drawing/2014/main" val="20000"/>
                    </a:ext>
                  </a:extLst>
                </a:gridCol>
                <a:gridCol w="4047441">
                  <a:extLst>
                    <a:ext uri="{9D8B030D-6E8A-4147-A177-3AD203B41FA5}">
                      <a16:colId xmlns:a16="http://schemas.microsoft.com/office/drawing/2014/main" val="20001"/>
                    </a:ext>
                  </a:extLst>
                </a:gridCol>
              </a:tblGrid>
              <a:tr h="91566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b="1" dirty="0"/>
                        <a:t>Il se </a:t>
                      </a:r>
                      <a:r>
                        <a:rPr lang="fr-FR" b="1" noProof="0" dirty="0"/>
                        <a:t>caractérise</a:t>
                      </a:r>
                      <a:r>
                        <a:rPr lang="en-US" b="1" dirty="0"/>
                        <a:t> par…</a:t>
                      </a:r>
                    </a:p>
                    <a:p>
                      <a:pPr>
                        <a:spcBef>
                          <a:spcPts val="200"/>
                        </a:spcBef>
                        <a:spcAft>
                          <a:spcPts val="200"/>
                        </a:spcAft>
                      </a:pP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Des idées et de compréhension</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Engagement envers une mission supérieure</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Profondeur et qualité de l’analyse</a:t>
                      </a:r>
                      <a:endParaRPr lang="it-IT"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fr-FR" b="1" noProof="0" dirty="0"/>
                        <a:t>P</a:t>
                      </a:r>
                      <a:r>
                        <a:rPr lang="fr-FR" sz="1800" b="1" i="0" kern="1200" noProof="0" dirty="0">
                          <a:solidFill>
                            <a:schemeClr val="dk1"/>
                          </a:solidFill>
                          <a:effectLst/>
                          <a:latin typeface="+mn-lt"/>
                          <a:ea typeface="+mn-ea"/>
                          <a:cs typeface="+mn-cs"/>
                        </a:rPr>
                        <a:t>oints forts</a:t>
                      </a:r>
                      <a:endParaRPr lang="fr-FR" b="1" noProof="0" dirty="0"/>
                    </a:p>
                    <a:p>
                      <a:pPr>
                        <a:spcBef>
                          <a:spcPts val="200"/>
                        </a:spcBef>
                        <a:spcAft>
                          <a:spcPts val="200"/>
                        </a:spcAft>
                      </a:pP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Une pensée rigoureuse mène à de grandes idées.</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Il se distingue par sa capacité à donner un sens à la complexité et à montrer comment des pièces disparates s'intègrent</a:t>
                      </a:r>
                      <a:endParaRPr lang="it-IT"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fr-FR" sz="1800" b="1" noProof="0" dirty="0"/>
                        <a:t>Limites</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L’engagement dans une mission franchit parfois la ligne de la droiture.</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Parfois sur-analyse des thèmes au-delà du point de pertinence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6563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3668-E65C-F7D8-14F8-2B32971DEDF5}"/>
              </a:ext>
            </a:extLst>
          </p:cNvPr>
          <p:cNvSpPr>
            <a:spLocks noGrp="1"/>
          </p:cNvSpPr>
          <p:nvPr>
            <p:ph type="title"/>
          </p:nvPr>
        </p:nvSpPr>
        <p:spPr>
          <a:xfrm>
            <a:off x="877824" y="588245"/>
            <a:ext cx="10449784" cy="618763"/>
          </a:xfrm>
        </p:spPr>
        <p:txBody>
          <a:bodyPr anchor="t"/>
          <a:lstStyle/>
          <a:p>
            <a:r>
              <a:rPr lang="fr-FR" dirty="0"/>
              <a:t>Avertissements</a:t>
            </a:r>
          </a:p>
        </p:txBody>
      </p:sp>
      <p:sp>
        <p:nvSpPr>
          <p:cNvPr id="4" name="Date Placeholder 3">
            <a:extLst>
              <a:ext uri="{FF2B5EF4-FFF2-40B4-BE49-F238E27FC236}">
                <a16:creationId xmlns:a16="http://schemas.microsoft.com/office/drawing/2014/main" id="{97E69C6F-6D5B-22AB-339E-1EF992451D53}"/>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5" name="Footer Placeholder 4">
            <a:extLst>
              <a:ext uri="{FF2B5EF4-FFF2-40B4-BE49-F238E27FC236}">
                <a16:creationId xmlns:a16="http://schemas.microsoft.com/office/drawing/2014/main" id="{BB1973EF-D3B9-7C46-54E3-42DA8331F09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E0B3C3-E066-1B86-409F-4DB55BBB6A15}"/>
              </a:ext>
            </a:extLst>
          </p:cNvPr>
          <p:cNvSpPr>
            <a:spLocks noGrp="1"/>
          </p:cNvSpPr>
          <p:nvPr>
            <p:ph type="sldNum" sz="quarter" idx="12"/>
          </p:nvPr>
        </p:nvSpPr>
        <p:spPr/>
        <p:txBody>
          <a:bodyPr/>
          <a:lstStyle/>
          <a:p>
            <a:fld id="{C68AC1EC-23E2-4F0E-A5A4-674EC8DB954E}" type="slidenum">
              <a:rPr lang="en-US" smtClean="0"/>
              <a:t>12</a:t>
            </a:fld>
            <a:endParaRPr lang="en-US"/>
          </a:p>
        </p:txBody>
      </p:sp>
      <p:sp>
        <p:nvSpPr>
          <p:cNvPr id="7" name="Content Placeholder 2">
            <a:extLst>
              <a:ext uri="{FF2B5EF4-FFF2-40B4-BE49-F238E27FC236}">
                <a16:creationId xmlns:a16="http://schemas.microsoft.com/office/drawing/2014/main" id="{8C53AD39-2C5D-35A8-56E8-C65364EF09BB}"/>
              </a:ext>
            </a:extLst>
          </p:cNvPr>
          <p:cNvSpPr txBox="1">
            <a:spLocks noGrp="1"/>
          </p:cNvSpPr>
          <p:nvPr>
            <p:ph idx="1"/>
          </p:nvPr>
        </p:nvSpPr>
        <p:spPr>
          <a:xfrm>
            <a:off x="870680" y="1536192"/>
            <a:ext cx="10449784" cy="4524883"/>
          </a:xfrm>
          <a:prstGeom prst="rect">
            <a:avLst/>
          </a:prstGeom>
        </p:spPr>
        <p:txBody>
          <a:bodyPr>
            <a:normAutofit/>
          </a:bodyPr>
          <a:lstStyle/>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Le modèle de Kantor vous offre un langage commun pour vos propensions et celles des autres.   </a:t>
            </a:r>
            <a:endParaRPr lang="it-IT" sz="2400" kern="100" dirty="0">
              <a:latin typeface="Calibri" panose="020F0502020204030204" pitchFamily="34" charset="0"/>
              <a:ea typeface="Calibri" panose="020F0502020204030204" pitchFamily="34" charset="0"/>
              <a:cs typeface="Times New Roman" panose="02020603050405020304" pitchFamily="18" charset="0"/>
            </a:endParaRP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Aucun mode de communication n’est meilleur ou pire qu’un autre.</a:t>
            </a: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En connaissant votre profil, vous pouvez plus facilement identifier les situations dans lesquelles il vous sert bien et d’autres dans lesquelles il peut vous gêner.</a:t>
            </a:r>
            <a:endParaRPr lang="it-IT" sz="2400" kern="100" dirty="0">
              <a:latin typeface="Calibri" panose="020F0502020204030204" pitchFamily="34" charset="0"/>
              <a:ea typeface="Calibri" panose="020F0502020204030204" pitchFamily="34" charset="0"/>
              <a:cs typeface="Times New Roman" panose="02020603050405020304" pitchFamily="18" charset="0"/>
            </a:endParaRP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r>
              <a:rPr lang="fr-FR" sz="2400" kern="100" dirty="0">
                <a:effectLst/>
                <a:latin typeface="Calibri" panose="020F0502020204030204" pitchFamily="34" charset="0"/>
                <a:ea typeface="Calibri" panose="020F0502020204030204" pitchFamily="34" charset="0"/>
                <a:cs typeface="Times New Roman" panose="02020603050405020304" pitchFamily="18" charset="0"/>
              </a:rPr>
              <a:t>Le profil peut vous aider à identifier des façons à élargir votre répertoire en expérimentant des comportements moins communs à votre profil et en y participant.</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12429" marR="1157605" lvl="1" indent="-286385" defTabSz="457200">
              <a:lnSpc>
                <a:spcPct val="103750"/>
              </a:lnSpc>
              <a:spcBef>
                <a:spcPts val="800"/>
              </a:spcBef>
              <a:buSzPct val="113000"/>
              <a:buFontTx/>
              <a:tabLst>
                <a:tab pos="508000" algn="l"/>
                <a:tab pos="508000" algn="l"/>
              </a:tabLst>
              <a:defRPr sz="1600">
                <a:solidFill>
                  <a:srgbClr val="000000"/>
                </a:solidFill>
                <a:uFill>
                  <a:solidFill>
                    <a:srgbClr val="000000"/>
                  </a:solidFill>
                </a:uFill>
                <a:latin typeface="Calibri"/>
                <a:ea typeface="Calibri"/>
                <a:cs typeface="Calibri"/>
                <a:sym typeface="Calibri"/>
              </a:defRPr>
            </a:pPr>
            <a:endParaRPr lang="en-US" sz="2400" dirty="0"/>
          </a:p>
        </p:txBody>
      </p:sp>
    </p:spTree>
    <p:extLst>
      <p:ext uri="{BB962C8B-B14F-4D97-AF65-F5344CB8AC3E}">
        <p14:creationId xmlns:p14="http://schemas.microsoft.com/office/powerpoint/2010/main" val="4112600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4306" name="Group 2">
            <a:extLst>
              <a:ext uri="{FF2B5EF4-FFF2-40B4-BE49-F238E27FC236}">
                <a16:creationId xmlns:a16="http://schemas.microsoft.com/office/drawing/2014/main" id="{1D9995C9-486B-F445-AD23-204BCCBAA055}"/>
              </a:ext>
            </a:extLst>
          </p:cNvPr>
          <p:cNvGraphicFramePr>
            <a:graphicFrameLocks noGrp="1"/>
          </p:cNvGraphicFramePr>
          <p:nvPr>
            <p:ph/>
            <p:extLst>
              <p:ext uri="{D42A27DB-BD31-4B8C-83A1-F6EECF244321}">
                <p14:modId xmlns:p14="http://schemas.microsoft.com/office/powerpoint/2010/main" val="224437347"/>
              </p:ext>
            </p:extLst>
          </p:nvPr>
        </p:nvGraphicFramePr>
        <p:xfrm>
          <a:off x="513588" y="1358538"/>
          <a:ext cx="10237143" cy="4915524"/>
        </p:xfrm>
        <a:graphic>
          <a:graphicData uri="http://schemas.openxmlformats.org/drawingml/2006/table">
            <a:tbl>
              <a:tblPr/>
              <a:tblGrid>
                <a:gridCol w="1326657">
                  <a:extLst>
                    <a:ext uri="{9D8B030D-6E8A-4147-A177-3AD203B41FA5}">
                      <a16:colId xmlns:a16="http://schemas.microsoft.com/office/drawing/2014/main" val="20000"/>
                    </a:ext>
                  </a:extLst>
                </a:gridCol>
                <a:gridCol w="4192497">
                  <a:extLst>
                    <a:ext uri="{9D8B030D-6E8A-4147-A177-3AD203B41FA5}">
                      <a16:colId xmlns:a16="http://schemas.microsoft.com/office/drawing/2014/main" val="20001"/>
                    </a:ext>
                  </a:extLst>
                </a:gridCol>
                <a:gridCol w="4717989">
                  <a:extLst>
                    <a:ext uri="{9D8B030D-6E8A-4147-A177-3AD203B41FA5}">
                      <a16:colId xmlns:a16="http://schemas.microsoft.com/office/drawing/2014/main" val="20002"/>
                    </a:ext>
                  </a:extLst>
                </a:gridCol>
              </a:tblGrid>
              <a:tr h="285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Candara" pitchFamily="34" charset="0"/>
                        </a:rPr>
                        <a:t>PERSONAL</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Candara" pitchFamily="34" charset="0"/>
                        </a:rPr>
                        <a:t>PROFESSIONNEL</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433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lang="it-IT" sz="1200" b="1" i="0" kern="1200" dirty="0">
                          <a:solidFill>
                            <a:srgbClr val="C00000"/>
                          </a:solidFill>
                          <a:effectLst/>
                          <a:latin typeface="Candara" panose="020E0502030303020204" pitchFamily="34" charset="0"/>
                          <a:ea typeface="+mn-ea"/>
                          <a:cs typeface="+mn-cs"/>
                        </a:rPr>
                        <a:t>MAJEUR</a:t>
                      </a:r>
                      <a:endParaRPr kumimoji="0" lang="en-US" sz="1200" b="1" i="0" u="none" strike="noStrike" cap="none" normalizeH="0" baseline="0" dirty="0">
                        <a:ln>
                          <a:noFill/>
                        </a:ln>
                        <a:solidFill>
                          <a:srgbClr val="A5002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A50021"/>
                          </a:solidFill>
                          <a:effectLst/>
                          <a:latin typeface="Candara" pitchFamily="34" charset="0"/>
                        </a:rPr>
                        <a:t>(</a:t>
                      </a:r>
                      <a:r>
                        <a:rPr lang="fr-FR" sz="1200" b="0" i="0" kern="1200" noProof="0" dirty="0">
                          <a:solidFill>
                            <a:srgbClr val="C00000"/>
                          </a:solidFill>
                          <a:effectLst/>
                          <a:latin typeface="Candara" panose="020E0502030303020204" pitchFamily="34" charset="0"/>
                          <a:ea typeface="+mn-ea"/>
                          <a:cs typeface="+mn-cs"/>
                        </a:rPr>
                        <a:t>enjeux élevés</a:t>
                      </a:r>
                      <a:r>
                        <a:rPr kumimoji="0" lang="en-US" sz="1200" b="1" i="0" u="none" strike="noStrike" cap="none" normalizeH="0" baseline="0" dirty="0">
                          <a:ln>
                            <a:noFill/>
                          </a:ln>
                          <a:solidFill>
                            <a:srgbClr val="A50021"/>
                          </a:solidFill>
                          <a:effectLst/>
                          <a:latin typeface="Candara" pitchFamily="34" charset="0"/>
                        </a:rPr>
                        <a: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62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3366CC"/>
                          </a:solidFill>
                          <a:effectLst/>
                          <a:latin typeface="Candara" pitchFamily="34" charset="0"/>
                        </a:rPr>
                        <a:t>ROUTINE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3366CC"/>
                          </a:solidFill>
                          <a:effectLst/>
                          <a:latin typeface="Candara" pitchFamily="34" charset="0"/>
                        </a:rPr>
                        <a:t>(</a:t>
                      </a:r>
                      <a:r>
                        <a:rPr kumimoji="0" lang="fr-FR" sz="1200" b="0" i="0" u="none" strike="noStrike" kern="1200" cap="none" normalizeH="0" baseline="0" noProof="0" dirty="0">
                          <a:ln>
                            <a:noFill/>
                          </a:ln>
                          <a:solidFill>
                            <a:srgbClr val="002060"/>
                          </a:solidFill>
                          <a:effectLst/>
                          <a:latin typeface="Candara" panose="020E0502030303020204" pitchFamily="34" charset="0"/>
                          <a:ea typeface="+mn-ea"/>
                          <a:cs typeface="+mn-cs"/>
                        </a:rPr>
                        <a:t>Quotidien</a:t>
                      </a:r>
                      <a:r>
                        <a:rPr kumimoji="0" lang="en-US" sz="1200" b="1" i="0" u="none" strike="noStrike" cap="none" normalizeH="0" baseline="0" dirty="0">
                          <a:ln>
                            <a:noFill/>
                          </a:ln>
                          <a:solidFill>
                            <a:srgbClr val="3366CC"/>
                          </a:solidFill>
                          <a:effectLst/>
                          <a:latin typeface="Candara" pitchFamily="34" charset="0"/>
                        </a:rPr>
                        <a:t>)</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rgbClr val="3366CC"/>
                        </a:solidFill>
                        <a:effectLst/>
                        <a:latin typeface="Candara"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rgbClr val="3366CC"/>
                        </a:solidFill>
                        <a:effectLst/>
                        <a:latin typeface="Candara"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ndar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Rectangle 1">
            <a:extLst>
              <a:ext uri="{FF2B5EF4-FFF2-40B4-BE49-F238E27FC236}">
                <a16:creationId xmlns:a16="http://schemas.microsoft.com/office/drawing/2014/main" id="{B561CBFF-32F0-111B-03AF-32765DC9D8CF}"/>
              </a:ext>
            </a:extLst>
          </p:cNvPr>
          <p:cNvSpPr>
            <a:spLocks noChangeArrowheads="1"/>
          </p:cNvSpPr>
          <p:nvPr/>
        </p:nvSpPr>
        <p:spPr bwMode="auto">
          <a:xfrm>
            <a:off x="513588" y="113676"/>
            <a:ext cx="11164824" cy="19959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defRPr/>
            </a:pPr>
            <a:r>
              <a:rPr lang="fr-FR" sz="2000" b="1" kern="100" dirty="0">
                <a:effectLst/>
                <a:latin typeface="Aptos Light" panose="020B0004020202020204" pitchFamily="34" charset="0"/>
                <a:ea typeface="Calibri" panose="020F0502020204030204" pitchFamily="34" charset="0"/>
                <a:cs typeface="Times New Roman" panose="02020603050405020304" pitchFamily="18" charset="0"/>
              </a:rPr>
              <a:t>Exercice du centre de gravité – Instructions</a:t>
            </a:r>
            <a:endParaRPr kumimoji="0" lang="en-US" altLang="en-US" sz="2000" b="1" i="0" u="sng" strike="noStrike" kern="1200" cap="none" spc="0" normalizeH="0" baseline="0" noProof="0" dirty="0">
              <a:ln>
                <a:noFill/>
              </a:ln>
              <a:solidFill>
                <a:srgbClr val="000000"/>
              </a:solidFill>
              <a:effectLst/>
              <a:uLnTx/>
              <a:uFillTx/>
              <a:latin typeface="+mn-lt"/>
              <a:ea typeface="+mn-ea"/>
              <a:cs typeface="+mn-cs"/>
            </a:endParaRPr>
          </a:p>
          <a:p>
            <a:pPr eaLnBrk="1" hangingPunct="1">
              <a:spcAft>
                <a:spcPts val="600"/>
              </a:spcAft>
              <a:defRPr/>
            </a:pPr>
            <a:r>
              <a:rPr lang="fr-FR" sz="1600" kern="100" dirty="0">
                <a:effectLst/>
                <a:latin typeface="Aptos Light" panose="020B0004020202020204" pitchFamily="34" charset="0"/>
                <a:ea typeface="Calibri" panose="020F0502020204030204" pitchFamily="34" charset="0"/>
                <a:cs typeface="Times New Roman" panose="02020603050405020304" pitchFamily="18" charset="0"/>
              </a:rPr>
              <a:t>Étape 1. Décrivez 1-3 conversations que vous avez eues au cours des trois derniers mois.</a:t>
            </a:r>
            <a:endParaRPr lang="it-IT" sz="1600" kern="100" dirty="0">
              <a:effectLst/>
              <a:latin typeface="Aptos Light" panose="020B00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600" i="0"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lang="en-US" altLang="en-US" sz="1400" dirty="0">
              <a:solidFill>
                <a:srgbClr val="000000"/>
              </a:solidFill>
              <a:latin typeface="Arial"/>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400" i="0" strike="noStrike" kern="1200" cap="none" spc="0" normalizeH="0" baseline="0" noProof="0" dirty="0">
                <a:ln>
                  <a:noFill/>
                </a:ln>
                <a:solidFill>
                  <a:srgbClr val="000000"/>
                </a:solidFill>
                <a:effectLst/>
                <a:uLnTx/>
                <a:uFillTx/>
                <a:latin typeface="Arial"/>
                <a:ea typeface="+mn-ea"/>
                <a:cs typeface="+mn-cs"/>
              </a:rPr>
              <a:t>                                                                             PERSONNEL</a:t>
            </a:r>
          </a:p>
          <a:p>
            <a:pPr marL="0" marR="0" lvl="0" indent="0" algn="l" defTabSz="914400" rtl="0" eaLnBrk="1" fontAlgn="base" latinLnBrk="0" hangingPunct="1">
              <a:lnSpc>
                <a:spcPct val="100000"/>
              </a:lnSpc>
              <a:spcBef>
                <a:spcPct val="0"/>
              </a:spcBef>
              <a:spcAft>
                <a:spcPts val="600"/>
              </a:spcAft>
              <a:buClrTx/>
              <a:buSzTx/>
              <a:buFontTx/>
              <a:buNone/>
              <a:tabLst/>
              <a:defRPr/>
            </a:pPr>
            <a:endParaRPr lang="en-US" altLang="en-US" sz="1400" b="1" dirty="0">
              <a:solidFill>
                <a:srgbClr val="000000"/>
              </a:solidFill>
              <a:latin typeface="Arial"/>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2653846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053E89-45DD-AC3E-83D1-854B0629AD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92AC11-ACC3-4129-BBD7-C580BF1A4EE7}" type="datetime1">
              <a:rPr kumimoji="0" lang="en-US" sz="800" b="0" i="0" u="none" strike="noStrike" kern="1200" cap="all" spc="300" normalizeH="0" baseline="0" noProof="0" smtClean="0">
                <a:ln>
                  <a:noFill/>
                </a:ln>
                <a:solidFill>
                  <a:srgbClr val="412D24"/>
                </a:solidFill>
                <a:effectLst/>
                <a:uLnTx/>
                <a:uFillTx/>
                <a:latin typeface="Apto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10/6/2023</a:t>
            </a:fld>
            <a:endParaRPr kumimoji="0" lang="en-US" sz="800" b="0" i="0" u="none" strike="noStrike" kern="1200" cap="all" spc="300" normalizeH="0" baseline="0" noProof="0">
              <a:ln>
                <a:noFill/>
              </a:ln>
              <a:solidFill>
                <a:srgbClr val="412D24"/>
              </a:solidFill>
              <a:effectLst/>
              <a:uLnTx/>
              <a:uFillTx/>
              <a:latin typeface="Aptos Light"/>
              <a:ea typeface="+mn-ea"/>
              <a:cs typeface="+mn-cs"/>
            </a:endParaRPr>
          </a:p>
        </p:txBody>
      </p:sp>
      <p:sp>
        <p:nvSpPr>
          <p:cNvPr id="4" name="Footer Placeholder 3">
            <a:extLst>
              <a:ext uri="{FF2B5EF4-FFF2-40B4-BE49-F238E27FC236}">
                <a16:creationId xmlns:a16="http://schemas.microsoft.com/office/drawing/2014/main" id="{57B2A969-B0A4-D56A-035B-93B913CE6A9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300" normalizeH="0" baseline="0" noProof="0">
                <a:ln>
                  <a:noFill/>
                </a:ln>
                <a:solidFill>
                  <a:srgbClr val="412D24"/>
                </a:solidFill>
                <a:effectLst/>
                <a:uLnTx/>
                <a:uFillTx/>
                <a:latin typeface="Aptos Light"/>
                <a:ea typeface="+mn-ea"/>
                <a:cs typeface="+mn-cs"/>
              </a:rPr>
              <a:t>Sample Footer Text</a:t>
            </a:r>
          </a:p>
        </p:txBody>
      </p:sp>
      <p:sp>
        <p:nvSpPr>
          <p:cNvPr id="5" name="Slide Number Placeholder 4">
            <a:extLst>
              <a:ext uri="{FF2B5EF4-FFF2-40B4-BE49-F238E27FC236}">
                <a16:creationId xmlns:a16="http://schemas.microsoft.com/office/drawing/2014/main" id="{515C29F6-4174-EAC2-29F8-2BEFD20D32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AC1EC-23E2-4F0E-A5A4-674EC8DB954E}" type="slidenum">
              <a:rPr kumimoji="0" lang="en-US" sz="1400" b="0" i="0" u="none" strike="noStrike" kern="1200" cap="none" spc="0" normalizeH="0" baseline="0" noProof="0" smtClean="0">
                <a:ln>
                  <a:noFill/>
                </a:ln>
                <a:solidFill>
                  <a:srgbClr val="412D24"/>
                </a:solidFill>
                <a:effectLst/>
                <a:uLnTx/>
                <a:uFillTx/>
                <a:latin typeface="Walbaum Display"/>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412D24"/>
              </a:solidFill>
              <a:effectLst/>
              <a:uLnTx/>
              <a:uFillTx/>
              <a:latin typeface="Walbaum Display"/>
              <a:ea typeface="+mn-ea"/>
              <a:cs typeface="+mn-cs"/>
            </a:endParaRPr>
          </a:p>
        </p:txBody>
      </p:sp>
      <p:sp>
        <p:nvSpPr>
          <p:cNvPr id="6" name="Rectangle 1">
            <a:extLst>
              <a:ext uri="{FF2B5EF4-FFF2-40B4-BE49-F238E27FC236}">
                <a16:creationId xmlns:a16="http://schemas.microsoft.com/office/drawing/2014/main" id="{3A79C559-8E2A-74A8-D527-4C4D03E615B7}"/>
              </a:ext>
            </a:extLst>
          </p:cNvPr>
          <p:cNvSpPr>
            <a:spLocks noChangeArrowheads="1"/>
          </p:cNvSpPr>
          <p:nvPr/>
        </p:nvSpPr>
        <p:spPr bwMode="auto">
          <a:xfrm>
            <a:off x="513588" y="250114"/>
            <a:ext cx="11164824" cy="23223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endParaRPr lang="fr-FR"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Exercice du centre de gravité - Instructions relatives au contenu</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Etape 2</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Examinez quel type de domaine de communication prédomine en vous (affection, pouvoir, signification),  Identifiez-les dans les conversations que vous avez écrites sur la page précédente.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Étape 3.</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Choisissez ce que tu crois domine en toi et partagez-la avec un partenaire en vous concentrant sur l’impact :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Lorsque vous êtes dans une situation où domine (affection, pouvoir, signification)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Comment réagis-tu?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Qu’est-ce que cela vous fait penser et ressentir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ptos Light"/>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e 7">
            <a:extLst>
              <a:ext uri="{FF2B5EF4-FFF2-40B4-BE49-F238E27FC236}">
                <a16:creationId xmlns:a16="http://schemas.microsoft.com/office/drawing/2014/main" id="{50C84183-287D-999A-23D6-33C080AF2B07}"/>
              </a:ext>
            </a:extLst>
          </p:cNvPr>
          <p:cNvGraphicFramePr>
            <a:graphicFrameLocks noGrp="1"/>
          </p:cNvGraphicFramePr>
          <p:nvPr>
            <p:extLst>
              <p:ext uri="{D42A27DB-BD31-4B8C-83A1-F6EECF244321}">
                <p14:modId xmlns:p14="http://schemas.microsoft.com/office/powerpoint/2010/main" val="954545824"/>
              </p:ext>
            </p:extLst>
          </p:nvPr>
        </p:nvGraphicFramePr>
        <p:xfrm>
          <a:off x="762000" y="2717073"/>
          <a:ext cx="10412508" cy="3975885"/>
        </p:xfrm>
        <a:graphic>
          <a:graphicData uri="http://schemas.openxmlformats.org/drawingml/2006/table">
            <a:tbl>
              <a:tblPr firstRow="1" bandRow="1">
                <a:tableStyleId>{5A111915-BE36-4E01-A7E5-04B1672EAD32}</a:tableStyleId>
              </a:tblPr>
              <a:tblGrid>
                <a:gridCol w="3470836">
                  <a:extLst>
                    <a:ext uri="{9D8B030D-6E8A-4147-A177-3AD203B41FA5}">
                      <a16:colId xmlns:a16="http://schemas.microsoft.com/office/drawing/2014/main" val="4189781900"/>
                    </a:ext>
                  </a:extLst>
                </a:gridCol>
                <a:gridCol w="3470836">
                  <a:extLst>
                    <a:ext uri="{9D8B030D-6E8A-4147-A177-3AD203B41FA5}">
                      <a16:colId xmlns:a16="http://schemas.microsoft.com/office/drawing/2014/main" val="1831083941"/>
                    </a:ext>
                  </a:extLst>
                </a:gridCol>
                <a:gridCol w="3470836">
                  <a:extLst>
                    <a:ext uri="{9D8B030D-6E8A-4147-A177-3AD203B41FA5}">
                      <a16:colId xmlns:a16="http://schemas.microsoft.com/office/drawing/2014/main" val="4200981920"/>
                    </a:ext>
                  </a:extLst>
                </a:gridCol>
              </a:tblGrid>
              <a:tr h="958966">
                <a:tc>
                  <a:txBody>
                    <a:bodyPr/>
                    <a:lstStyle/>
                    <a:p>
                      <a:r>
                        <a:rPr lang="fr-FR" sz="2400" i="1" noProof="0" dirty="0">
                          <a:effectLst>
                            <a:outerShdw blurRad="38100" dist="38100" dir="2700000" algn="tl">
                              <a:srgbClr val="000000">
                                <a:alpha val="43137"/>
                              </a:srgbClr>
                            </a:outerShdw>
                          </a:effectLst>
                        </a:rPr>
                        <a:t>Affection</a:t>
                      </a:r>
                    </a:p>
                    <a:p>
                      <a:r>
                        <a:rPr lang="fr-FR" i="1" noProof="0" dirty="0"/>
                        <a:t>Attention, sentiments, émotions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2400" i="1" dirty="0" err="1">
                          <a:effectLst>
                            <a:outerShdw blurRad="38100" dist="38100" dir="2700000" algn="tl">
                              <a:srgbClr val="000000">
                                <a:alpha val="43137"/>
                              </a:srgbClr>
                            </a:outerShdw>
                          </a:effectLst>
                        </a:rPr>
                        <a:t>Pouvoir</a:t>
                      </a:r>
                      <a:endParaRPr lang="en-US" sz="2400" i="1" dirty="0">
                        <a:effectLst>
                          <a:outerShdw blurRad="38100" dist="38100" dir="2700000" algn="tl">
                            <a:srgbClr val="000000">
                              <a:alpha val="43137"/>
                            </a:srgbClr>
                          </a:outerShdw>
                        </a:effectLst>
                      </a:endParaRPr>
                    </a:p>
                    <a:p>
                      <a:r>
                        <a:rPr lang="en-US" i="1" dirty="0"/>
                        <a:t>Faire, </a:t>
                      </a:r>
                      <a:r>
                        <a:rPr lang="en-US" i="1" dirty="0" err="1"/>
                        <a:t>Résultats</a:t>
                      </a:r>
                      <a:r>
                        <a:rPr lang="en-US" i="1" dirty="0"/>
                        <a:t>, </a:t>
                      </a:r>
                      <a:r>
                        <a:rPr lang="en-US" i="1" dirty="0" err="1"/>
                        <a:t>Efficacité</a:t>
                      </a:r>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fr-FR" sz="2400" i="1" dirty="0"/>
                        <a:t>Signification</a:t>
                      </a:r>
                      <a:r>
                        <a:rPr lang="fr-FR" i="1" dirty="0"/>
                        <a:t> </a:t>
                      </a:r>
                    </a:p>
                    <a:p>
                      <a:r>
                        <a:rPr lang="fr-FR" i="1" dirty="0"/>
                        <a:t> Pourquoi, Comment les choses correspondent, But</a:t>
                      </a:r>
                    </a:p>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117237664"/>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062741"/>
                  </a:ext>
                </a:extLst>
              </a:tr>
              <a:tr h="6687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581568"/>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9184514"/>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96420"/>
                  </a:ext>
                </a:extLst>
              </a:tr>
              <a:tr h="50675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1814859"/>
                  </a:ext>
                </a:extLst>
              </a:tr>
            </a:tbl>
          </a:graphicData>
        </a:graphic>
      </p:graphicFrame>
      <p:pic>
        <p:nvPicPr>
          <p:cNvPr id="9" name="Graphic 8" descr="Badge Heart outline">
            <a:extLst>
              <a:ext uri="{FF2B5EF4-FFF2-40B4-BE49-F238E27FC236}">
                <a16:creationId xmlns:a16="http://schemas.microsoft.com/office/drawing/2014/main" id="{574A3D5A-600A-50A7-8741-8E4413109E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1024" y="3609314"/>
            <a:ext cx="577558" cy="577558"/>
          </a:xfrm>
          <a:prstGeom prst="rect">
            <a:avLst/>
          </a:prstGeom>
        </p:spPr>
      </p:pic>
      <p:pic>
        <p:nvPicPr>
          <p:cNvPr id="11" name="Graphic 10" descr="Help outline">
            <a:extLst>
              <a:ext uri="{FF2B5EF4-FFF2-40B4-BE49-F238E27FC236}">
                <a16:creationId xmlns:a16="http://schemas.microsoft.com/office/drawing/2014/main" id="{BF0F0075-DEE1-2137-36AC-65E127CAC0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35358" y="3709137"/>
            <a:ext cx="585252" cy="585252"/>
          </a:xfrm>
          <a:prstGeom prst="rect">
            <a:avLst/>
          </a:prstGeom>
        </p:spPr>
      </p:pic>
      <p:pic>
        <p:nvPicPr>
          <p:cNvPr id="13" name="Graphic 12" descr="Lightning bolt outline">
            <a:extLst>
              <a:ext uri="{FF2B5EF4-FFF2-40B4-BE49-F238E27FC236}">
                <a16:creationId xmlns:a16="http://schemas.microsoft.com/office/drawing/2014/main" id="{F523A609-A3B8-8F50-0D6B-19E5024AB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7635">
            <a:off x="6950559" y="3609314"/>
            <a:ext cx="730045" cy="730045"/>
          </a:xfrm>
          <a:prstGeom prst="rect">
            <a:avLst/>
          </a:prstGeom>
        </p:spPr>
      </p:pic>
    </p:spTree>
    <p:extLst>
      <p:ext uri="{BB962C8B-B14F-4D97-AF65-F5344CB8AC3E}">
        <p14:creationId xmlns:p14="http://schemas.microsoft.com/office/powerpoint/2010/main" val="44986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9B4-83C5-171B-95E0-C02E7DF5A985}"/>
              </a:ext>
            </a:extLst>
          </p:cNvPr>
          <p:cNvSpPr>
            <a:spLocks noGrp="1"/>
          </p:cNvSpPr>
          <p:nvPr>
            <p:ph type="ctrTitle"/>
          </p:nvPr>
        </p:nvSpPr>
        <p:spPr>
          <a:xfrm>
            <a:off x="621792" y="136525"/>
            <a:ext cx="10046208" cy="1399667"/>
          </a:xfrm>
        </p:spPr>
        <p:txBody>
          <a:bodyPr anchor="t">
            <a:normAutofit fontScale="90000"/>
          </a:bodyPr>
          <a:lstStyle/>
          <a:p>
            <a:r>
              <a:rPr lang="fr-FR" b="1" kern="100" dirty="0">
                <a:effectLst/>
                <a:latin typeface="Walbaum Display Light" panose="020F0502020204030204" pitchFamily="18" charset="0"/>
                <a:ea typeface="Calibri" panose="020F0502020204030204" pitchFamily="34" charset="0"/>
                <a:cs typeface="Times New Roman" panose="02020603050405020304" pitchFamily="18" charset="0"/>
              </a:rPr>
              <a:t>Quelles pourraient être les implications d’une tendance dominante dans votre groupe/équipe/communauté</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Date Placeholder 3">
            <a:extLst>
              <a:ext uri="{FF2B5EF4-FFF2-40B4-BE49-F238E27FC236}">
                <a16:creationId xmlns:a16="http://schemas.microsoft.com/office/drawing/2014/main" id="{BE880B71-3ABA-13EF-FAAD-A0E5386F5139}"/>
              </a:ext>
            </a:extLst>
          </p:cNvPr>
          <p:cNvSpPr>
            <a:spLocks noGrp="1"/>
          </p:cNvSpPr>
          <p:nvPr>
            <p:ph type="dt" sz="half" idx="10"/>
          </p:nvPr>
        </p:nvSpPr>
        <p:spPr/>
        <p:txBody>
          <a:bodyPr/>
          <a:lstStyle/>
          <a:p>
            <a:fld id="{1ECB5883-038C-4696-8E27-1811E470D6D4}" type="datetime1">
              <a:rPr lang="en-US" smtClean="0"/>
              <a:t>10/6/2023</a:t>
            </a:fld>
            <a:endParaRPr lang="en-US"/>
          </a:p>
        </p:txBody>
      </p:sp>
      <p:sp>
        <p:nvSpPr>
          <p:cNvPr id="5" name="Footer Placeholder 4">
            <a:extLst>
              <a:ext uri="{FF2B5EF4-FFF2-40B4-BE49-F238E27FC236}">
                <a16:creationId xmlns:a16="http://schemas.microsoft.com/office/drawing/2014/main" id="{BB6ECE8E-D5A6-2409-F8D7-F7ADD820E9F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03069A6-9003-9060-0F03-2B436CA051FB}"/>
              </a:ext>
            </a:extLst>
          </p:cNvPr>
          <p:cNvSpPr>
            <a:spLocks noGrp="1"/>
          </p:cNvSpPr>
          <p:nvPr>
            <p:ph type="sldNum" sz="quarter" idx="12"/>
          </p:nvPr>
        </p:nvSpPr>
        <p:spPr/>
        <p:txBody>
          <a:bodyPr/>
          <a:lstStyle/>
          <a:p>
            <a:fld id="{C68AC1EC-23E2-4F0E-A5A4-674EC8DB954E}" type="slidenum">
              <a:rPr lang="en-US" smtClean="0"/>
              <a:t>15</a:t>
            </a:fld>
            <a:endParaRPr lang="en-US"/>
          </a:p>
        </p:txBody>
      </p:sp>
      <p:graphicFrame>
        <p:nvGraphicFramePr>
          <p:cNvPr id="7" name="Diagram 6">
            <a:extLst>
              <a:ext uri="{FF2B5EF4-FFF2-40B4-BE49-F238E27FC236}">
                <a16:creationId xmlns:a16="http://schemas.microsoft.com/office/drawing/2014/main" id="{86DD4C76-1095-43D6-BA71-7908C12BD64B}"/>
              </a:ext>
            </a:extLst>
          </p:cNvPr>
          <p:cNvGraphicFramePr/>
          <p:nvPr>
            <p:extLst>
              <p:ext uri="{D42A27DB-BD31-4B8C-83A1-F6EECF244321}">
                <p14:modId xmlns:p14="http://schemas.microsoft.com/office/powerpoint/2010/main" val="2795230562"/>
              </p:ext>
            </p:extLst>
          </p:nvPr>
        </p:nvGraphicFramePr>
        <p:xfrm>
          <a:off x="1524000" y="1536192"/>
          <a:ext cx="9144000" cy="436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742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normAutofit/>
          </a:bodyPr>
          <a:lstStyle/>
          <a:p>
            <a:pPr algn="ctr"/>
            <a:r>
              <a:rPr lang="fr-FR" kern="100" dirty="0">
                <a:solidFill>
                  <a:schemeClr val="accent4">
                    <a:lumMod val="75000"/>
                  </a:schemeClr>
                </a:solidFill>
                <a:effectLst/>
                <a:latin typeface="Walbaum Display Light" panose="02070303090703020303" pitchFamily="18" charset="0"/>
                <a:ea typeface="Calibri" panose="020F0502020204030204" pitchFamily="34" charset="0"/>
                <a:cs typeface="Times New Roman" panose="02020603050405020304" pitchFamily="18" charset="0"/>
              </a:rPr>
              <a:t>Implications du domaine de la communication pour les groupes/équipes</a:t>
            </a:r>
            <a:endParaRPr lang="en-US" dirty="0">
              <a:solidFill>
                <a:schemeClr val="accent4"/>
              </a:solidFill>
              <a:latin typeface="Walbaum Display Light" panose="02070303090703020303" pitchFamily="18" charset="0"/>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normAutofit lnSpcReduction="10000"/>
          </a:bodyPr>
          <a:lstStyle/>
          <a:p>
            <a:pPr marL="0" indent="0">
              <a:lnSpc>
                <a:spcPct val="100000"/>
              </a:lnSpc>
              <a:buNone/>
            </a:pPr>
            <a:r>
              <a:rPr lang="fr-FR" b="1" kern="100" dirty="0">
                <a:latin typeface="Aptos Light" panose="020B0004020202020204" pitchFamily="34" charset="0"/>
                <a:ea typeface="Calibri" panose="020F0502020204030204" pitchFamily="34" charset="0"/>
                <a:cs typeface="Times New Roman" panose="02020603050405020304" pitchFamily="18" charset="0"/>
              </a:rPr>
              <a:t>Plus </a:t>
            </a:r>
            <a:r>
              <a:rPr lang="fr-FR" b="1" kern="100" dirty="0">
                <a:solidFill>
                  <a:srgbClr val="00B050"/>
                </a:solidFill>
                <a:latin typeface="Aptos Light" panose="020B0004020202020204" pitchFamily="34" charset="0"/>
                <a:ea typeface="Calibri" panose="020F0502020204030204" pitchFamily="34" charset="0"/>
                <a:cs typeface="Times New Roman" panose="02020603050405020304" pitchFamily="18" charset="0"/>
              </a:rPr>
              <a:t>d’Affection</a:t>
            </a:r>
            <a:endParaRPr lang="en-US" sz="2400" dirty="0">
              <a:solidFill>
                <a:srgbClr val="00B050"/>
              </a:solidFill>
              <a:ea typeface="+mn-lt"/>
              <a:cs typeface="+mn-lt"/>
            </a:endParaRPr>
          </a:p>
          <a:p>
            <a:pPr marL="0" indent="0">
              <a:lnSpc>
                <a:spcPct val="100000"/>
              </a:lnSpc>
              <a:buNone/>
            </a:pPr>
            <a:r>
              <a:rPr lang="fr-FR" b="1" kern="100" dirty="0">
                <a:effectLst/>
                <a:latin typeface="Aptos Light" panose="020B0004020202020204" pitchFamily="34" charset="0"/>
                <a:ea typeface="Calibri" panose="020F0502020204030204" pitchFamily="34" charset="0"/>
                <a:cs typeface="Times New Roman" panose="02020603050405020304" pitchFamily="18" charset="0"/>
              </a:rPr>
              <a:t>Des expériences probables...</a:t>
            </a:r>
            <a:endParaRPr lang="es-AR" sz="2400" b="1" dirty="0">
              <a:ea typeface="+mn-lt"/>
              <a:cs typeface="+mn-lt"/>
            </a:endParaRPr>
          </a:p>
          <a:p>
            <a:pPr>
              <a:lnSpc>
                <a:spcPct val="107000"/>
              </a:lnSpc>
              <a:spcAft>
                <a:spcPts val="800"/>
              </a:spcAft>
            </a:pPr>
            <a:r>
              <a:rPr lang="fr-FR" kern="100" dirty="0">
                <a:effectLst/>
                <a:latin typeface="Aptos Light" panose="020B0004020202020204" pitchFamily="34" charset="0"/>
                <a:ea typeface="Calibri" panose="020F0502020204030204" pitchFamily="34" charset="0"/>
                <a:cs typeface="Times New Roman" panose="02020603050405020304" pitchFamily="18" charset="0"/>
              </a:rPr>
              <a:t>Se concentrer sur les relations et la confiance; prendre soin les uns des autres  </a:t>
            </a:r>
            <a:endParaRPr lang="it-IT"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kern="100" dirty="0">
                <a:effectLst/>
                <a:latin typeface="Aptos Light" panose="020B0004020202020204" pitchFamily="34" charset="0"/>
                <a:ea typeface="Calibri" panose="020F0502020204030204" pitchFamily="34" charset="0"/>
                <a:cs typeface="Times New Roman" panose="02020603050405020304" pitchFamily="18" charset="0"/>
              </a:rPr>
              <a:t>Expression des émotions</a:t>
            </a:r>
            <a:endParaRPr lang="es-AR" sz="2400" dirty="0">
              <a:ea typeface="+mn-lt"/>
              <a:cs typeface="+mn-lt"/>
            </a:endParaRPr>
          </a:p>
          <a:p>
            <a:pPr marL="0" indent="0">
              <a:lnSpc>
                <a:spcPct val="100000"/>
              </a:lnSpc>
              <a:buNone/>
            </a:pPr>
            <a:r>
              <a:rPr lang="fr-FR" sz="2200" b="1" kern="100" dirty="0">
                <a:effectLst/>
                <a:latin typeface="Aptos Light" panose="020B0004020202020204" pitchFamily="34" charset="0"/>
                <a:ea typeface="Calibri" panose="020F0502020204030204" pitchFamily="34" charset="0"/>
                <a:cs typeface="Times New Roman" panose="02020603050405020304" pitchFamily="18" charset="0"/>
              </a:rPr>
              <a:t>Je devrais peut-être faire attention avec....</a:t>
            </a:r>
            <a:endParaRPr lang="es-AR" sz="2400" b="1" dirty="0">
              <a:ea typeface="+mn-lt"/>
              <a:cs typeface="+mn-lt"/>
            </a:endParaRPr>
          </a:p>
          <a:p>
            <a:pPr>
              <a:lnSpc>
                <a:spcPct val="107000"/>
              </a:lnSpc>
              <a:spcAft>
                <a:spcPts val="800"/>
              </a:spcAft>
            </a:pPr>
            <a:r>
              <a:rPr lang="fr-FR" kern="100" dirty="0">
                <a:effectLst/>
                <a:latin typeface="Aptos Light" panose="020B0004020202020204" pitchFamily="34" charset="0"/>
                <a:ea typeface="Calibri" panose="020F0502020204030204" pitchFamily="34" charset="0"/>
                <a:cs typeface="Times New Roman" panose="02020603050405020304" pitchFamily="18" charset="0"/>
              </a:rPr>
              <a:t>on peut manquer de l’influence nécessaire pour attirer l’attention sur les questions affectives.</a:t>
            </a:r>
            <a:endParaRPr lang="it-IT"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kern="100" dirty="0">
                <a:effectLst/>
                <a:latin typeface="Aptos Light" panose="020B0004020202020204" pitchFamily="34" charset="0"/>
                <a:ea typeface="Calibri" panose="020F0502020204030204" pitchFamily="34" charset="0"/>
                <a:cs typeface="Times New Roman" panose="02020603050405020304" pitchFamily="18" charset="0"/>
              </a:rPr>
              <a:t>on peut repousser ceux qui ne sont pas à l’aise avec le langage affectif.</a:t>
            </a:r>
            <a:endParaRPr lang="es-AR"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16</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196279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normAutofit/>
          </a:bodyPr>
          <a:lstStyle/>
          <a:p>
            <a:pPr algn="ctr"/>
            <a:r>
              <a:rPr lang="fr-FR" kern="100" dirty="0">
                <a:solidFill>
                  <a:schemeClr val="accent4">
                    <a:lumMod val="75000"/>
                  </a:schemeClr>
                </a:solidFill>
                <a:effectLst/>
                <a:latin typeface="Walbaum Display Light" panose="02070303090703020303" pitchFamily="18" charset="0"/>
                <a:ea typeface="Calibri" panose="020F0502020204030204" pitchFamily="34" charset="0"/>
                <a:cs typeface="Times New Roman" panose="02020603050405020304" pitchFamily="18" charset="0"/>
              </a:rPr>
              <a:t>Implications du domaine de la communication pour les groupes/équipes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normAutofit fontScale="92500" lnSpcReduction="10000"/>
          </a:bodyPr>
          <a:lstStyle/>
          <a:p>
            <a:pPr marL="0" indent="0">
              <a:lnSpc>
                <a:spcPct val="100000"/>
              </a:lnSpc>
              <a:buNone/>
            </a:pPr>
            <a:r>
              <a:rPr lang="en-US" sz="2400" b="1" u="sng" dirty="0">
                <a:ea typeface="+mn-lt"/>
                <a:cs typeface="+mn-lt"/>
              </a:rPr>
              <a:t>plus de </a:t>
            </a:r>
            <a:r>
              <a:rPr lang="en-US" sz="2400" b="1" u="sng" dirty="0" err="1">
                <a:solidFill>
                  <a:srgbClr val="FF0000"/>
                </a:solidFill>
                <a:ea typeface="+mn-lt"/>
                <a:cs typeface="+mn-lt"/>
              </a:rPr>
              <a:t>pouvoir</a:t>
            </a:r>
            <a:endParaRPr lang="en-US" sz="2400" dirty="0">
              <a:solidFill>
                <a:srgbClr val="FF0000"/>
              </a:solidFill>
              <a:ea typeface="+mn-lt"/>
              <a:cs typeface="+mn-lt"/>
            </a:endParaRPr>
          </a:p>
          <a:p>
            <a:pPr marL="0" indent="0">
              <a:lnSpc>
                <a:spcPct val="100000"/>
              </a:lnSpc>
              <a:buNone/>
            </a:pPr>
            <a:r>
              <a:rPr lang="fr-FR" sz="2700" b="1" kern="100" dirty="0">
                <a:effectLst/>
                <a:latin typeface="Aptos Light" panose="020B0004020202020204" pitchFamily="34" charset="0"/>
                <a:ea typeface="Calibri" panose="020F0502020204030204" pitchFamily="34" charset="0"/>
                <a:cs typeface="Times New Roman" panose="02020603050405020304" pitchFamily="18" charset="0"/>
              </a:rPr>
              <a:t>Des expériences probables...</a:t>
            </a:r>
            <a:endParaRPr lang="es-AR" sz="2400" b="1" dirty="0">
              <a:ea typeface="+mn-lt"/>
              <a:cs typeface="+mn-lt"/>
            </a:endParaRPr>
          </a:p>
          <a:p>
            <a:pPr marL="320040" indent="-228600">
              <a:lnSpc>
                <a:spcPct val="100000"/>
              </a:lnSpc>
              <a:buFont typeface="Arial"/>
            </a:pPr>
            <a:r>
              <a:rPr lang="fr-FR" sz="2600" kern="100" dirty="0">
                <a:effectLst/>
                <a:latin typeface="Aptos Light" panose="020B0004020202020204" pitchFamily="34" charset="0"/>
                <a:ea typeface="Calibri" panose="020F0502020204030204" pitchFamily="34" charset="0"/>
                <a:cs typeface="Times New Roman" panose="02020603050405020304" pitchFamily="18" charset="0"/>
              </a:rPr>
              <a:t>Forte concentration sur le processus pour faire les choses</a:t>
            </a:r>
          </a:p>
          <a:p>
            <a:pPr marL="320040" indent="-228600">
              <a:lnSpc>
                <a:spcPct val="100000"/>
              </a:lnSpc>
              <a:buFont typeface="Arial"/>
            </a:pPr>
            <a:r>
              <a:rPr lang="fr-FR" sz="2600" kern="100" dirty="0">
                <a:effectLst/>
                <a:latin typeface="Aptos Light" panose="020B0004020202020204" pitchFamily="34" charset="0"/>
                <a:ea typeface="Calibri" panose="020F0502020204030204" pitchFamily="34" charset="0"/>
                <a:cs typeface="Times New Roman" panose="02020603050405020304" pitchFamily="18" charset="0"/>
              </a:rPr>
              <a:t>Passer à l’action </a:t>
            </a:r>
          </a:p>
          <a:p>
            <a:pPr marL="320040" indent="-228600">
              <a:lnSpc>
                <a:spcPct val="100000"/>
              </a:lnSpc>
              <a:buFont typeface="Arial"/>
            </a:pPr>
            <a:r>
              <a:rPr lang="fr-FR" sz="2600" kern="100" dirty="0">
                <a:effectLst/>
                <a:latin typeface="Aptos Light" panose="020B0004020202020204" pitchFamily="34" charset="0"/>
                <a:ea typeface="Calibri" panose="020F0502020204030204" pitchFamily="34" charset="0"/>
                <a:cs typeface="Times New Roman" panose="02020603050405020304" pitchFamily="18" charset="0"/>
              </a:rPr>
              <a:t>Se concentrer sur les faits</a:t>
            </a:r>
            <a:endParaRPr lang="en-US" sz="2400" dirty="0">
              <a:ea typeface="+mn-lt"/>
              <a:cs typeface="+mn-lt"/>
            </a:endParaRPr>
          </a:p>
          <a:p>
            <a:pPr marL="0" indent="0">
              <a:lnSpc>
                <a:spcPct val="107000"/>
              </a:lnSpc>
              <a:spcAft>
                <a:spcPts val="800"/>
              </a:spcAft>
              <a:buNone/>
            </a:pPr>
            <a:r>
              <a:rPr lang="fr-FR" sz="2700" b="1" kern="100" dirty="0">
                <a:effectLst/>
                <a:latin typeface="Aptos Light" panose="020B0004020202020204" pitchFamily="34" charset="0"/>
                <a:ea typeface="Calibri" panose="020F0502020204030204" pitchFamily="34" charset="0"/>
                <a:cs typeface="Times New Roman" panose="02020603050405020304" pitchFamily="18" charset="0"/>
              </a:rPr>
              <a:t>Je devrais peut-être faire attention avec....</a:t>
            </a:r>
            <a:endParaRPr lang="it-IT" sz="2700" b="1"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Aptos Light" panose="020B0004020202020204" pitchFamily="34" charset="0"/>
                <a:ea typeface="Calibri" panose="020F0502020204030204" pitchFamily="34" charset="0"/>
                <a:cs typeface="Times New Roman" panose="02020603050405020304" pitchFamily="18" charset="0"/>
              </a:rPr>
              <a:t>Pensée de groupe</a:t>
            </a:r>
            <a:endParaRPr lang="it-IT" sz="2800"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Aptos Light" panose="020B0004020202020204" pitchFamily="34" charset="0"/>
                <a:ea typeface="Calibri" panose="020F0502020204030204" pitchFamily="34" charset="0"/>
                <a:cs typeface="Times New Roman" panose="02020603050405020304" pitchFamily="18" charset="0"/>
              </a:rPr>
              <a:t> Tendance à condamner à l’ostracisme ou à ignorer ceux qui sont considérés comme trop "mous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17</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314533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A1FB-BFF5-0418-73FD-CDBFAF59634D}"/>
              </a:ext>
            </a:extLst>
          </p:cNvPr>
          <p:cNvSpPr>
            <a:spLocks noGrp="1"/>
          </p:cNvSpPr>
          <p:nvPr>
            <p:ph type="title"/>
          </p:nvPr>
        </p:nvSpPr>
        <p:spPr/>
        <p:txBody>
          <a:bodyPr>
            <a:normAutofit/>
          </a:bodyPr>
          <a:lstStyle/>
          <a:p>
            <a:pPr algn="ctr"/>
            <a:r>
              <a:rPr lang="fr-FR" kern="100" dirty="0">
                <a:solidFill>
                  <a:schemeClr val="accent4">
                    <a:lumMod val="75000"/>
                  </a:schemeClr>
                </a:solidFill>
                <a:effectLst/>
                <a:latin typeface="Walbaum Display Light" panose="02070303090703020303" pitchFamily="18" charset="0"/>
                <a:ea typeface="Calibri" panose="020F0502020204030204" pitchFamily="34" charset="0"/>
                <a:cs typeface="Times New Roman" panose="02020603050405020304" pitchFamily="18" charset="0"/>
              </a:rPr>
              <a:t>Implications du domaine de la communication pour les groupes/équipes</a:t>
            </a:r>
            <a:endParaRPr lang="en-US" dirty="0">
              <a:solidFill>
                <a:schemeClr val="accent4"/>
              </a:solidFill>
            </a:endParaRPr>
          </a:p>
        </p:txBody>
      </p:sp>
      <p:sp>
        <p:nvSpPr>
          <p:cNvPr id="3" name="Content Placeholder 2">
            <a:extLst>
              <a:ext uri="{FF2B5EF4-FFF2-40B4-BE49-F238E27FC236}">
                <a16:creationId xmlns:a16="http://schemas.microsoft.com/office/drawing/2014/main" id="{CCAF76F5-1FCB-EC75-782E-9E4E671F430E}"/>
              </a:ext>
            </a:extLst>
          </p:cNvPr>
          <p:cNvSpPr>
            <a:spLocks noGrp="1"/>
          </p:cNvSpPr>
          <p:nvPr>
            <p:ph idx="1"/>
          </p:nvPr>
        </p:nvSpPr>
        <p:spPr/>
        <p:txBody>
          <a:bodyPr>
            <a:normAutofit/>
          </a:bodyPr>
          <a:lstStyle/>
          <a:p>
            <a:pPr marL="0" indent="0">
              <a:lnSpc>
                <a:spcPct val="100000"/>
              </a:lnSpc>
              <a:buNone/>
            </a:pPr>
            <a:r>
              <a:rPr lang="en-US" b="1" u="sng" dirty="0">
                <a:ea typeface="+mn-lt"/>
                <a:cs typeface="+mn-lt"/>
              </a:rPr>
              <a:t>P</a:t>
            </a:r>
            <a:r>
              <a:rPr lang="en-US" sz="2400" b="1" u="sng" dirty="0">
                <a:ea typeface="+mn-lt"/>
                <a:cs typeface="+mn-lt"/>
              </a:rPr>
              <a:t>lus de </a:t>
            </a:r>
            <a:r>
              <a:rPr lang="en-US" sz="2400" b="1" u="sng" dirty="0" err="1">
                <a:solidFill>
                  <a:srgbClr val="00B0F0"/>
                </a:solidFill>
                <a:ea typeface="+mn-lt"/>
                <a:cs typeface="+mn-lt"/>
              </a:rPr>
              <a:t>sens</a:t>
            </a:r>
            <a:endParaRPr lang="en-US" sz="2400" dirty="0">
              <a:solidFill>
                <a:srgbClr val="00B0F0"/>
              </a:solidFill>
              <a:ea typeface="+mn-lt"/>
              <a:cs typeface="+mn-lt"/>
            </a:endParaRPr>
          </a:p>
          <a:p>
            <a:pPr marL="0" indent="0">
              <a:lnSpc>
                <a:spcPct val="100000"/>
              </a:lnSpc>
              <a:buNone/>
            </a:pPr>
            <a:r>
              <a:rPr lang="en-US" b="1" dirty="0">
                <a:ea typeface="+mn-lt"/>
                <a:cs typeface="+mn-lt"/>
              </a:rPr>
              <a:t>Des experiences </a:t>
            </a:r>
            <a:r>
              <a:rPr lang="fr-FR" b="1" dirty="0">
                <a:ea typeface="+mn-lt"/>
                <a:cs typeface="+mn-lt"/>
              </a:rPr>
              <a:t>Probables</a:t>
            </a:r>
            <a:r>
              <a:rPr lang="en-US" b="1" dirty="0">
                <a:ea typeface="+mn-lt"/>
                <a:cs typeface="+mn-lt"/>
              </a:rPr>
              <a:t> </a:t>
            </a:r>
            <a:r>
              <a:rPr lang="en-US" sz="2400" b="1" dirty="0">
                <a:ea typeface="+mn-lt"/>
                <a:cs typeface="+mn-lt"/>
              </a:rPr>
              <a:t>…</a:t>
            </a:r>
            <a:endParaRPr lang="en-US" sz="2400" dirty="0">
              <a:ea typeface="+mn-lt"/>
              <a:cs typeface="+mn-lt"/>
            </a:endParaRPr>
          </a:p>
          <a:p>
            <a:pPr marL="434340" indent="-342900">
              <a:lnSpc>
                <a:spcPct val="100000"/>
              </a:lnSpc>
            </a:pPr>
            <a:r>
              <a:rPr lang="fr-FR" kern="100" dirty="0">
                <a:effectLst/>
                <a:latin typeface="Aptos Light" panose="020B0004020202020204" pitchFamily="34" charset="0"/>
                <a:ea typeface="Calibri" panose="020F0502020204030204" pitchFamily="34" charset="0"/>
                <a:cs typeface="Times New Roman" panose="02020603050405020304" pitchFamily="18" charset="0"/>
              </a:rPr>
              <a:t>Se concentrer sur la vue d’ensemble ou aperçu général </a:t>
            </a:r>
            <a:endParaRPr lang="it-IT" kern="100" dirty="0">
              <a:latin typeface="Aptos Light" panose="020B0004020202020204" pitchFamily="34" charset="0"/>
              <a:ea typeface="Calibri" panose="020F0502020204030204" pitchFamily="34" charset="0"/>
              <a:cs typeface="Times New Roman" panose="02020603050405020304" pitchFamily="18" charset="0"/>
            </a:endParaRPr>
          </a:p>
          <a:p>
            <a:pPr marL="434340" indent="-342900">
              <a:lnSpc>
                <a:spcPct val="100000"/>
              </a:lnSpc>
            </a:pPr>
            <a:r>
              <a:rPr lang="fr-FR" kern="100" dirty="0">
                <a:effectLst/>
                <a:latin typeface="Aptos Light" panose="020B0004020202020204" pitchFamily="34" charset="0"/>
                <a:ea typeface="Calibri" panose="020F0502020204030204" pitchFamily="34" charset="0"/>
                <a:cs typeface="Times New Roman" panose="02020603050405020304" pitchFamily="18" charset="0"/>
              </a:rPr>
              <a:t>Penser à l’organisation et avoir un esprit d’entreprise</a:t>
            </a:r>
            <a:endParaRPr lang="en-US" sz="2400" dirty="0">
              <a:ea typeface="+mn-lt"/>
              <a:cs typeface="+mn-lt"/>
            </a:endParaRPr>
          </a:p>
          <a:p>
            <a:pPr marL="0" indent="0">
              <a:lnSpc>
                <a:spcPct val="100000"/>
              </a:lnSpc>
              <a:buNone/>
            </a:pPr>
            <a:r>
              <a:rPr lang="fr-FR" sz="2600" b="1" kern="100" dirty="0">
                <a:effectLst/>
                <a:latin typeface="Aptos Light" panose="020B0004020202020204" pitchFamily="34" charset="0"/>
                <a:ea typeface="Calibri" panose="020F0502020204030204" pitchFamily="34" charset="0"/>
                <a:cs typeface="Times New Roman" panose="02020603050405020304" pitchFamily="18" charset="0"/>
              </a:rPr>
              <a:t>Il faudra peut-être faire attention à….</a:t>
            </a:r>
            <a:endParaRPr lang="it-IT" sz="2600" b="1"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600" kern="100" dirty="0">
                <a:effectLst/>
                <a:latin typeface="Aptos Light" panose="020B0004020202020204" pitchFamily="34" charset="0"/>
                <a:ea typeface="Calibri" panose="020F0502020204030204" pitchFamily="34" charset="0"/>
                <a:cs typeface="Times New Roman" panose="02020603050405020304" pitchFamily="18" charset="0"/>
              </a:rPr>
              <a:t>Passer trop de temps à se demander "pourquoi?" /pensée circulaire.</a:t>
            </a:r>
            <a:endParaRPr lang="it-IT" sz="2600"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600" kern="100" dirty="0">
                <a:effectLst/>
                <a:latin typeface="Aptos Light" panose="020B0004020202020204" pitchFamily="34" charset="0"/>
                <a:ea typeface="Calibri" panose="020F0502020204030204" pitchFamily="34" charset="0"/>
                <a:cs typeface="Times New Roman" panose="02020603050405020304" pitchFamily="18" charset="0"/>
              </a:rPr>
              <a:t> Paralysie analytique</a:t>
            </a:r>
          </a:p>
          <a:p>
            <a:endParaRPr lang="en-US" dirty="0"/>
          </a:p>
        </p:txBody>
      </p:sp>
      <p:sp>
        <p:nvSpPr>
          <p:cNvPr id="5" name="Date Placeholder 4">
            <a:extLst>
              <a:ext uri="{FF2B5EF4-FFF2-40B4-BE49-F238E27FC236}">
                <a16:creationId xmlns:a16="http://schemas.microsoft.com/office/drawing/2014/main" id="{39A4DB1E-1E73-B36E-364A-44ED03B0A491}"/>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6" name="Footer Placeholder 5">
            <a:extLst>
              <a:ext uri="{FF2B5EF4-FFF2-40B4-BE49-F238E27FC236}">
                <a16:creationId xmlns:a16="http://schemas.microsoft.com/office/drawing/2014/main" id="{B12978F0-96DB-1707-CACF-218679D1F99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B476C77-DEF5-5990-3188-49D3265B5932}"/>
              </a:ext>
            </a:extLst>
          </p:cNvPr>
          <p:cNvSpPr>
            <a:spLocks noGrp="1"/>
          </p:cNvSpPr>
          <p:nvPr>
            <p:ph type="sldNum" sz="quarter" idx="12"/>
          </p:nvPr>
        </p:nvSpPr>
        <p:spPr/>
        <p:txBody>
          <a:bodyPr/>
          <a:lstStyle/>
          <a:p>
            <a:fld id="{C68AC1EC-23E2-4F0E-A5A4-674EC8DB954E}" type="slidenum">
              <a:rPr lang="en-US" smtClean="0"/>
              <a:t>18</a:t>
            </a:fld>
            <a:endParaRPr lang="en-US"/>
          </a:p>
        </p:txBody>
      </p:sp>
      <p:pic>
        <p:nvPicPr>
          <p:cNvPr id="10" name="Graphic 9" descr="Meeting outline">
            <a:extLst>
              <a:ext uri="{FF2B5EF4-FFF2-40B4-BE49-F238E27FC236}">
                <a16:creationId xmlns:a16="http://schemas.microsoft.com/office/drawing/2014/main" id="{D8AB2CC9-ABAA-D24A-4993-9A6CF34C02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613" y="3023369"/>
            <a:ext cx="2940109" cy="2940109"/>
          </a:xfrm>
          <a:prstGeom prst="rect">
            <a:avLst/>
          </a:prstGeom>
        </p:spPr>
      </p:pic>
    </p:spTree>
    <p:extLst>
      <p:ext uri="{BB962C8B-B14F-4D97-AF65-F5344CB8AC3E}">
        <p14:creationId xmlns:p14="http://schemas.microsoft.com/office/powerpoint/2010/main" val="372514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9C5F-431B-F3DA-DDFB-4503C2885736}"/>
              </a:ext>
            </a:extLst>
          </p:cNvPr>
          <p:cNvSpPr>
            <a:spLocks noGrp="1"/>
          </p:cNvSpPr>
          <p:nvPr>
            <p:ph type="title"/>
          </p:nvPr>
        </p:nvSpPr>
        <p:spPr>
          <a:xfrm>
            <a:off x="839788" y="807868"/>
            <a:ext cx="4711926" cy="606404"/>
          </a:xfrm>
        </p:spPr>
        <p:txBody>
          <a:bodyPr>
            <a:normAutofit/>
          </a:bodyPr>
          <a:lstStyle/>
          <a:p>
            <a:r>
              <a:rPr lang="en-US" dirty="0" err="1"/>
              <a:t>Propentions</a:t>
            </a:r>
            <a:r>
              <a:rPr lang="en-US" dirty="0"/>
              <a:t> de groupe</a:t>
            </a:r>
          </a:p>
        </p:txBody>
      </p:sp>
      <p:pic>
        <p:nvPicPr>
          <p:cNvPr id="8" name="Content Placeholder 7">
            <a:extLst>
              <a:ext uri="{FF2B5EF4-FFF2-40B4-BE49-F238E27FC236}">
                <a16:creationId xmlns:a16="http://schemas.microsoft.com/office/drawing/2014/main" id="{A6A41EBA-ADF3-6D97-A067-61E5F83F9CDA}"/>
              </a:ext>
            </a:extLst>
          </p:cNvPr>
          <p:cNvPicPr>
            <a:picLocks noGrp="1" noChangeAspect="1"/>
          </p:cNvPicPr>
          <p:nvPr>
            <p:ph idx="1"/>
          </p:nvPr>
        </p:nvPicPr>
        <p:blipFill>
          <a:blip r:embed="rId2"/>
          <a:stretch>
            <a:fillRect/>
          </a:stretch>
        </p:blipFill>
        <p:spPr>
          <a:xfrm>
            <a:off x="5858417" y="808038"/>
            <a:ext cx="5070978" cy="5053012"/>
          </a:xfrm>
          <a:prstGeom prst="rect">
            <a:avLst/>
          </a:prstGeom>
        </p:spPr>
      </p:pic>
      <p:sp>
        <p:nvSpPr>
          <p:cNvPr id="5" name="Date Placeholder 4">
            <a:extLst>
              <a:ext uri="{FF2B5EF4-FFF2-40B4-BE49-F238E27FC236}">
                <a16:creationId xmlns:a16="http://schemas.microsoft.com/office/drawing/2014/main" id="{1A2E89C2-702E-A35A-64AE-F237AE6DDB51}"/>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7" name="Slide Number Placeholder 6">
            <a:extLst>
              <a:ext uri="{FF2B5EF4-FFF2-40B4-BE49-F238E27FC236}">
                <a16:creationId xmlns:a16="http://schemas.microsoft.com/office/drawing/2014/main" id="{A560ADFE-8820-E773-DD14-21B9DF66630F}"/>
              </a:ext>
            </a:extLst>
          </p:cNvPr>
          <p:cNvSpPr>
            <a:spLocks noGrp="1"/>
          </p:cNvSpPr>
          <p:nvPr>
            <p:ph type="sldNum" sz="quarter" idx="12"/>
          </p:nvPr>
        </p:nvSpPr>
        <p:spPr/>
        <p:txBody>
          <a:bodyPr/>
          <a:lstStyle/>
          <a:p>
            <a:fld id="{C68AC1EC-23E2-4F0E-A5A4-674EC8DB954E}" type="slidenum">
              <a:rPr lang="en-US" smtClean="0"/>
              <a:t>19</a:t>
            </a:fld>
            <a:endParaRPr lang="en-US"/>
          </a:p>
        </p:txBody>
      </p:sp>
      <p:sp>
        <p:nvSpPr>
          <p:cNvPr id="9" name="Rectangle 8">
            <a:extLst>
              <a:ext uri="{FF2B5EF4-FFF2-40B4-BE49-F238E27FC236}">
                <a16:creationId xmlns:a16="http://schemas.microsoft.com/office/drawing/2014/main" id="{EA81C4C0-FAE9-2B77-2ECB-9E95902A03E4}"/>
              </a:ext>
            </a:extLst>
          </p:cNvPr>
          <p:cNvSpPr>
            <a:spLocks noChangeArrowheads="1"/>
          </p:cNvSpPr>
          <p:nvPr/>
        </p:nvSpPr>
        <p:spPr bwMode="auto">
          <a:xfrm>
            <a:off x="332908" y="1471983"/>
            <a:ext cx="5372158" cy="186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457200">
              <a:spcBef>
                <a:spcPct val="20000"/>
              </a:spcBef>
              <a:buSzPct val="65000"/>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équipes ont également tendance à montrer un profil de comportement qui utilisent et / ou valorisent plus les autres. Nous les appelons Propensions (ou tendances) de Groupe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defTabSz="457200">
              <a:spcBef>
                <a:spcPct val="20000"/>
              </a:spcBef>
              <a:buSzPct val="65000"/>
            </a:pPr>
            <a:r>
              <a:rPr lang="es-ES" dirty="0">
                <a:solidFill>
                  <a:prstClr val="black"/>
                </a:solidFill>
                <a:latin typeface="Calibri"/>
              </a:rPr>
              <a:t>
</a:t>
            </a:r>
            <a:endParaRPr lang="en-US" i="1" dirty="0">
              <a:solidFill>
                <a:prstClr val="black"/>
              </a:solidFill>
              <a:latin typeface="Calibri"/>
            </a:endParaRPr>
          </a:p>
        </p:txBody>
      </p:sp>
      <p:sp>
        <p:nvSpPr>
          <p:cNvPr id="10" name="Rectangle 2">
            <a:extLst>
              <a:ext uri="{FF2B5EF4-FFF2-40B4-BE49-F238E27FC236}">
                <a16:creationId xmlns:a16="http://schemas.microsoft.com/office/drawing/2014/main" id="{9D80787B-BF10-A4A1-A40C-39716A53B945}"/>
              </a:ext>
            </a:extLst>
          </p:cNvPr>
          <p:cNvSpPr>
            <a:spLocks noChangeArrowheads="1"/>
          </p:cNvSpPr>
          <p:nvPr/>
        </p:nvSpPr>
        <p:spPr bwMode="auto">
          <a:xfrm>
            <a:off x="457199" y="2573384"/>
            <a:ext cx="4924698" cy="481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342900" lvl="1" indent="-228600" defTabSz="457200">
              <a:spcBef>
                <a:spcPct val="110000"/>
              </a:spcBef>
              <a:buSzPct val="65000"/>
              <a:buFont typeface="Wingdings" pitchFamily="2" charset="2"/>
              <a:buChar char="l"/>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prédispositions de groupe sont généralement motivées par le profil du leader ou par la plupart des membres de l’équipe ayant des profils similaires.</a:t>
            </a:r>
            <a:endParaRPr lang="it-IT" kern="100" dirty="0">
              <a:latin typeface="Calibri" panose="020F0502020204030204" pitchFamily="34" charset="0"/>
              <a:ea typeface="Calibri" panose="020F0502020204030204" pitchFamily="34" charset="0"/>
              <a:cs typeface="Times New Roman" panose="02020603050405020304" pitchFamily="18" charset="0"/>
            </a:endParaRPr>
          </a:p>
          <a:p>
            <a:pPr marL="342900" lvl="1" indent="-228600" defTabSz="457200">
              <a:spcBef>
                <a:spcPct val="110000"/>
              </a:spcBef>
              <a:buSzPct val="65000"/>
              <a:buFont typeface="Wingdings" pitchFamily="2" charset="2"/>
              <a:buChar char="l"/>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groupes disposent rarement d’un répertoire comportemental suffisamment large pour s’adapter à des contextes changeants ou à de nouvelles demandes.</a:t>
            </a:r>
            <a:endParaRPr lang="it-IT" kern="100" dirty="0">
              <a:latin typeface="Calibri" panose="020F0502020204030204" pitchFamily="34" charset="0"/>
              <a:ea typeface="Calibri" panose="020F0502020204030204" pitchFamily="34" charset="0"/>
              <a:cs typeface="Times New Roman" panose="02020603050405020304" pitchFamily="18" charset="0"/>
            </a:endParaRPr>
          </a:p>
          <a:p>
            <a:pPr marL="342900" lvl="1" indent="-228600" defTabSz="457200">
              <a:spcBef>
                <a:spcPct val="110000"/>
              </a:spcBef>
              <a:buSzPct val="65000"/>
              <a:buFont typeface="Wingdings" pitchFamily="2" charset="2"/>
              <a:buChar char="l"/>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cette raison, les groupes ont tendance à rester coincés dans un profil qui répond aux besoins de certains membres et fonctionne bien pour certaines tâches, mais ne peut pas toujours être adapté au besoin.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1" indent="-228600" defTabSz="457200">
              <a:spcBef>
                <a:spcPct val="110000"/>
              </a:spcBef>
              <a:buSzPct val="65000"/>
              <a:buFont typeface="Wingdings" pitchFamily="2" charset="2"/>
              <a:buChar char="l"/>
            </a:pPr>
            <a:endParaRPr lang="en-US" sz="1600" dirty="0">
              <a:solidFill>
                <a:prstClr val="black"/>
              </a:solidFill>
              <a:latin typeface="Calibri"/>
            </a:endParaRPr>
          </a:p>
        </p:txBody>
      </p:sp>
      <p:sp>
        <p:nvSpPr>
          <p:cNvPr id="11" name="TextBox 7">
            <a:extLst>
              <a:ext uri="{FF2B5EF4-FFF2-40B4-BE49-F238E27FC236}">
                <a16:creationId xmlns:a16="http://schemas.microsoft.com/office/drawing/2014/main" id="{0679F6AB-EF36-B1E6-C2DC-51BF4E1EB45F}"/>
              </a:ext>
            </a:extLst>
          </p:cNvPr>
          <p:cNvSpPr txBox="1"/>
          <p:nvPr/>
        </p:nvSpPr>
        <p:spPr>
          <a:xfrm>
            <a:off x="3777759" y="6431190"/>
            <a:ext cx="749550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800" i="1" dirty="0">
                <a:solidFill>
                  <a:prstClr val="black">
                    <a:lumMod val="50000"/>
                    <a:lumOff val="50000"/>
                  </a:prstClr>
                </a:solidFill>
                <a:latin typeface="Calibri"/>
              </a:rPr>
              <a:t>Adaptado del Instituto </a:t>
            </a:r>
            <a:r>
              <a:rPr lang="es-ES" sz="800" i="1" dirty="0" err="1">
                <a:solidFill>
                  <a:prstClr val="black">
                    <a:lumMod val="50000"/>
                    <a:lumOff val="50000"/>
                  </a:prstClr>
                </a:solidFill>
                <a:latin typeface="Calibri"/>
              </a:rPr>
              <a:t>Kantor</a:t>
            </a:r>
            <a:r>
              <a:rPr lang="es-ES" sz="800" i="1" dirty="0">
                <a:solidFill>
                  <a:prstClr val="black">
                    <a:lumMod val="50000"/>
                    <a:lumOff val="50000"/>
                  </a:prstClr>
                </a:solidFill>
                <a:latin typeface="Calibri"/>
              </a:rPr>
              <a:t>. Todos los derechos reservados. Queda prohibida la reproducción en cualquier forma, total o parcial.
</a:t>
            </a:r>
            <a:endParaRPr lang="en-IN" sz="800" i="1" dirty="0">
              <a:solidFill>
                <a:prstClr val="black">
                  <a:lumMod val="50000"/>
                  <a:lumOff val="50000"/>
                </a:prstClr>
              </a:solidFill>
              <a:latin typeface="Calibri"/>
            </a:endParaRPr>
          </a:p>
        </p:txBody>
      </p:sp>
    </p:spTree>
    <p:extLst>
      <p:ext uri="{BB962C8B-B14F-4D97-AF65-F5344CB8AC3E}">
        <p14:creationId xmlns:p14="http://schemas.microsoft.com/office/powerpoint/2010/main" val="311617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CE90-8FAF-B2A9-BF0F-9230CA5A1F9C}"/>
              </a:ext>
            </a:extLst>
          </p:cNvPr>
          <p:cNvSpPr>
            <a:spLocks noGrp="1"/>
          </p:cNvSpPr>
          <p:nvPr>
            <p:ph type="title"/>
          </p:nvPr>
        </p:nvSpPr>
        <p:spPr>
          <a:xfrm>
            <a:off x="871108" y="588245"/>
            <a:ext cx="10449784" cy="627712"/>
          </a:xfrm>
        </p:spPr>
        <p:txBody>
          <a:bodyPr anchor="t"/>
          <a:lstStyle/>
          <a:p>
            <a:r>
              <a:rPr lang="en-US" dirty="0"/>
              <a:t>Agenda </a:t>
            </a:r>
          </a:p>
        </p:txBody>
      </p:sp>
      <p:graphicFrame>
        <p:nvGraphicFramePr>
          <p:cNvPr id="7" name="Content Placeholder 6">
            <a:extLst>
              <a:ext uri="{FF2B5EF4-FFF2-40B4-BE49-F238E27FC236}">
                <a16:creationId xmlns:a16="http://schemas.microsoft.com/office/drawing/2014/main" id="{D6BDB523-4F86-51F1-31C9-CF0DF2EF2D4F}"/>
              </a:ext>
            </a:extLst>
          </p:cNvPr>
          <p:cNvGraphicFramePr>
            <a:graphicFrameLocks noGrp="1"/>
          </p:cNvGraphicFramePr>
          <p:nvPr>
            <p:ph idx="1"/>
            <p:extLst>
              <p:ext uri="{D42A27DB-BD31-4B8C-83A1-F6EECF244321}">
                <p14:modId xmlns:p14="http://schemas.microsoft.com/office/powerpoint/2010/main" val="537662362"/>
              </p:ext>
            </p:extLst>
          </p:nvPr>
        </p:nvGraphicFramePr>
        <p:xfrm>
          <a:off x="797668" y="1429966"/>
          <a:ext cx="10522795" cy="463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ABD5E0F-CD2C-755F-6866-5ED87A2C0E43}"/>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5" name="Footer Placeholder 4">
            <a:extLst>
              <a:ext uri="{FF2B5EF4-FFF2-40B4-BE49-F238E27FC236}">
                <a16:creationId xmlns:a16="http://schemas.microsoft.com/office/drawing/2014/main" id="{390AD1CF-2E43-561E-7EA1-9E655F5C3322}"/>
              </a:ext>
            </a:extLst>
          </p:cNvPr>
          <p:cNvSpPr>
            <a:spLocks noGrp="1"/>
          </p:cNvSpPr>
          <p:nvPr>
            <p:ph type="ftr" sz="quarter" idx="11"/>
          </p:nvPr>
        </p:nvSpPr>
        <p:spPr/>
        <p:txBody>
          <a:bodyPr/>
          <a:lstStyle/>
          <a:p>
            <a:r>
              <a:rPr lang="en-US" dirty="0"/>
              <a:t>Letty Garcia </a:t>
            </a:r>
          </a:p>
        </p:txBody>
      </p:sp>
      <p:sp>
        <p:nvSpPr>
          <p:cNvPr id="6" name="Slide Number Placeholder 5">
            <a:extLst>
              <a:ext uri="{FF2B5EF4-FFF2-40B4-BE49-F238E27FC236}">
                <a16:creationId xmlns:a16="http://schemas.microsoft.com/office/drawing/2014/main" id="{ACFC18CB-8537-5325-73EE-B3EF8810343E}"/>
              </a:ext>
            </a:extLst>
          </p:cNvPr>
          <p:cNvSpPr>
            <a:spLocks noGrp="1"/>
          </p:cNvSpPr>
          <p:nvPr>
            <p:ph type="sldNum" sz="quarter" idx="12"/>
          </p:nvPr>
        </p:nvSpPr>
        <p:spPr/>
        <p:txBody>
          <a:bodyPr/>
          <a:lstStyle/>
          <a:p>
            <a:fld id="{C68AC1EC-23E2-4F0E-A5A4-674EC8DB954E}" type="slidenum">
              <a:rPr lang="en-US" smtClean="0"/>
              <a:t>2</a:t>
            </a:fld>
            <a:endParaRPr lang="en-US"/>
          </a:p>
        </p:txBody>
      </p:sp>
    </p:spTree>
    <p:extLst>
      <p:ext uri="{BB962C8B-B14F-4D97-AF65-F5344CB8AC3E}">
        <p14:creationId xmlns:p14="http://schemas.microsoft.com/office/powerpoint/2010/main" val="325515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FE86-F056-06D7-04D9-3321854ACDA7}"/>
              </a:ext>
            </a:extLst>
          </p:cNvPr>
          <p:cNvSpPr>
            <a:spLocks noGrp="1"/>
          </p:cNvSpPr>
          <p:nvPr>
            <p:ph type="title"/>
          </p:nvPr>
        </p:nvSpPr>
        <p:spPr>
          <a:xfrm>
            <a:off x="987552" y="588245"/>
            <a:ext cx="10333340" cy="886987"/>
          </a:xfrm>
        </p:spPr>
        <p:txBody>
          <a:bodyPr>
            <a:normAutofit/>
          </a:bodyPr>
          <a:lstStyle/>
          <a:p>
            <a:r>
              <a:rPr lang="fr-FR" dirty="0"/>
              <a:t>Que faut-il pour avoir des conversations difficiles</a:t>
            </a:r>
            <a:r>
              <a:rPr lang="en-US" dirty="0"/>
              <a:t>? </a:t>
            </a:r>
          </a:p>
        </p:txBody>
      </p:sp>
      <p:graphicFrame>
        <p:nvGraphicFramePr>
          <p:cNvPr id="7" name="Content Placeholder 6">
            <a:extLst>
              <a:ext uri="{FF2B5EF4-FFF2-40B4-BE49-F238E27FC236}">
                <a16:creationId xmlns:a16="http://schemas.microsoft.com/office/drawing/2014/main" id="{4065F731-C0BD-F66C-62C3-077B12B288B6}"/>
              </a:ext>
            </a:extLst>
          </p:cNvPr>
          <p:cNvGraphicFramePr>
            <a:graphicFrameLocks noGrp="1"/>
          </p:cNvGraphicFramePr>
          <p:nvPr>
            <p:ph idx="1"/>
            <p:extLst>
              <p:ext uri="{D42A27DB-BD31-4B8C-83A1-F6EECF244321}">
                <p14:modId xmlns:p14="http://schemas.microsoft.com/office/powerpoint/2010/main" val="2228429129"/>
              </p:ext>
            </p:extLst>
          </p:nvPr>
        </p:nvGraphicFramePr>
        <p:xfrm>
          <a:off x="877888" y="2157413"/>
          <a:ext cx="10442575" cy="390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9645F96-0AF3-3272-457E-22CF703E57DE}"/>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6" name="Slide Number Placeholder 5">
            <a:extLst>
              <a:ext uri="{FF2B5EF4-FFF2-40B4-BE49-F238E27FC236}">
                <a16:creationId xmlns:a16="http://schemas.microsoft.com/office/drawing/2014/main" id="{151445D2-63D9-144A-DFE4-0E091EC33B9E}"/>
              </a:ext>
            </a:extLst>
          </p:cNvPr>
          <p:cNvSpPr>
            <a:spLocks noGrp="1"/>
          </p:cNvSpPr>
          <p:nvPr>
            <p:ph type="sldNum" sz="quarter" idx="12"/>
          </p:nvPr>
        </p:nvSpPr>
        <p:spPr/>
        <p:txBody>
          <a:bodyPr/>
          <a:lstStyle/>
          <a:p>
            <a:fld id="{C68AC1EC-23E2-4F0E-A5A4-674EC8DB954E}" type="slidenum">
              <a:rPr lang="en-US" smtClean="0"/>
              <a:t>20</a:t>
            </a:fld>
            <a:endParaRPr lang="en-US"/>
          </a:p>
        </p:txBody>
      </p:sp>
    </p:spTree>
    <p:extLst>
      <p:ext uri="{BB962C8B-B14F-4D97-AF65-F5344CB8AC3E}">
        <p14:creationId xmlns:p14="http://schemas.microsoft.com/office/powerpoint/2010/main" val="193191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p:nvPr/>
        </p:nvSpPr>
        <p:spPr>
          <a:xfrm>
            <a:off x="1060704" y="597408"/>
            <a:ext cx="9612036" cy="1754286"/>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lvl="0" algn="ctr">
              <a:defRPr/>
            </a:pPr>
            <a:r>
              <a:rPr lang="fr-FR" sz="4000" dirty="0">
                <a:solidFill>
                  <a:srgbClr val="32928F"/>
                </a:solidFill>
                <a:latin typeface="Constantia"/>
                <a:ea typeface="Constantia"/>
                <a:cs typeface="Constantia"/>
                <a:sym typeface="Constantia"/>
              </a:rPr>
              <a:t>Qu’est-ce que la sécurité psychologique</a:t>
            </a:r>
            <a:r>
              <a:rPr lang="es-ES" sz="4000" dirty="0">
                <a:solidFill>
                  <a:srgbClr val="32928F"/>
                </a:solidFill>
                <a:latin typeface="Constantia"/>
                <a:ea typeface="Constantia"/>
                <a:cs typeface="Constantia"/>
                <a:sym typeface="Constantia"/>
              </a:rPr>
              <a:t>?</a:t>
            </a:r>
            <a:r>
              <a:rPr lang="es-ES" sz="5400" dirty="0">
                <a:solidFill>
                  <a:srgbClr val="32928F"/>
                </a:solidFill>
                <a:latin typeface="Constantia"/>
                <a:ea typeface="Constantia"/>
                <a:cs typeface="Constantia"/>
                <a:sym typeface="Constantia"/>
              </a:rPr>
              <a:t>
</a:t>
            </a:r>
            <a:endParaRPr kumimoji="0" sz="5400" b="0" i="0" u="none" strike="noStrike" kern="1200" cap="none" spc="0" normalizeH="0" baseline="0" noProof="0" dirty="0">
              <a:ln>
                <a:noFill/>
              </a:ln>
              <a:solidFill>
                <a:srgbClr val="32928F"/>
              </a:solidFill>
              <a:effectLst/>
              <a:uLnTx/>
              <a:uFillTx/>
              <a:latin typeface="Constantia"/>
              <a:ea typeface="Constantia"/>
              <a:cs typeface="Constantia"/>
              <a:sym typeface="Constantia"/>
            </a:endParaRPr>
          </a:p>
        </p:txBody>
      </p:sp>
      <p:graphicFrame>
        <p:nvGraphicFramePr>
          <p:cNvPr id="2" name="Diagram 1">
            <a:extLst>
              <a:ext uri="{FF2B5EF4-FFF2-40B4-BE49-F238E27FC236}">
                <a16:creationId xmlns:a16="http://schemas.microsoft.com/office/drawing/2014/main" id="{00A12949-F093-2642-BD0A-85BB413CE832}"/>
              </a:ext>
            </a:extLst>
          </p:cNvPr>
          <p:cNvGraphicFramePr/>
          <p:nvPr>
            <p:extLst>
              <p:ext uri="{D42A27DB-BD31-4B8C-83A1-F6EECF244321}">
                <p14:modId xmlns:p14="http://schemas.microsoft.com/office/powerpoint/2010/main" val="1827620703"/>
              </p:ext>
            </p:extLst>
          </p:nvPr>
        </p:nvGraphicFramePr>
        <p:xfrm>
          <a:off x="1804416" y="1828800"/>
          <a:ext cx="7842844" cy="4150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0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0"/>
          <p:cNvSpPr txBox="1">
            <a:spLocks noGrp="1"/>
          </p:cNvSpPr>
          <p:nvPr>
            <p:ph type="body" idx="1"/>
          </p:nvPr>
        </p:nvSpPr>
        <p:spPr>
          <a:xfrm>
            <a:off x="838200" y="1783925"/>
            <a:ext cx="5181600" cy="4351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000"/>
              </a:spcBef>
              <a:spcAft>
                <a:spcPts val="0"/>
              </a:spcAft>
              <a:buNone/>
            </a:pPr>
            <a:endParaRPr sz="3000" dirty="0"/>
          </a:p>
          <a:p>
            <a:pPr marL="0" lvl="0" indent="0" algn="ctr">
              <a:lnSpc>
                <a:spcPct val="115000"/>
              </a:lnSpc>
              <a:buNone/>
            </a:pPr>
            <a:r>
              <a:rPr lang="fr-FR" sz="3000" b="1" dirty="0">
                <a:solidFill>
                  <a:srgbClr val="5F6166"/>
                </a:solidFill>
                <a:latin typeface="Constantia"/>
                <a:ea typeface="Constantia"/>
                <a:cs typeface="Constantia"/>
                <a:sym typeface="Constantia"/>
              </a:rPr>
              <a:t>Défaillance évitable </a:t>
            </a:r>
            <a:r>
              <a:rPr lang="en-US" sz="3000" b="1" dirty="0">
                <a:solidFill>
                  <a:srgbClr val="5F6166"/>
                </a:solidFill>
                <a:latin typeface="Constantia"/>
                <a:ea typeface="Constantia"/>
                <a:cs typeface="Constantia"/>
                <a:sym typeface="Constantia"/>
              </a:rPr>
              <a:t>
</a:t>
            </a:r>
            <a:r>
              <a:rPr lang="en-US" sz="3000" dirty="0"/>
              <a:t>  </a:t>
            </a:r>
            <a:endParaRPr sz="3000" dirty="0"/>
          </a:p>
          <a:p>
            <a:pPr marL="0" lvl="0" indent="0" algn="ctr" rtl="0">
              <a:lnSpc>
                <a:spcPct val="115000"/>
              </a:lnSpc>
              <a:spcBef>
                <a:spcPts val="1000"/>
              </a:spcBef>
              <a:spcAft>
                <a:spcPts val="0"/>
              </a:spcAft>
              <a:buNone/>
            </a:pPr>
            <a:r>
              <a:rPr lang="en-US" sz="3000" dirty="0"/>
              <a:t> </a:t>
            </a:r>
            <a:endParaRPr sz="3000"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76200" lvl="0" indent="0" algn="l" rtl="0">
              <a:lnSpc>
                <a:spcPct val="100000"/>
              </a:lnSpc>
              <a:spcBef>
                <a:spcPts val="1000"/>
              </a:spcBef>
              <a:spcAft>
                <a:spcPts val="0"/>
              </a:spcAft>
              <a:buSzPts val="2400"/>
              <a:buNone/>
            </a:pPr>
            <a:endParaRPr dirty="0"/>
          </a:p>
          <a:p>
            <a:pPr marL="0" lvl="0" indent="0" algn="l" rtl="0">
              <a:lnSpc>
                <a:spcPct val="100000"/>
              </a:lnSpc>
              <a:spcBef>
                <a:spcPts val="1000"/>
              </a:spcBef>
              <a:spcAft>
                <a:spcPts val="0"/>
              </a:spcAft>
              <a:buSzPts val="2400"/>
              <a:buNone/>
            </a:pPr>
            <a:endParaRPr dirty="0"/>
          </a:p>
        </p:txBody>
      </p:sp>
      <p:sp>
        <p:nvSpPr>
          <p:cNvPr id="281" name="Google Shape;281;p20"/>
          <p:cNvSpPr txBox="1"/>
          <p:nvPr/>
        </p:nvSpPr>
        <p:spPr>
          <a:xfrm>
            <a:off x="838800" y="540000"/>
            <a:ext cx="10515600" cy="1148579"/>
          </a:xfrm>
          <a:prstGeom prst="rect">
            <a:avLst/>
          </a:prstGeom>
          <a:noFill/>
          <a:ln>
            <a:noFill/>
          </a:ln>
        </p:spPr>
        <p:txBody>
          <a:bodyPr spcFirstLastPara="1" wrap="square" lIns="91425" tIns="45700" rIns="91425" bIns="45700" anchor="t" anchorCtr="0">
            <a:noAutofit/>
          </a:bodyPr>
          <a:lstStyle/>
          <a:p>
            <a:pPr lvl="0">
              <a:lnSpc>
                <a:spcPct val="90000"/>
              </a:lnSpc>
              <a:buClr>
                <a:srgbClr val="000000"/>
              </a:buClr>
              <a:buSzPts val="1400"/>
              <a:defRPr/>
            </a:pPr>
            <a:r>
              <a:rPr lang="fr-FR" sz="4400" dirty="0">
                <a:solidFill>
                  <a:srgbClr val="32928F"/>
                </a:solidFill>
                <a:latin typeface="Constantia"/>
                <a:ea typeface="Constantia"/>
                <a:cs typeface="Constantia"/>
                <a:sym typeface="Constantia"/>
              </a:rPr>
              <a:t>Les dangers d’une faible sécurité psychologique </a:t>
            </a:r>
            <a:r>
              <a:rPr lang="es-ES" sz="4400" dirty="0">
                <a:solidFill>
                  <a:srgbClr val="32928F"/>
                </a:solidFill>
                <a:latin typeface="Constantia"/>
                <a:ea typeface="Constantia"/>
                <a:cs typeface="Constantia"/>
                <a:sym typeface="Constantia"/>
              </a:rPr>
              <a:t>
</a:t>
            </a:r>
            <a:endParaRPr kumimoji="0" sz="1800" b="0" i="0" u="none" strike="noStrike" kern="1200" cap="none" spc="0" normalizeH="0" baseline="0" noProof="0" dirty="0">
              <a:ln>
                <a:noFill/>
              </a:ln>
              <a:solidFill>
                <a:srgbClr val="32928F"/>
              </a:solidFill>
              <a:effectLst/>
              <a:uLnTx/>
              <a:uFillTx/>
              <a:latin typeface="Arial"/>
              <a:ea typeface="+mn-ea"/>
              <a:cs typeface="+mn-cs"/>
            </a:endParaRPr>
          </a:p>
        </p:txBody>
      </p:sp>
      <p:sp>
        <p:nvSpPr>
          <p:cNvPr id="282" name="Google Shape;282;p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00" b="0" i="0" u="none" strike="noStrike" kern="1200" cap="none" spc="0" normalizeH="0" baseline="0" noProof="0">
                <a:ln>
                  <a:noFill/>
                </a:ln>
                <a:solidFill>
                  <a:srgbClr val="3684B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GB" sz="900" b="0" i="0" u="none" strike="noStrike" kern="1200" cap="none" spc="0" normalizeH="0" baseline="0" noProof="0" dirty="0">
              <a:ln>
                <a:noFill/>
              </a:ln>
              <a:solidFill>
                <a:srgbClr val="3684B9"/>
              </a:solidFill>
              <a:effectLst/>
              <a:uLnTx/>
              <a:uFillTx/>
              <a:latin typeface="Arial"/>
              <a:ea typeface="+mn-ea"/>
              <a:cs typeface="+mn-cs"/>
            </a:endParaRPr>
          </a:p>
        </p:txBody>
      </p:sp>
      <p:pic>
        <p:nvPicPr>
          <p:cNvPr id="283" name="Google Shape;283;p20"/>
          <p:cNvPicPr preferRelativeResize="0"/>
          <p:nvPr/>
        </p:nvPicPr>
        <p:blipFill>
          <a:blip r:embed="rId3">
            <a:alphaModFix/>
          </a:blip>
          <a:stretch>
            <a:fillRect/>
          </a:stretch>
        </p:blipFill>
        <p:spPr>
          <a:xfrm>
            <a:off x="2138450" y="3156711"/>
            <a:ext cx="2581099" cy="2581099"/>
          </a:xfrm>
          <a:prstGeom prst="rect">
            <a:avLst/>
          </a:prstGeom>
          <a:noFill/>
          <a:ln>
            <a:noFill/>
          </a:ln>
        </p:spPr>
      </p:pic>
      <p:sp>
        <p:nvSpPr>
          <p:cNvPr id="284" name="Google Shape;284;p20"/>
          <p:cNvSpPr txBox="1">
            <a:spLocks noGrp="1"/>
          </p:cNvSpPr>
          <p:nvPr>
            <p:ph type="body" idx="2"/>
          </p:nvPr>
        </p:nvSpPr>
        <p:spPr>
          <a:xfrm>
            <a:off x="7963350" y="2357100"/>
            <a:ext cx="3689700" cy="2916000"/>
          </a:xfrm>
          <a:prstGeom prst="rect">
            <a:avLst/>
          </a:prstGeom>
        </p:spPr>
        <p:txBody>
          <a:bodyPr spcFirstLastPara="1" wrap="square" lIns="91425" tIns="45700" rIns="91425" bIns="45700" anchor="t" anchorCtr="0">
            <a:noAutofit/>
          </a:bodyPr>
          <a:lstStyle/>
          <a:p>
            <a:pPr marL="0" lvl="0" indent="0">
              <a:buNone/>
            </a:pPr>
            <a:r>
              <a:rPr lang="en-US" sz="3000" b="1" dirty="0">
                <a:solidFill>
                  <a:srgbClr val="5F6166"/>
                </a:solidFill>
                <a:latin typeface="Constantia"/>
                <a:ea typeface="Constantia"/>
                <a:cs typeface="Constantia"/>
                <a:sym typeface="Constantia"/>
              </a:rPr>
              <a:t>Silence </a:t>
            </a:r>
            <a:r>
              <a:rPr lang="fr-FR" sz="3000" b="1" dirty="0">
                <a:solidFill>
                  <a:srgbClr val="5F6166"/>
                </a:solidFill>
                <a:latin typeface="Constantia"/>
                <a:ea typeface="Constantia"/>
                <a:cs typeface="Constantia"/>
                <a:sym typeface="Constantia"/>
              </a:rPr>
              <a:t>dangereux</a:t>
            </a:r>
            <a:r>
              <a:rPr lang="en-US" sz="3000" b="1" dirty="0">
                <a:solidFill>
                  <a:srgbClr val="5F6166"/>
                </a:solidFill>
                <a:latin typeface="Constantia"/>
                <a:ea typeface="Constantia"/>
                <a:cs typeface="Constantia"/>
                <a:sym typeface="Constantia"/>
              </a:rPr>
              <a:t> </a:t>
            </a:r>
            <a:r>
              <a:rPr lang="en-US" sz="3000" dirty="0">
                <a:solidFill>
                  <a:srgbClr val="5F6166"/>
                </a:solidFill>
                <a:latin typeface="Constantia"/>
                <a:ea typeface="Constantia"/>
                <a:cs typeface="Constantia"/>
                <a:sym typeface="Constantia"/>
              </a:rPr>
              <a:t>
</a:t>
            </a:r>
            <a:endParaRPr sz="3000" dirty="0"/>
          </a:p>
        </p:txBody>
      </p:sp>
      <p:pic>
        <p:nvPicPr>
          <p:cNvPr id="285" name="Google Shape;285;p20"/>
          <p:cNvPicPr preferRelativeResize="0"/>
          <p:nvPr/>
        </p:nvPicPr>
        <p:blipFill>
          <a:blip r:embed="rId4">
            <a:alphaModFix/>
          </a:blip>
          <a:stretch>
            <a:fillRect/>
          </a:stretch>
        </p:blipFill>
        <p:spPr>
          <a:xfrm>
            <a:off x="8334800" y="3202000"/>
            <a:ext cx="2490525" cy="2490525"/>
          </a:xfrm>
          <a:prstGeom prst="rect">
            <a:avLst/>
          </a:prstGeom>
          <a:noFill/>
          <a:ln>
            <a:noFill/>
          </a:ln>
        </p:spPr>
      </p:pic>
    </p:spTree>
    <p:extLst>
      <p:ext uri="{BB962C8B-B14F-4D97-AF65-F5344CB8AC3E}">
        <p14:creationId xmlns:p14="http://schemas.microsoft.com/office/powerpoint/2010/main" val="181861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title"/>
          </p:nvPr>
        </p:nvSpPr>
        <p:spPr>
          <a:xfrm>
            <a:off x="208156" y="384773"/>
            <a:ext cx="11775688" cy="1148579"/>
          </a:xfrm>
          <a:prstGeom prst="rect">
            <a:avLst/>
          </a:prstGeom>
          <a:noFill/>
          <a:ln>
            <a:noFill/>
          </a:ln>
        </p:spPr>
        <p:txBody>
          <a:bodyPr spcFirstLastPara="1" wrap="square" lIns="91425" tIns="45700" rIns="91425" bIns="45700" anchor="t" anchorCtr="0">
            <a:noAutofit/>
          </a:bodyPr>
          <a:lstStyle/>
          <a:p>
            <a:pPr lvl="0">
              <a:lnSpc>
                <a:spcPct val="90000"/>
              </a:lnSpc>
              <a:spcBef>
                <a:spcPts val="0"/>
              </a:spcBef>
              <a:buClr>
                <a:srgbClr val="5F6166"/>
              </a:buClr>
              <a:buSzPts val="1400"/>
            </a:pPr>
            <a:r>
              <a:rPr lang="fr-FR" sz="4400" dirty="0">
                <a:solidFill>
                  <a:srgbClr val="32928F"/>
                </a:solidFill>
              </a:rPr>
              <a:t>Quatre dimensions de la sécurité psychologique </a:t>
            </a:r>
            <a:r>
              <a:rPr lang="es-ES" sz="4800" dirty="0">
                <a:solidFill>
                  <a:srgbClr val="32928F"/>
                </a:solidFill>
              </a:rPr>
              <a:t>
</a:t>
            </a:r>
            <a:endParaRPr sz="4800" dirty="0">
              <a:solidFill>
                <a:srgbClr val="32928F"/>
              </a:solidFill>
            </a:endParaRPr>
          </a:p>
        </p:txBody>
      </p:sp>
      <p:sp>
        <p:nvSpPr>
          <p:cNvPr id="340" name="Google Shape;340;p31"/>
          <p:cNvSpPr txBox="1">
            <a:spLocks noGrp="1"/>
          </p:cNvSpPr>
          <p:nvPr>
            <p:ph type="body" idx="1"/>
          </p:nvPr>
        </p:nvSpPr>
        <p:spPr>
          <a:xfrm>
            <a:off x="7155100" y="4036820"/>
            <a:ext cx="4587134" cy="2281180"/>
          </a:xfrm>
          <a:prstGeom prst="rect">
            <a:avLst/>
          </a:prstGeom>
          <a:noFill/>
          <a:ln>
            <a:noFill/>
          </a:ln>
        </p:spPr>
        <p:txBody>
          <a:bodyPr spcFirstLastPara="1" wrap="square" lIns="91425" tIns="45700" rIns="91425" bIns="45700" anchor="t" anchorCtr="0">
            <a:noAutofit/>
          </a:bodyPr>
          <a:lstStyle/>
          <a:p>
            <a:pPr marL="0" lvl="0" indent="0">
              <a:lnSpc>
                <a:spcPct val="90000"/>
              </a:lnSpc>
              <a:spcBef>
                <a:spcPts val="0"/>
              </a:spcBef>
              <a:buSzPts val="2400"/>
              <a:buNone/>
            </a:pPr>
            <a:r>
              <a:rPr lang="fr-FR" sz="2800" dirty="0">
                <a:solidFill>
                  <a:srgbClr val="3D3D3D"/>
                </a:solidFill>
                <a:latin typeface="Roboto" panose="02000000000000000000" pitchFamily="2" charset="0"/>
              </a:rPr>
              <a:t>C</a:t>
            </a:r>
            <a:r>
              <a:rPr lang="fr-FR" sz="2800" b="0" i="0" dirty="0">
                <a:solidFill>
                  <a:srgbClr val="3D3D3D"/>
                </a:solidFill>
                <a:effectLst/>
                <a:latin typeface="Roboto" panose="02000000000000000000" pitchFamily="2" charset="0"/>
              </a:rPr>
              <a:t>onversation ouverte </a:t>
            </a:r>
            <a:r>
              <a:rPr lang="en-US" sz="2400" b="1" dirty="0"/>
              <a:t>
</a:t>
            </a:r>
            <a:endParaRPr dirty="0"/>
          </a:p>
        </p:txBody>
      </p:sp>
      <p:grpSp>
        <p:nvGrpSpPr>
          <p:cNvPr id="341" name="Google Shape;341;p31"/>
          <p:cNvGrpSpPr/>
          <p:nvPr/>
        </p:nvGrpSpPr>
        <p:grpSpPr>
          <a:xfrm>
            <a:off x="1307686" y="3853861"/>
            <a:ext cx="4788314" cy="2100114"/>
            <a:chOff x="7067436" y="4292718"/>
            <a:chExt cx="4788314" cy="2100114"/>
          </a:xfrm>
        </p:grpSpPr>
        <p:sp>
          <p:nvSpPr>
            <p:cNvPr id="342" name="Google Shape;342;p31"/>
            <p:cNvSpPr txBox="1"/>
            <p:nvPr/>
          </p:nvSpPr>
          <p:spPr>
            <a:xfrm>
              <a:off x="7067436" y="4292718"/>
              <a:ext cx="4788314" cy="1489500"/>
            </a:xfrm>
            <a:prstGeom prst="rect">
              <a:avLst/>
            </a:prstGeom>
            <a:noFill/>
            <a:ln>
              <a:noFill/>
            </a:ln>
          </p:spPr>
          <p:txBody>
            <a:bodyPr spcFirstLastPara="1" wrap="square" lIns="91425" tIns="45700" rIns="91425" bIns="45700" anchor="t" anchorCtr="0">
              <a:noAutofit/>
            </a:bodyPr>
            <a:lstStyle/>
            <a:p>
              <a:pPr lvl="0">
                <a:lnSpc>
                  <a:spcPct val="90000"/>
                </a:lnSpc>
                <a:buClr>
                  <a:srgbClr val="F27C20"/>
                </a:buClr>
                <a:buSzPts val="2400"/>
                <a:defRPr/>
              </a:pPr>
              <a:r>
                <a:rPr lang="fr-FR" sz="2400" b="1" dirty="0">
                  <a:solidFill>
                    <a:srgbClr val="5F6166"/>
                  </a:solidFill>
                  <a:latin typeface="Corbel"/>
                  <a:ea typeface="Corbel"/>
                  <a:cs typeface="Corbel"/>
                  <a:sym typeface="Corbel"/>
                </a:rPr>
                <a:t>Attitude face au risque et à l’échec </a:t>
              </a:r>
              <a:r>
                <a:rPr lang="es-ES" sz="2400" b="1" dirty="0">
                  <a:solidFill>
                    <a:srgbClr val="5F6166"/>
                  </a:solidFill>
                  <a:latin typeface="Corbel"/>
                  <a:ea typeface="Corbel"/>
                  <a:cs typeface="Corbel"/>
                  <a:sym typeface="Corbel"/>
                </a:rPr>
                <a:t>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43" name="Google Shape;343;p31"/>
            <p:cNvPicPr preferRelativeResize="0"/>
            <p:nvPr/>
          </p:nvPicPr>
          <p:blipFill rotWithShape="1">
            <a:blip r:embed="rId3">
              <a:alphaModFix/>
            </a:blip>
            <a:srcRect/>
            <a:stretch/>
          </p:blipFill>
          <p:spPr>
            <a:xfrm>
              <a:off x="8126537" y="4821132"/>
              <a:ext cx="1844613" cy="1571700"/>
            </a:xfrm>
            <a:prstGeom prst="rect">
              <a:avLst/>
            </a:prstGeom>
            <a:noFill/>
            <a:ln>
              <a:noFill/>
            </a:ln>
          </p:spPr>
        </p:pic>
      </p:grpSp>
      <p:grpSp>
        <p:nvGrpSpPr>
          <p:cNvPr id="344" name="Google Shape;344;p31"/>
          <p:cNvGrpSpPr/>
          <p:nvPr/>
        </p:nvGrpSpPr>
        <p:grpSpPr>
          <a:xfrm>
            <a:off x="7044267" y="1825965"/>
            <a:ext cx="4065982" cy="2027896"/>
            <a:chOff x="1480418" y="4282150"/>
            <a:chExt cx="4065982" cy="2210861"/>
          </a:xfrm>
        </p:grpSpPr>
        <p:sp>
          <p:nvSpPr>
            <p:cNvPr id="345" name="Google Shape;345;p31"/>
            <p:cNvSpPr txBox="1"/>
            <p:nvPr/>
          </p:nvSpPr>
          <p:spPr>
            <a:xfrm>
              <a:off x="1480418" y="4282150"/>
              <a:ext cx="4065982" cy="1642500"/>
            </a:xfrm>
            <a:prstGeom prst="rect">
              <a:avLst/>
            </a:prstGeom>
            <a:noFill/>
            <a:ln>
              <a:noFill/>
            </a:ln>
          </p:spPr>
          <p:txBody>
            <a:bodyPr spcFirstLastPara="1" wrap="square" lIns="91425" tIns="45700" rIns="91425" bIns="45700" anchor="t" anchorCtr="0">
              <a:noAutofit/>
            </a:bodyPr>
            <a:lstStyle/>
            <a:p>
              <a:pPr lvl="0">
                <a:lnSpc>
                  <a:spcPct val="90000"/>
                </a:lnSpc>
                <a:buClr>
                  <a:srgbClr val="F27C20"/>
                </a:buClr>
                <a:buSzPts val="2400"/>
                <a:defRPr/>
              </a:pPr>
              <a:r>
                <a:rPr lang="fr-FR" sz="2400" dirty="0">
                  <a:solidFill>
                    <a:srgbClr val="3D3D3D"/>
                  </a:solidFill>
                  <a:latin typeface="Roboto" panose="02000000000000000000" pitchFamily="2" charset="0"/>
                </a:rPr>
                <a:t>D</a:t>
              </a:r>
              <a:r>
                <a:rPr lang="fr-FR" sz="2400" b="0" i="0" dirty="0">
                  <a:solidFill>
                    <a:srgbClr val="3D3D3D"/>
                  </a:solidFill>
                  <a:effectLst/>
                  <a:latin typeface="Roboto" panose="02000000000000000000" pitchFamily="2" charset="0"/>
                </a:rPr>
                <a:t>isposition pour aider </a:t>
              </a:r>
              <a:r>
                <a:rPr lang="fr-FR" sz="2400" b="1" dirty="0">
                  <a:solidFill>
                    <a:srgbClr val="5F6166"/>
                  </a:solidFill>
                  <a:latin typeface="Corbel"/>
                  <a:ea typeface="Corbel"/>
                  <a:cs typeface="Corbel"/>
                  <a:sym typeface="Corbel"/>
                </a:rPr>
                <a:t>
</a:t>
              </a:r>
              <a:endParaRPr kumimoji="0" lang="fr-FR"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F27C20"/>
                </a:buClr>
                <a:buSzPts val="2400"/>
                <a:buFont typeface="Arial"/>
                <a:buNone/>
                <a:tabLst/>
                <a:defRPr/>
              </a:pPr>
              <a:endParaRPr kumimoji="0" sz="2400" b="0" i="0" u="none" strike="noStrike" kern="1200" cap="none" spc="0" normalizeH="0" baseline="0" noProof="0" dirty="0">
                <a:ln>
                  <a:noFill/>
                </a:ln>
                <a:solidFill>
                  <a:srgbClr val="5F6166"/>
                </a:solidFill>
                <a:effectLst/>
                <a:uLnTx/>
                <a:uFillTx/>
                <a:latin typeface="Corbel"/>
                <a:ea typeface="Corbel"/>
                <a:cs typeface="Corbel"/>
                <a:sym typeface="Corbel"/>
              </a:endParaRPr>
            </a:p>
          </p:txBody>
        </p:sp>
        <p:pic>
          <p:nvPicPr>
            <p:cNvPr id="346" name="Google Shape;346;p31"/>
            <p:cNvPicPr preferRelativeResize="0"/>
            <p:nvPr/>
          </p:nvPicPr>
          <p:blipFill rotWithShape="1">
            <a:blip r:embed="rId4">
              <a:alphaModFix/>
            </a:blip>
            <a:srcRect/>
            <a:stretch/>
          </p:blipFill>
          <p:spPr>
            <a:xfrm>
              <a:off x="2266088" y="4769061"/>
              <a:ext cx="1524866" cy="1723950"/>
            </a:xfrm>
            <a:prstGeom prst="rect">
              <a:avLst/>
            </a:prstGeom>
            <a:noFill/>
            <a:ln>
              <a:noFill/>
            </a:ln>
          </p:spPr>
        </p:pic>
      </p:grpSp>
      <p:pic>
        <p:nvPicPr>
          <p:cNvPr id="347" name="Google Shape;347;p31"/>
          <p:cNvPicPr preferRelativeResize="0"/>
          <p:nvPr/>
        </p:nvPicPr>
        <p:blipFill rotWithShape="1">
          <a:blip r:embed="rId5">
            <a:alphaModFix/>
          </a:blip>
          <a:srcRect/>
          <a:stretch/>
        </p:blipFill>
        <p:spPr>
          <a:xfrm>
            <a:off x="7833475" y="4603853"/>
            <a:ext cx="1469240" cy="1489500"/>
          </a:xfrm>
          <a:prstGeom prst="rect">
            <a:avLst/>
          </a:prstGeom>
          <a:noFill/>
          <a:ln>
            <a:noFill/>
          </a:ln>
        </p:spPr>
      </p:pic>
      <p:grpSp>
        <p:nvGrpSpPr>
          <p:cNvPr id="348" name="Google Shape;348;p31"/>
          <p:cNvGrpSpPr/>
          <p:nvPr/>
        </p:nvGrpSpPr>
        <p:grpSpPr>
          <a:xfrm>
            <a:off x="1307686" y="1810355"/>
            <a:ext cx="4708201" cy="1673745"/>
            <a:chOff x="6601234" y="1035491"/>
            <a:chExt cx="4708201" cy="1673745"/>
          </a:xfrm>
        </p:grpSpPr>
        <p:sp>
          <p:nvSpPr>
            <p:cNvPr id="349" name="Google Shape;349;p31"/>
            <p:cNvSpPr txBox="1"/>
            <p:nvPr/>
          </p:nvSpPr>
          <p:spPr>
            <a:xfrm>
              <a:off x="6601234" y="1035491"/>
              <a:ext cx="4708201" cy="1489500"/>
            </a:xfrm>
            <a:prstGeom prst="rect">
              <a:avLst/>
            </a:prstGeom>
            <a:noFill/>
            <a:ln>
              <a:noFill/>
            </a:ln>
          </p:spPr>
          <p:txBody>
            <a:bodyPr spcFirstLastPara="1" wrap="square" lIns="91425" tIns="45700" rIns="91425" bIns="45700" anchor="t" anchorCtr="0">
              <a:noAutofit/>
            </a:bodyPr>
            <a:lstStyle/>
            <a:p>
              <a:pPr lvl="0">
                <a:lnSpc>
                  <a:spcPct val="90000"/>
                </a:lnSpc>
                <a:buClr>
                  <a:srgbClr val="F27C20"/>
                </a:buClr>
                <a:buSzPts val="2400"/>
                <a:defRPr/>
              </a:pPr>
              <a:r>
                <a:rPr lang="en-US" sz="2400" b="1" dirty="0">
                  <a:solidFill>
                    <a:srgbClr val="5F6166"/>
                  </a:solidFill>
                  <a:latin typeface="Corbel"/>
                  <a:ea typeface="Corbel"/>
                  <a:cs typeface="Corbel"/>
                  <a:sym typeface="Corbel"/>
                </a:rPr>
                <a:t>Inclusion et </a:t>
              </a:r>
              <a:r>
                <a:rPr lang="fr-FR" sz="2400" b="1" dirty="0">
                  <a:solidFill>
                    <a:srgbClr val="5F6166"/>
                  </a:solidFill>
                  <a:latin typeface="Corbel"/>
                  <a:ea typeface="Corbel"/>
                  <a:cs typeface="Corbel"/>
                  <a:sym typeface="Corbel"/>
                </a:rPr>
                <a:t>diversité</a:t>
              </a:r>
              <a:r>
                <a:rPr lang="en-US" sz="2400" b="1" dirty="0">
                  <a:solidFill>
                    <a:srgbClr val="5F6166"/>
                  </a:solidFill>
                  <a:latin typeface="Corbel"/>
                  <a:ea typeface="Corbel"/>
                  <a:cs typeface="Corbel"/>
                  <a:sym typeface="Corbel"/>
                </a:rPr>
                <a:t> 
</a:t>
              </a:r>
              <a:endParaRPr kumimoji="0" sz="2400" b="0" i="0" u="none" strike="noStrike" kern="1200" cap="none" spc="0" normalizeH="0" baseline="0" noProof="0" dirty="0">
                <a:ln>
                  <a:noFill/>
                </a:ln>
                <a:solidFill>
                  <a:srgbClr val="5F6166"/>
                </a:solidFill>
                <a:effectLst/>
                <a:uLnTx/>
                <a:uFillTx/>
                <a:latin typeface="Corbel"/>
                <a:ea typeface="Corbel"/>
                <a:cs typeface="Corbel"/>
                <a:sym typeface="Corbel"/>
              </a:endParaRPr>
            </a:p>
          </p:txBody>
        </p:sp>
        <p:pic>
          <p:nvPicPr>
            <p:cNvPr id="350" name="Google Shape;350;p31"/>
            <p:cNvPicPr preferRelativeResize="0"/>
            <p:nvPr/>
          </p:nvPicPr>
          <p:blipFill rotWithShape="1">
            <a:blip r:embed="rId6">
              <a:alphaModFix/>
            </a:blip>
            <a:srcRect/>
            <a:stretch/>
          </p:blipFill>
          <p:spPr>
            <a:xfrm>
              <a:off x="7231049" y="1806161"/>
              <a:ext cx="2422950" cy="903075"/>
            </a:xfrm>
            <a:prstGeom prst="rect">
              <a:avLst/>
            </a:prstGeom>
            <a:noFill/>
            <a:ln>
              <a:noFill/>
            </a:ln>
          </p:spPr>
        </p:pic>
      </p:grpSp>
      <p:sp>
        <p:nvSpPr>
          <p:cNvPr id="351" name="Google Shape;351;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GB"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11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0A9A6A37-A91E-9972-3D04-35DA0A614C19}"/>
              </a:ext>
            </a:extLst>
          </p:cNvPr>
          <p:cNvPicPr>
            <a:picLocks noChangeAspect="1"/>
          </p:cNvPicPr>
          <p:nvPr/>
        </p:nvPicPr>
        <p:blipFill rotWithShape="1">
          <a:blip r:embed="rId2"/>
          <a:srcRect b="15730"/>
          <a:stretch/>
        </p:blipFill>
        <p:spPr>
          <a:xfrm>
            <a:off x="1524016" y="857252"/>
            <a:ext cx="9143984" cy="5143499"/>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793CCE45-1668-43C0-890A-93CC0AF1E5E2}"/>
              </a:ext>
            </a:extLst>
          </p:cNvPr>
          <p:cNvSpPr>
            <a:spLocks noGrp="1"/>
          </p:cNvSpPr>
          <p:nvPr>
            <p:ph type="title"/>
          </p:nvPr>
        </p:nvSpPr>
        <p:spPr>
          <a:xfrm>
            <a:off x="6556935" y="1276061"/>
            <a:ext cx="3566285" cy="1643825"/>
          </a:xfrm>
        </p:spPr>
        <p:txBody>
          <a:bodyPr vert="horz" lIns="68580" tIns="34290" rIns="68580" bIns="34290" rtlCol="0" anchor="t">
            <a:normAutofit fontScale="90000"/>
          </a:bodyPr>
          <a:lstStyle/>
          <a:p>
            <a:pPr algn="ctr">
              <a:lnSpc>
                <a:spcPct val="90000"/>
              </a:lnSpc>
            </a:pPr>
            <a:r>
              <a:rPr lang="fr-FR" sz="3600" dirty="0"/>
              <a:t>Écoute active : le secret pour aborder des conversations difficiles</a:t>
            </a:r>
            <a:br>
              <a:rPr lang="fr-FR" sz="3600" dirty="0"/>
            </a:b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343530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4B-E743-46EF-A2FC-56D3F0665547}"/>
              </a:ext>
            </a:extLst>
          </p:cNvPr>
          <p:cNvSpPr txBox="1">
            <a:spLocks/>
          </p:cNvSpPr>
          <p:nvPr/>
        </p:nvSpPr>
        <p:spPr>
          <a:xfrm>
            <a:off x="1962912" y="197069"/>
            <a:ext cx="8266176" cy="73183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cap="all" baseline="0">
                <a:solidFill>
                  <a:schemeClr val="tx1"/>
                </a:solidFill>
                <a:latin typeface="+mj-lt"/>
                <a:ea typeface="+mj-ea"/>
                <a:cs typeface="+mj-cs"/>
              </a:defRPr>
            </a:lvl1pPr>
          </a:lstStyle>
          <a:p>
            <a:pPr>
              <a:defRPr/>
            </a:pPr>
            <a:r>
              <a:rPr lang="en-US" dirty="0">
                <a:solidFill>
                  <a:srgbClr val="A31034"/>
                </a:solidFill>
                <a:latin typeface="Franklin Gothic Medium" panose="020B0603020102020204"/>
              </a:rPr>
              <a:t>Une </a:t>
            </a:r>
            <a:r>
              <a:rPr lang="fr-FR" dirty="0">
                <a:solidFill>
                  <a:srgbClr val="A31034"/>
                </a:solidFill>
                <a:latin typeface="Franklin Gothic Medium" panose="020B0603020102020204"/>
              </a:rPr>
              <a:t>expérience mentale... .
</a:t>
            </a:r>
          </a:p>
        </p:txBody>
      </p:sp>
      <p:sp>
        <p:nvSpPr>
          <p:cNvPr id="3" name="TextBox 2">
            <a:extLst>
              <a:ext uri="{FF2B5EF4-FFF2-40B4-BE49-F238E27FC236}">
                <a16:creationId xmlns:a16="http://schemas.microsoft.com/office/drawing/2014/main" id="{40C376B3-A535-402A-9651-3A6BE2CB3A55}"/>
              </a:ext>
            </a:extLst>
          </p:cNvPr>
          <p:cNvSpPr txBox="1"/>
          <p:nvPr/>
        </p:nvSpPr>
        <p:spPr>
          <a:xfrm>
            <a:off x="1981201" y="1135091"/>
            <a:ext cx="8114231" cy="4031873"/>
          </a:xfrm>
          <a:prstGeom prst="rect">
            <a:avLst/>
          </a:prstGeom>
          <a:noFill/>
        </p:spPr>
        <p:txBody>
          <a:bodyPr wrap="square" rtlCol="0">
            <a:spAutoFit/>
          </a:bodyPr>
          <a:lstStyle/>
          <a:p>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Partie 1. Pense à une conversation difficile dans laquelle tu as été impliqué et </a:t>
            </a:r>
            <a:r>
              <a:rPr lang="fr-FR" sz="2000" b="1" kern="100" dirty="0">
                <a:solidFill>
                  <a:srgbClr val="00B0F0"/>
                </a:solidFill>
                <a:effectLst/>
                <a:latin typeface="Franklin Gothic Book" panose="020B0503020102020204" pitchFamily="34" charset="0"/>
                <a:ea typeface="Calibri" panose="020F0502020204030204" pitchFamily="34" charset="0"/>
                <a:cs typeface="Times New Roman" panose="02020603050405020304" pitchFamily="18" charset="0"/>
              </a:rPr>
              <a:t>que tu as souffert de nombreux problèmes </a:t>
            </a: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(maladresse, mauvais sentiments)</a:t>
            </a:r>
            <a:r>
              <a:rPr lang="en-US" sz="2000" b="1" dirty="0">
                <a:solidFill>
                  <a:srgbClr val="000000"/>
                </a:solidFill>
                <a:latin typeface="Franklin Gothic Book" panose="020B0503020102020204"/>
              </a:rPr>
              <a:t>
</a:t>
            </a:r>
            <a:endParaRPr lang="en-US" sz="2000" dirty="0">
              <a:solidFill>
                <a:srgbClr val="000000"/>
              </a:solidFill>
              <a:latin typeface="Franklin Gothic Book" panose="020B0503020102020204"/>
            </a:endParaRPr>
          </a:p>
          <a:p>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Prend 5 minutes pour : </a:t>
            </a:r>
            <a:r>
              <a:rPr lang="en-US" sz="2000" i="1" dirty="0">
                <a:solidFill>
                  <a:srgbClr val="A31034"/>
                </a:solidFill>
                <a:latin typeface="Franklin Gothic Book" panose="020B0503020102020204"/>
              </a:rPr>
              <a:t>
</a:t>
            </a:r>
          </a:p>
          <a:p>
            <a:pPr marL="342900" indent="-342900">
              <a:buFont typeface="Arial" panose="020B0604020202020204" pitchFamily="34" charset="0"/>
              <a:buChar char="•"/>
            </a:pPr>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Écrire quelques notes sur la raison pour laquelle vous avez souffert de ces problèmes. </a:t>
            </a:r>
            <a:r>
              <a:rPr lang="es-ES" sz="2000" i="1" dirty="0">
                <a:solidFill>
                  <a:srgbClr val="C00000"/>
                </a:solidFill>
                <a:latin typeface="Franklin Gothic Book" panose="020B0503020102020204" pitchFamily="34" charset="0"/>
              </a:rPr>
              <a:t> </a:t>
            </a:r>
            <a:endParaRPr lang="es-ES" sz="2000" i="1" dirty="0">
              <a:solidFill>
                <a:srgbClr val="A31034"/>
              </a:solidFill>
              <a:latin typeface="Franklin Gothic Book" panose="020B0503020102020204"/>
            </a:endParaRPr>
          </a:p>
          <a:p>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Comment cela t’ a personnellement touché?</a:t>
            </a:r>
            <a:endParaRPr lang="it-IT"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r>
              <a:rPr lang="es-ES" sz="2000" i="1" dirty="0">
                <a:solidFill>
                  <a:srgbClr val="A31034"/>
                </a:solidFill>
                <a:latin typeface="Franklin Gothic Book" panose="020B0503020102020204"/>
              </a:rPr>
              <a:t>  </a:t>
            </a:r>
          </a:p>
          <a:p>
            <a:r>
              <a:rPr lang="es-ES" sz="2000" i="1" dirty="0">
                <a:solidFill>
                  <a:srgbClr val="A31034"/>
                </a:solidFill>
                <a:latin typeface="Franklin Gothic Book" panose="020B0503020102020204"/>
              </a:rPr>
              <a:t>
</a:t>
            </a:r>
            <a:endParaRPr lang="en-US" sz="1600" i="1" dirty="0">
              <a:solidFill>
                <a:srgbClr val="000000"/>
              </a:solidFill>
              <a:latin typeface="Franklin Gothic Book" panose="020B0503020102020204"/>
            </a:endParaRPr>
          </a:p>
          <a:p>
            <a:pPr algn="r"/>
            <a:endParaRPr lang="en-US" sz="1600" i="1"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481ACAB6-9689-4D90-B4D3-F5ACE38DA843}"/>
              </a:ext>
            </a:extLst>
          </p:cNvPr>
          <p:cNvSpPr txBox="1"/>
          <p:nvPr/>
        </p:nvSpPr>
        <p:spPr>
          <a:xfrm>
            <a:off x="1981201" y="4199416"/>
            <a:ext cx="8035159" cy="2956835"/>
          </a:xfrm>
          <a:prstGeom prst="rect">
            <a:avLst/>
          </a:prstGeom>
          <a:noFill/>
        </p:spPr>
        <p:txBody>
          <a:bodyPr wrap="square" rtlCol="0">
            <a:spAutoFit/>
          </a:bodyPr>
          <a:lstStyle/>
          <a:p>
            <a:pPr>
              <a:lnSpc>
                <a:spcPct val="107000"/>
              </a:lnSpc>
              <a:spcAft>
                <a:spcPts val="800"/>
              </a:spcAft>
            </a:pPr>
            <a:r>
              <a:rPr lang="fr-FR" sz="1800" kern="100" dirty="0">
                <a:effectLst/>
                <a:latin typeface="Franklin Gothic Book" panose="020B0503020102020204" pitchFamily="34" charset="0"/>
                <a:ea typeface="Calibri" panose="020F0502020204030204" pitchFamily="34" charset="0"/>
                <a:cs typeface="Times New Roman" panose="02020603050405020304" pitchFamily="18" charset="0"/>
              </a:rPr>
              <a:t>Partie 2. Partage avec un partenaire. </a:t>
            </a:r>
            <a:endParaRPr lang="it-IT" sz="18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it-IT" sz="18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Prend 8 minutes au </a:t>
            </a:r>
            <a:r>
              <a:rPr lang="fr-FR" sz="1800" kern="100" dirty="0" err="1">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Breakout</a:t>
            </a:r>
            <a:r>
              <a:rPr lang="fr-FR"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(en petits groupes</a:t>
            </a:r>
            <a:r>
              <a:rPr lang="it-IT"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it-IT"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Vous serez jumelé/e avec votre compag</a:t>
            </a:r>
            <a:r>
              <a:rPr lang="fr-FR" kern="10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ne</a:t>
            </a:r>
            <a:r>
              <a:rPr lang="fr-FR"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original</a:t>
            </a:r>
            <a:r>
              <a:rPr lang="fr-FR" kern="10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e</a:t>
            </a:r>
            <a:r>
              <a:rPr lang="fr-FR" sz="18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partagez tout ce qui vous met à l’aise. Veuillez partager tout ce que vous pouvez sans rompre la confidentialité pour en faire une conversation fructueuse,</a:t>
            </a:r>
            <a:endParaRPr lang="en-US" i="1" dirty="0">
              <a:solidFill>
                <a:srgbClr val="A31034"/>
              </a:solidFill>
              <a:latin typeface="Franklin Gothic Book" panose="020B0503020102020204"/>
            </a:endParaRPr>
          </a:p>
          <a:p>
            <a:endParaRPr lang="en-US" dirty="0">
              <a:solidFill>
                <a:srgbClr val="A31034"/>
              </a:solidFill>
              <a:latin typeface="Franklin Gothic Book" panose="020B0503020102020204"/>
            </a:endParaRPr>
          </a:p>
        </p:txBody>
      </p:sp>
    </p:spTree>
    <p:extLst>
      <p:ext uri="{BB962C8B-B14F-4D97-AF65-F5344CB8AC3E}">
        <p14:creationId xmlns:p14="http://schemas.microsoft.com/office/powerpoint/2010/main" val="54631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CE45-1668-43C0-890A-93CC0AF1E5E2}"/>
              </a:ext>
            </a:extLst>
          </p:cNvPr>
          <p:cNvSpPr>
            <a:spLocks noGrp="1"/>
          </p:cNvSpPr>
          <p:nvPr>
            <p:ph type="title"/>
          </p:nvPr>
        </p:nvSpPr>
        <p:spPr>
          <a:xfrm>
            <a:off x="694944" y="804176"/>
            <a:ext cx="5496805" cy="3453317"/>
          </a:xfrm>
        </p:spPr>
        <p:txBody>
          <a:bodyPr vert="horz" lIns="91440" tIns="45720" rIns="91440" bIns="45720" rtlCol="0" anchor="t">
            <a:normAutofit/>
          </a:bodyPr>
          <a:lstStyle/>
          <a:p>
            <a:r>
              <a:rPr lang="fr-FR" sz="2300" dirty="0"/>
              <a:t>Les conversations difficiles ne visent presque jamais à obtenir les faits corrects. Il s’agit de perceptions, de interprétations et de valeurs contradictoires". </a:t>
            </a:r>
            <a:br>
              <a:rPr lang="fr-FR" sz="2300" dirty="0"/>
            </a:br>
            <a:br>
              <a:rPr lang="it-IT" sz="2300" dirty="0"/>
            </a:br>
            <a:r>
              <a:rPr lang="fr-FR" sz="2300" dirty="0"/>
              <a:t>~Douglas Stone</a:t>
            </a:r>
            <a:br>
              <a:rPr lang="it-IT" sz="2300" dirty="0"/>
            </a:br>
            <a:r>
              <a:rPr lang="fr-FR" sz="2300" dirty="0"/>
              <a:t>Conversations difficiles </a:t>
            </a:r>
            <a:br>
              <a:rPr lang="it-IT" sz="2300" dirty="0"/>
            </a:br>
            <a:br>
              <a:rPr lang="en-US" sz="2300" dirty="0"/>
            </a:br>
            <a:endParaRPr lang="en-US" sz="2300" dirty="0"/>
          </a:p>
        </p:txBody>
      </p:sp>
      <p:pic>
        <p:nvPicPr>
          <p:cNvPr id="5" name="Picture 4" descr="Wood human figure">
            <a:extLst>
              <a:ext uri="{FF2B5EF4-FFF2-40B4-BE49-F238E27FC236}">
                <a16:creationId xmlns:a16="http://schemas.microsoft.com/office/drawing/2014/main" id="{0A9A6A37-A91E-9972-3D04-35DA0A614C19}"/>
              </a:ext>
            </a:extLst>
          </p:cNvPr>
          <p:cNvPicPr>
            <a:picLocks noChangeAspect="1"/>
          </p:cNvPicPr>
          <p:nvPr/>
        </p:nvPicPr>
        <p:blipFill rotWithShape="1">
          <a:blip r:embed="rId3"/>
          <a:srcRect r="42325"/>
          <a:stretch/>
        </p:blipFill>
        <p:spPr>
          <a:xfrm>
            <a:off x="6695807" y="-8302"/>
            <a:ext cx="3972193" cy="4597197"/>
          </a:xfrm>
          <a:prstGeom prst="rect">
            <a:avLst/>
          </a:prstGeom>
        </p:spPr>
      </p:pic>
      <p:sp>
        <p:nvSpPr>
          <p:cNvPr id="3" name="Title 1">
            <a:extLst>
              <a:ext uri="{FF2B5EF4-FFF2-40B4-BE49-F238E27FC236}">
                <a16:creationId xmlns:a16="http://schemas.microsoft.com/office/drawing/2014/main" id="{66E216AF-3001-2C1E-06EB-B3859E64AA98}"/>
              </a:ext>
            </a:extLst>
          </p:cNvPr>
          <p:cNvSpPr txBox="1">
            <a:spLocks/>
          </p:cNvSpPr>
          <p:nvPr/>
        </p:nvSpPr>
        <p:spPr>
          <a:xfrm>
            <a:off x="2098125" y="4905319"/>
            <a:ext cx="4207085" cy="1148505"/>
          </a:xfrm>
          <a:prstGeom prst="rect">
            <a:avLst/>
          </a:prstGeom>
        </p:spPr>
        <p:txBody>
          <a:bodyPr vert="horz" lIns="91440" tIns="45720" rIns="91440" bIns="45720" rtlCol="0" anchor="b">
            <a:normAutofit/>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defTabSz="914400">
              <a:lnSpc>
                <a:spcPct val="110000"/>
              </a:lnSpc>
              <a:spcBef>
                <a:spcPts val="1000"/>
              </a:spcBef>
            </a:pPr>
            <a:endParaRPr lang="en-US" sz="2200" b="1" dirty="0">
              <a:latin typeface="+mn-lt"/>
              <a:ea typeface="+mn-ea"/>
              <a:cs typeface="+mn-cs"/>
            </a:endParaRPr>
          </a:p>
        </p:txBody>
      </p:sp>
    </p:spTree>
    <p:extLst>
      <p:ext uri="{BB962C8B-B14F-4D97-AF65-F5344CB8AC3E}">
        <p14:creationId xmlns:p14="http://schemas.microsoft.com/office/powerpoint/2010/main" val="1140580301"/>
      </p:ext>
    </p:extLst>
  </p:cSld>
  <p:clrMapOvr>
    <a:masterClrMapping/>
  </p:clrMapOvr>
  <mc:AlternateContent xmlns:mc="http://schemas.openxmlformats.org/markup-compatibility/2006" xmlns:p14="http://schemas.microsoft.com/office/powerpoint/2010/main">
    <mc:Choice Requires="p14">
      <p:transition spd="slow" p14:dur="3000" advTm="5000">
        <p:push dir="u"/>
      </p:transition>
    </mc:Choice>
    <mc:Fallback xmlns="">
      <p:transition spd="slow" advTm="5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A104-87AE-45EC-B102-4B8C7BF4151E}"/>
              </a:ext>
            </a:extLst>
          </p:cNvPr>
          <p:cNvSpPr>
            <a:spLocks noGrp="1"/>
          </p:cNvSpPr>
          <p:nvPr>
            <p:ph type="title"/>
          </p:nvPr>
        </p:nvSpPr>
        <p:spPr>
          <a:xfrm>
            <a:off x="2163197" y="228364"/>
            <a:ext cx="7785430" cy="717568"/>
          </a:xfrm>
        </p:spPr>
        <p:txBody>
          <a:bodyPr>
            <a:normAutofit fontScale="90000"/>
          </a:bodyPr>
          <a:lstStyle/>
          <a:p>
            <a:r>
              <a:rPr lang="fr-FR" b="1" dirty="0"/>
              <a:t>Échelle d’inférence </a:t>
            </a:r>
            <a:r>
              <a:rPr lang="en-US" b="1" dirty="0"/>
              <a:t>
</a:t>
            </a:r>
          </a:p>
        </p:txBody>
      </p:sp>
      <p:pic>
        <p:nvPicPr>
          <p:cNvPr id="4" name="Online Media 3" title="Rethinking thinking - Trevor Maber">
            <a:hlinkClick r:id="" action="ppaction://media"/>
            <a:extLst>
              <a:ext uri="{FF2B5EF4-FFF2-40B4-BE49-F238E27FC236}">
                <a16:creationId xmlns:a16="http://schemas.microsoft.com/office/drawing/2014/main" id="{EBB6A09A-6C20-4457-893F-A7322595281C}"/>
              </a:ext>
            </a:extLst>
          </p:cNvPr>
          <p:cNvPicPr>
            <a:picLocks noGrp="1" noRot="1" noChangeAspect="1"/>
          </p:cNvPicPr>
          <p:nvPr>
            <p:ph idx="1"/>
            <a:videoFile r:link="rId1"/>
          </p:nvPr>
        </p:nvPicPr>
        <p:blipFill>
          <a:blip r:embed="rId4"/>
          <a:stretch>
            <a:fillRect/>
          </a:stretch>
        </p:blipFill>
        <p:spPr>
          <a:xfrm>
            <a:off x="2163197" y="1450429"/>
            <a:ext cx="7933452" cy="5018635"/>
          </a:xfrm>
          <a:prstGeom prst="rect">
            <a:avLst/>
          </a:prstGeom>
        </p:spPr>
      </p:pic>
      <p:sp>
        <p:nvSpPr>
          <p:cNvPr id="3" name="TextBox 2">
            <a:extLst>
              <a:ext uri="{FF2B5EF4-FFF2-40B4-BE49-F238E27FC236}">
                <a16:creationId xmlns:a16="http://schemas.microsoft.com/office/drawing/2014/main" id="{A63DD31E-1ADC-39E7-3005-A896C6C39EE3}"/>
              </a:ext>
            </a:extLst>
          </p:cNvPr>
          <p:cNvSpPr txBox="1"/>
          <p:nvPr/>
        </p:nvSpPr>
        <p:spPr>
          <a:xfrm>
            <a:off x="1752599" y="6618711"/>
            <a:ext cx="8686800" cy="307777"/>
          </a:xfrm>
          <a:prstGeom prst="rect">
            <a:avLst/>
          </a:prstGeom>
          <a:noFill/>
        </p:spPr>
        <p:txBody>
          <a:bodyPr wrap="square" rtlCol="0">
            <a:spAutoFit/>
          </a:bodyPr>
          <a:lstStyle/>
          <a:p>
            <a:pPr algn="r"/>
            <a:r>
              <a:rPr lang="es-ES" sz="700" dirty="0"/>
              <a:t>Fuente: Conversaciones difíciles: cómo discutir lo que más importa - Professional </a:t>
            </a:r>
            <a:r>
              <a:rPr lang="es-ES" sz="700" dirty="0" err="1"/>
              <a:t>Leadership</a:t>
            </a:r>
            <a:r>
              <a:rPr lang="es-ES" sz="700" dirty="0"/>
              <a:t> </a:t>
            </a:r>
            <a:r>
              <a:rPr lang="es-ES" sz="700" dirty="0" err="1"/>
              <a:t>Institute</a:t>
            </a:r>
            <a:r>
              <a:rPr lang="es-ES" sz="700" dirty="0"/>
              <a:t>
</a:t>
            </a:r>
            <a:endParaRPr lang="en-US" sz="700" dirty="0"/>
          </a:p>
        </p:txBody>
      </p:sp>
    </p:spTree>
    <p:extLst>
      <p:ext uri="{BB962C8B-B14F-4D97-AF65-F5344CB8AC3E}">
        <p14:creationId xmlns:p14="http://schemas.microsoft.com/office/powerpoint/2010/main" val="27409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E83E-E14D-4AE1-8767-F345369A77E0}"/>
              </a:ext>
            </a:extLst>
          </p:cNvPr>
          <p:cNvSpPr>
            <a:spLocks noGrp="1"/>
          </p:cNvSpPr>
          <p:nvPr>
            <p:ph type="title"/>
          </p:nvPr>
        </p:nvSpPr>
        <p:spPr>
          <a:xfrm>
            <a:off x="2094456" y="1537935"/>
            <a:ext cx="3436869" cy="1891064"/>
          </a:xfrm>
        </p:spPr>
        <p:txBody>
          <a:bodyPr vert="horz" lIns="91440" tIns="45720" rIns="91440" bIns="45720" rtlCol="0" anchor="b">
            <a:normAutofit fontScale="90000"/>
          </a:bodyPr>
          <a:lstStyle/>
          <a:p>
            <a:pPr>
              <a:lnSpc>
                <a:spcPct val="90000"/>
              </a:lnSpc>
            </a:pPr>
            <a:br>
              <a:rPr lang="fr-FR" sz="4100" dirty="0"/>
            </a:br>
            <a:br>
              <a:rPr lang="fr-FR" sz="4100" dirty="0"/>
            </a:br>
            <a:r>
              <a:rPr lang="fr-FR" sz="4100" dirty="0"/>
              <a:t>Qu’est-ce qui nous empêche d’écouter </a:t>
            </a:r>
            <a:r>
              <a:rPr lang="fr-FR" sz="4100" dirty="0" err="1"/>
              <a:t>activemt</a:t>
            </a:r>
            <a:r>
              <a:rPr lang="es-ES" sz="4100" dirty="0"/>
              <a:t>?
</a:t>
            </a:r>
            <a:endParaRPr lang="en-US" sz="4100" dirty="0"/>
          </a:p>
        </p:txBody>
      </p:sp>
      <p:sp>
        <p:nvSpPr>
          <p:cNvPr id="3" name="Text Placeholder 2">
            <a:extLst>
              <a:ext uri="{FF2B5EF4-FFF2-40B4-BE49-F238E27FC236}">
                <a16:creationId xmlns:a16="http://schemas.microsoft.com/office/drawing/2014/main" id="{5911F00D-6C7B-4FF5-BB51-81755FC69CE0}"/>
              </a:ext>
            </a:extLst>
          </p:cNvPr>
          <p:cNvSpPr>
            <a:spLocks noGrp="1"/>
          </p:cNvSpPr>
          <p:nvPr>
            <p:ph type="body" idx="1"/>
          </p:nvPr>
        </p:nvSpPr>
        <p:spPr>
          <a:xfrm>
            <a:off x="2094456" y="3739487"/>
            <a:ext cx="3436869" cy="2439244"/>
          </a:xfrm>
        </p:spPr>
        <p:txBody>
          <a:bodyPr vert="horz" lIns="91440" tIns="45720" rIns="91440" bIns="45720" rtlCol="0">
            <a:normAutofit fontScale="47500" lnSpcReduction="20000"/>
          </a:bodyPr>
          <a:lstStyle/>
          <a:p>
            <a:pPr>
              <a:lnSpc>
                <a:spcPct val="107000"/>
              </a:lnSpc>
              <a:spcAft>
                <a:spcPts val="800"/>
              </a:spcAft>
            </a:pPr>
            <a:r>
              <a:rPr lang="fr-FR" sz="3100" b="1" u="sng" kern="100" dirty="0">
                <a:solidFill>
                  <a:srgbClr val="C00000"/>
                </a:solidFill>
                <a:effectLst/>
                <a:latin typeface="Aptos Light" panose="020B0004020202020204" pitchFamily="34" charset="0"/>
                <a:ea typeface="Calibri" panose="020F0502020204030204" pitchFamily="34" charset="0"/>
                <a:cs typeface="Times New Roman" panose="02020603050405020304" pitchFamily="18" charset="0"/>
              </a:rPr>
              <a:t>Bande originale de pensées</a:t>
            </a:r>
            <a:endParaRPr lang="it-IT" sz="3100" b="1" u="sng" kern="100" dirty="0">
              <a:solidFill>
                <a:srgbClr val="C00000"/>
              </a:solidFill>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100" kern="100" dirty="0">
                <a:effectLst/>
                <a:latin typeface="Aptos Light" panose="020B0004020202020204" pitchFamily="34" charset="0"/>
                <a:ea typeface="Calibri" panose="020F0502020204030204" pitchFamily="34" charset="0"/>
                <a:cs typeface="Times New Roman" panose="02020603050405020304" pitchFamily="18" charset="0"/>
              </a:rPr>
              <a:t>Le cerveau travaille des heures supplémentaires en regardant dans le rétroviseur pour analyser, expliquer et attribuer la faute</a:t>
            </a:r>
            <a:endParaRPr lang="it-IT" sz="3100" kern="100" dirty="0">
              <a:effectLst/>
              <a:latin typeface="Aptos Light" panose="020B0004020202020204" pitchFamily="34" charset="0"/>
              <a:ea typeface="Calibri" panose="020F0502020204030204" pitchFamily="34" charset="0"/>
              <a:cs typeface="Times New Roman" panose="02020603050405020304" pitchFamily="18" charset="0"/>
            </a:endParaRPr>
          </a:p>
          <a:p>
            <a:endParaRPr lang="en-US" altLang="en-US" sz="2200" dirty="0"/>
          </a:p>
        </p:txBody>
      </p:sp>
      <p:pic>
        <p:nvPicPr>
          <p:cNvPr id="8" name="Graphic 7" descr="Brain in head">
            <a:extLst>
              <a:ext uri="{FF2B5EF4-FFF2-40B4-BE49-F238E27FC236}">
                <a16:creationId xmlns:a16="http://schemas.microsoft.com/office/drawing/2014/main" id="{77C0D1E4-9151-EB9C-ED29-2F91925765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93712" y="1668087"/>
            <a:ext cx="3488521" cy="3488521"/>
          </a:xfrm>
          <a:prstGeom prst="rect">
            <a:avLst/>
          </a:prstGeom>
        </p:spPr>
      </p:pic>
      <p:sp>
        <p:nvSpPr>
          <p:cNvPr id="4" name="TextBox 3">
            <a:extLst>
              <a:ext uri="{FF2B5EF4-FFF2-40B4-BE49-F238E27FC236}">
                <a16:creationId xmlns:a16="http://schemas.microsoft.com/office/drawing/2014/main" id="{EB7DFC72-3924-96B9-6D28-A52C3BFCFBF3}"/>
              </a:ext>
            </a:extLst>
          </p:cNvPr>
          <p:cNvSpPr txBox="1"/>
          <p:nvPr/>
        </p:nvSpPr>
        <p:spPr>
          <a:xfrm>
            <a:off x="1752599" y="6618711"/>
            <a:ext cx="8686800" cy="307777"/>
          </a:xfrm>
          <a:prstGeom prst="rect">
            <a:avLst/>
          </a:prstGeom>
          <a:noFill/>
        </p:spPr>
        <p:txBody>
          <a:bodyPr wrap="square" rtlCol="0">
            <a:spAutoFit/>
          </a:bodyPr>
          <a:lstStyle/>
          <a:p>
            <a:pPr algn="r"/>
            <a:r>
              <a:rPr lang="es-ES" sz="700" dirty="0"/>
              <a:t>Fuente: Conversaciones difíciles: cómo discutir lo que más importa - Professional </a:t>
            </a:r>
            <a:r>
              <a:rPr lang="es-ES" sz="700" dirty="0" err="1"/>
              <a:t>Leadership</a:t>
            </a:r>
            <a:r>
              <a:rPr lang="es-ES" sz="700" dirty="0"/>
              <a:t> </a:t>
            </a:r>
            <a:r>
              <a:rPr lang="es-ES" sz="700" dirty="0" err="1"/>
              <a:t>Institute</a:t>
            </a:r>
            <a:r>
              <a:rPr lang="es-ES" sz="700" dirty="0"/>
              <a:t>
</a:t>
            </a:r>
            <a:endParaRPr lang="en-US" sz="700" dirty="0"/>
          </a:p>
        </p:txBody>
      </p:sp>
    </p:spTree>
    <p:extLst>
      <p:ext uri="{BB962C8B-B14F-4D97-AF65-F5344CB8AC3E}">
        <p14:creationId xmlns:p14="http://schemas.microsoft.com/office/powerpoint/2010/main" val="139322501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6A3C-87B7-4243-9F19-C2787C4AE2EF}"/>
              </a:ext>
            </a:extLst>
          </p:cNvPr>
          <p:cNvSpPr>
            <a:spLocks noGrp="1"/>
          </p:cNvSpPr>
          <p:nvPr>
            <p:ph type="title"/>
          </p:nvPr>
        </p:nvSpPr>
        <p:spPr/>
        <p:txBody>
          <a:bodyPr>
            <a:normAutofit/>
          </a:bodyPr>
          <a:lstStyle/>
          <a:p>
            <a:r>
              <a:rPr lang="fr-FR" dirty="0"/>
              <a:t>Une approche pour apprendre la conversation </a:t>
            </a:r>
            <a:r>
              <a:rPr lang="es-ES" dirty="0"/>
              <a:t>
</a:t>
            </a:r>
            <a:endParaRPr lang="en-US" dirty="0"/>
          </a:p>
        </p:txBody>
      </p:sp>
      <p:graphicFrame>
        <p:nvGraphicFramePr>
          <p:cNvPr id="4" name="Content Placeholder 3">
            <a:extLst>
              <a:ext uri="{FF2B5EF4-FFF2-40B4-BE49-F238E27FC236}">
                <a16:creationId xmlns:a16="http://schemas.microsoft.com/office/drawing/2014/main" id="{10B8F1FF-DBC7-4CA8-B381-5337131194F6}"/>
              </a:ext>
            </a:extLst>
          </p:cNvPr>
          <p:cNvGraphicFramePr>
            <a:graphicFrameLocks noGrp="1"/>
          </p:cNvGraphicFramePr>
          <p:nvPr>
            <p:ph idx="1"/>
            <p:extLst>
              <p:ext uri="{D42A27DB-BD31-4B8C-83A1-F6EECF244321}">
                <p14:modId xmlns:p14="http://schemas.microsoft.com/office/powerpoint/2010/main" val="1204515496"/>
              </p:ext>
            </p:extLst>
          </p:nvPr>
        </p:nvGraphicFramePr>
        <p:xfrm>
          <a:off x="2095500" y="2749551"/>
          <a:ext cx="7785100" cy="3262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BCC1C8B-56D3-E034-77DD-8E97B8F55B66}"/>
              </a:ext>
            </a:extLst>
          </p:cNvPr>
          <p:cNvSpPr txBox="1"/>
          <p:nvPr/>
        </p:nvSpPr>
        <p:spPr>
          <a:xfrm>
            <a:off x="1752599" y="6618711"/>
            <a:ext cx="8686800" cy="200055"/>
          </a:xfrm>
          <a:prstGeom prst="rect">
            <a:avLst/>
          </a:prstGeom>
          <a:noFill/>
        </p:spPr>
        <p:txBody>
          <a:bodyPr wrap="square" rtlCol="0">
            <a:spAutoFit/>
          </a:bodyPr>
          <a:lstStyle/>
          <a:p>
            <a:pPr algn="r"/>
            <a:r>
              <a:rPr lang="es-ES" sz="700" dirty="0"/>
              <a:t>Fuente: Conversaciones difíciles: cómo discutir lo que más importa - Professional </a:t>
            </a:r>
            <a:r>
              <a:rPr lang="es-ES" sz="700" dirty="0" err="1"/>
              <a:t>Leadership</a:t>
            </a:r>
            <a:r>
              <a:rPr lang="es-ES" sz="700" dirty="0"/>
              <a:t> </a:t>
            </a:r>
            <a:r>
              <a:rPr lang="es-ES" sz="700" dirty="0" err="1"/>
              <a:t>Institute</a:t>
            </a:r>
            <a:endParaRPr lang="en-US" sz="700" dirty="0"/>
          </a:p>
        </p:txBody>
      </p:sp>
    </p:spTree>
    <p:extLst>
      <p:ext uri="{BB962C8B-B14F-4D97-AF65-F5344CB8AC3E}">
        <p14:creationId xmlns:p14="http://schemas.microsoft.com/office/powerpoint/2010/main" val="150385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8AA8438-2B30-CE4E-E785-21AB3CB2D65F}"/>
              </a:ext>
            </a:extLst>
          </p:cNvPr>
          <p:cNvGraphicFramePr>
            <a:graphicFrameLocks noGrp="1"/>
          </p:cNvGraphicFramePr>
          <p:nvPr>
            <p:ph idx="1"/>
            <p:extLst>
              <p:ext uri="{D42A27DB-BD31-4B8C-83A1-F6EECF244321}">
                <p14:modId xmlns:p14="http://schemas.microsoft.com/office/powerpoint/2010/main" val="97073887"/>
              </p:ext>
            </p:extLst>
          </p:nvPr>
        </p:nvGraphicFramePr>
        <p:xfrm>
          <a:off x="987424" y="1199470"/>
          <a:ext cx="10442575" cy="390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3088624-669B-7A68-7567-ECE71FA17E86}"/>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5" name="Footer Placeholder 4">
            <a:extLst>
              <a:ext uri="{FF2B5EF4-FFF2-40B4-BE49-F238E27FC236}">
                <a16:creationId xmlns:a16="http://schemas.microsoft.com/office/drawing/2014/main" id="{61AFB184-93C8-2EB6-1393-0F798AA630C8}"/>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BB5DB3-99BA-C188-165A-12401F10E0C8}"/>
              </a:ext>
            </a:extLst>
          </p:cNvPr>
          <p:cNvSpPr>
            <a:spLocks noGrp="1"/>
          </p:cNvSpPr>
          <p:nvPr>
            <p:ph type="sldNum" sz="quarter" idx="12"/>
          </p:nvPr>
        </p:nvSpPr>
        <p:spPr/>
        <p:txBody>
          <a:bodyPr/>
          <a:lstStyle/>
          <a:p>
            <a:fld id="{C68AC1EC-23E2-4F0E-A5A4-674EC8DB954E}" type="slidenum">
              <a:rPr lang="en-US" smtClean="0"/>
              <a:t>3</a:t>
            </a:fld>
            <a:endParaRPr lang="en-US"/>
          </a:p>
        </p:txBody>
      </p:sp>
    </p:spTree>
    <p:extLst>
      <p:ext uri="{BB962C8B-B14F-4D97-AF65-F5344CB8AC3E}">
        <p14:creationId xmlns:p14="http://schemas.microsoft.com/office/powerpoint/2010/main" val="26521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358-098B-011B-ED1C-77AC60306E26}"/>
              </a:ext>
            </a:extLst>
          </p:cNvPr>
          <p:cNvSpPr>
            <a:spLocks noGrp="1"/>
          </p:cNvSpPr>
          <p:nvPr>
            <p:ph type="title"/>
          </p:nvPr>
        </p:nvSpPr>
        <p:spPr>
          <a:xfrm>
            <a:off x="438150" y="395722"/>
            <a:ext cx="11252452" cy="1052078"/>
          </a:xfrm>
          <a:solidFill>
            <a:schemeClr val="accent3">
              <a:lumMod val="75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anchor="t">
            <a:noAutofit/>
          </a:bodyPr>
          <a:lstStyle/>
          <a:p>
            <a:r>
              <a:rPr lang="fr-FR" sz="2800" b="1" dirty="0">
                <a:solidFill>
                  <a:schemeClr val="bg1"/>
                </a:solidFill>
              </a:rPr>
              <a:t>Vous pouvez vous y entraîner en vous posant les questions suivantes</a:t>
            </a:r>
            <a:r>
              <a:rPr lang="en-US" sz="2800" b="1" i="0" dirty="0">
                <a:solidFill>
                  <a:schemeClr val="bg1"/>
                </a:solidFill>
                <a:effectLst/>
                <a:latin typeface="+mn-lt"/>
              </a:rPr>
              <a:t>:</a:t>
            </a:r>
            <a:endParaRPr lang="en-US" sz="2400" b="1" dirty="0">
              <a:solidFill>
                <a:schemeClr val="bg1"/>
              </a:solidFill>
              <a:latin typeface="+mn-lt"/>
            </a:endParaRPr>
          </a:p>
        </p:txBody>
      </p:sp>
      <p:graphicFrame>
        <p:nvGraphicFramePr>
          <p:cNvPr id="7" name="Content Placeholder 6">
            <a:extLst>
              <a:ext uri="{FF2B5EF4-FFF2-40B4-BE49-F238E27FC236}">
                <a16:creationId xmlns:a16="http://schemas.microsoft.com/office/drawing/2014/main" id="{41664DB8-B5C9-7BA9-E109-994DEE9CA668}"/>
              </a:ext>
            </a:extLst>
          </p:cNvPr>
          <p:cNvGraphicFramePr>
            <a:graphicFrameLocks noGrp="1"/>
          </p:cNvGraphicFramePr>
          <p:nvPr>
            <p:ph idx="1"/>
            <p:extLst>
              <p:ext uri="{D42A27DB-BD31-4B8C-83A1-F6EECF244321}">
                <p14:modId xmlns:p14="http://schemas.microsoft.com/office/powerpoint/2010/main" val="1198411002"/>
              </p:ext>
            </p:extLst>
          </p:nvPr>
        </p:nvGraphicFramePr>
        <p:xfrm>
          <a:off x="609600" y="2076450"/>
          <a:ext cx="10710863"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C131787-C4BF-6F74-8EEB-383F1C2BA97D}"/>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6" name="Slide Number Placeholder 5">
            <a:extLst>
              <a:ext uri="{FF2B5EF4-FFF2-40B4-BE49-F238E27FC236}">
                <a16:creationId xmlns:a16="http://schemas.microsoft.com/office/drawing/2014/main" id="{772AFAE2-D0EA-2BF2-5D8F-BACE31E2B095}"/>
              </a:ext>
            </a:extLst>
          </p:cNvPr>
          <p:cNvSpPr>
            <a:spLocks noGrp="1"/>
          </p:cNvSpPr>
          <p:nvPr>
            <p:ph type="sldNum" sz="quarter" idx="12"/>
          </p:nvPr>
        </p:nvSpPr>
        <p:spPr/>
        <p:txBody>
          <a:bodyPr/>
          <a:lstStyle/>
          <a:p>
            <a:fld id="{C68AC1EC-23E2-4F0E-A5A4-674EC8DB954E}" type="slidenum">
              <a:rPr lang="en-US" smtClean="0"/>
              <a:t>30</a:t>
            </a:fld>
            <a:endParaRPr lang="en-US"/>
          </a:p>
        </p:txBody>
      </p:sp>
      <p:sp>
        <p:nvSpPr>
          <p:cNvPr id="8" name="TextBox 7">
            <a:extLst>
              <a:ext uri="{FF2B5EF4-FFF2-40B4-BE49-F238E27FC236}">
                <a16:creationId xmlns:a16="http://schemas.microsoft.com/office/drawing/2014/main" id="{9756ABF9-A874-F4C4-EA6E-916B556C32BC}"/>
              </a:ext>
            </a:extLst>
          </p:cNvPr>
          <p:cNvSpPr txBox="1"/>
          <p:nvPr/>
        </p:nvSpPr>
        <p:spPr>
          <a:xfrm>
            <a:off x="1752599" y="6618711"/>
            <a:ext cx="8686800" cy="307777"/>
          </a:xfrm>
          <a:prstGeom prst="rect">
            <a:avLst/>
          </a:prstGeom>
          <a:noFill/>
        </p:spPr>
        <p:txBody>
          <a:bodyPr wrap="square" rtlCol="0">
            <a:spAutoFit/>
          </a:bodyPr>
          <a:lstStyle/>
          <a:p>
            <a:pPr algn="r"/>
            <a:r>
              <a:rPr lang="es-ES" sz="700"/>
              <a:t>Fuente: Conversaciones difíciles: cómo discutir lo que más importa - Professional Leadership Institute
</a:t>
            </a:r>
            <a:endParaRPr lang="en-US" sz="700" dirty="0"/>
          </a:p>
        </p:txBody>
      </p:sp>
    </p:spTree>
    <p:extLst>
      <p:ext uri="{BB962C8B-B14F-4D97-AF65-F5344CB8AC3E}">
        <p14:creationId xmlns:p14="http://schemas.microsoft.com/office/powerpoint/2010/main" val="73802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1358-098B-011B-ED1C-77AC60306E26}"/>
              </a:ext>
            </a:extLst>
          </p:cNvPr>
          <p:cNvSpPr>
            <a:spLocks noGrp="1"/>
          </p:cNvSpPr>
          <p:nvPr>
            <p:ph type="title"/>
          </p:nvPr>
        </p:nvSpPr>
        <p:spPr>
          <a:xfrm>
            <a:off x="438150" y="395721"/>
            <a:ext cx="11513056" cy="1385453"/>
          </a:xfrm>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anchor="t">
            <a:noAutofit/>
          </a:bodyPr>
          <a:lstStyle/>
          <a:p>
            <a:r>
              <a:rPr lang="fr-FR" sz="2800" b="1" dirty="0">
                <a:solidFill>
                  <a:srgbClr val="2D2D2D"/>
                </a:solidFill>
              </a:rPr>
              <a:t>Vous pouvez vous entraîner à le faire en vous posant les questions suivantes :</a:t>
            </a:r>
            <a:endParaRPr lang="en-US" sz="2400" b="1" dirty="0">
              <a:latin typeface="+mn-lt"/>
            </a:endParaRPr>
          </a:p>
        </p:txBody>
      </p:sp>
      <p:graphicFrame>
        <p:nvGraphicFramePr>
          <p:cNvPr id="7" name="Content Placeholder 6">
            <a:extLst>
              <a:ext uri="{FF2B5EF4-FFF2-40B4-BE49-F238E27FC236}">
                <a16:creationId xmlns:a16="http://schemas.microsoft.com/office/drawing/2014/main" id="{41664DB8-B5C9-7BA9-E109-994DEE9CA668}"/>
              </a:ext>
            </a:extLst>
          </p:cNvPr>
          <p:cNvGraphicFramePr>
            <a:graphicFrameLocks noGrp="1"/>
          </p:cNvGraphicFramePr>
          <p:nvPr>
            <p:ph idx="1"/>
            <p:extLst>
              <p:ext uri="{D42A27DB-BD31-4B8C-83A1-F6EECF244321}">
                <p14:modId xmlns:p14="http://schemas.microsoft.com/office/powerpoint/2010/main" val="751339038"/>
              </p:ext>
            </p:extLst>
          </p:nvPr>
        </p:nvGraphicFramePr>
        <p:xfrm>
          <a:off x="609600" y="2076450"/>
          <a:ext cx="10710863" cy="398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3C131787-C4BF-6F74-8EEB-383F1C2BA97D}"/>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5" name="Footer Placeholder 4">
            <a:extLst>
              <a:ext uri="{FF2B5EF4-FFF2-40B4-BE49-F238E27FC236}">
                <a16:creationId xmlns:a16="http://schemas.microsoft.com/office/drawing/2014/main" id="{0B51053C-5E5C-F391-F0CA-286A28692DB1}"/>
              </a:ext>
            </a:extLst>
          </p:cNvPr>
          <p:cNvSpPr>
            <a:spLocks noGrp="1"/>
          </p:cNvSpPr>
          <p:nvPr>
            <p:ph type="ftr" sz="quarter" idx="11"/>
          </p:nvPr>
        </p:nvSpPr>
        <p:spPr>
          <a:xfrm>
            <a:off x="6618514" y="6356350"/>
            <a:ext cx="4811486" cy="365125"/>
          </a:xfrm>
        </p:spPr>
        <p:txBody>
          <a:bodyPr/>
          <a:lstStyle/>
          <a:p>
            <a:r>
              <a:rPr lang="en-US" kern="0" cap="none" spc="0" dirty="0">
                <a:solidFill>
                  <a:schemeClr val="tx1"/>
                </a:solidFill>
              </a:rPr>
              <a:t>Fuente: The Ladder of Inference de Argys y Senge
</a:t>
            </a:r>
          </a:p>
        </p:txBody>
      </p:sp>
      <p:sp>
        <p:nvSpPr>
          <p:cNvPr id="6" name="Slide Number Placeholder 5">
            <a:extLst>
              <a:ext uri="{FF2B5EF4-FFF2-40B4-BE49-F238E27FC236}">
                <a16:creationId xmlns:a16="http://schemas.microsoft.com/office/drawing/2014/main" id="{772AFAE2-D0EA-2BF2-5D8F-BACE31E2B095}"/>
              </a:ext>
            </a:extLst>
          </p:cNvPr>
          <p:cNvSpPr>
            <a:spLocks noGrp="1"/>
          </p:cNvSpPr>
          <p:nvPr>
            <p:ph type="sldNum" sz="quarter" idx="12"/>
          </p:nvPr>
        </p:nvSpPr>
        <p:spPr/>
        <p:txBody>
          <a:bodyPr/>
          <a:lstStyle/>
          <a:p>
            <a:fld id="{C68AC1EC-23E2-4F0E-A5A4-674EC8DB954E}" type="slidenum">
              <a:rPr lang="en-US" smtClean="0"/>
              <a:t>31</a:t>
            </a:fld>
            <a:endParaRPr lang="en-US"/>
          </a:p>
        </p:txBody>
      </p:sp>
    </p:spTree>
    <p:extLst>
      <p:ext uri="{BB962C8B-B14F-4D97-AF65-F5344CB8AC3E}">
        <p14:creationId xmlns:p14="http://schemas.microsoft.com/office/powerpoint/2010/main" val="362025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094B-E743-46EF-A2FC-56D3F0665547}"/>
              </a:ext>
            </a:extLst>
          </p:cNvPr>
          <p:cNvSpPr txBox="1">
            <a:spLocks/>
          </p:cNvSpPr>
          <p:nvPr/>
        </p:nvSpPr>
        <p:spPr>
          <a:xfrm>
            <a:off x="1962912" y="197069"/>
            <a:ext cx="8266176" cy="731838"/>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b="1" kern="1200" cap="all" baseline="0">
                <a:solidFill>
                  <a:schemeClr val="tx1"/>
                </a:solidFill>
                <a:latin typeface="+mj-lt"/>
                <a:ea typeface="+mj-ea"/>
                <a:cs typeface="+mj-cs"/>
              </a:defRPr>
            </a:lvl1pPr>
          </a:lstStyle>
          <a:p>
            <a:pPr>
              <a:defRPr/>
            </a:pPr>
            <a:r>
              <a:rPr lang="fr-FR" sz="2800" dirty="0">
                <a:solidFill>
                  <a:srgbClr val="A31034"/>
                </a:solidFill>
                <a:latin typeface="Franklin Gothic Medium" panose="020B0603020102020204"/>
              </a:rPr>
              <a:t>Revenons à notre expérience mentale...</a:t>
            </a:r>
          </a:p>
        </p:txBody>
      </p:sp>
      <p:sp>
        <p:nvSpPr>
          <p:cNvPr id="3" name="TextBox 2">
            <a:extLst>
              <a:ext uri="{FF2B5EF4-FFF2-40B4-BE49-F238E27FC236}">
                <a16:creationId xmlns:a16="http://schemas.microsoft.com/office/drawing/2014/main" id="{40C376B3-A535-402A-9651-3A6BE2CB3A55}"/>
              </a:ext>
            </a:extLst>
          </p:cNvPr>
          <p:cNvSpPr txBox="1"/>
          <p:nvPr/>
        </p:nvSpPr>
        <p:spPr>
          <a:xfrm>
            <a:off x="1178169" y="1135092"/>
            <a:ext cx="9764747" cy="3340402"/>
          </a:xfrm>
          <a:prstGeom prst="rect">
            <a:avLst/>
          </a:prstGeom>
          <a:noFill/>
        </p:spPr>
        <p:txBody>
          <a:bodyPr wrap="square" rtlCol="0">
            <a:spAutoFit/>
          </a:bodyPr>
          <a:lstStyle/>
          <a:p>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Partie 1. Prend cinq minutes pour écrire comment tu aurais pu gravir "l’échelle d’inférence" dans cette situation. </a:t>
            </a:r>
            <a:endPar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Qu’aurais-tu pu faire différemment pour te préparer à avoir cette conversation ?</a:t>
            </a:r>
            <a:endPar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Comment as-tu pu "ralentir" ta pensée pour court-circuiter ton ascension dans l’échelle d’inférence ?</a:t>
            </a:r>
            <a:endPar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Y a-t-il une question que tu aurais pu poser pour te permettre de collecter plus de données ? </a:t>
            </a:r>
            <a:endParaRPr lang="es-ES" sz="2000" i="1" dirty="0">
              <a:solidFill>
                <a:srgbClr val="000000"/>
              </a:solidFill>
              <a:latin typeface="Franklin Gothic Book" panose="020B0503020102020204"/>
            </a:endParaRPr>
          </a:p>
          <a:p>
            <a:pPr algn="r"/>
            <a:endParaRPr lang="en-US" sz="1600" i="1" dirty="0">
              <a:solidFill>
                <a:srgbClr val="000000"/>
              </a:solidFill>
              <a:latin typeface="Franklin Gothic Book" panose="020B0503020102020204"/>
            </a:endParaRPr>
          </a:p>
        </p:txBody>
      </p:sp>
      <p:sp>
        <p:nvSpPr>
          <p:cNvPr id="4" name="TextBox 3">
            <a:extLst>
              <a:ext uri="{FF2B5EF4-FFF2-40B4-BE49-F238E27FC236}">
                <a16:creationId xmlns:a16="http://schemas.microsoft.com/office/drawing/2014/main" id="{481ACAB6-9689-4D90-B4D3-F5ACE38DA843}"/>
              </a:ext>
            </a:extLst>
          </p:cNvPr>
          <p:cNvSpPr txBox="1"/>
          <p:nvPr/>
        </p:nvSpPr>
        <p:spPr>
          <a:xfrm>
            <a:off x="1178169" y="4475494"/>
            <a:ext cx="10348947" cy="3063403"/>
          </a:xfrm>
          <a:prstGeom prst="rect">
            <a:avLst/>
          </a:prstGeom>
          <a:noFill/>
        </p:spPr>
        <p:txBody>
          <a:bodyPr wrap="square" rtlCol="0">
            <a:spAutoFit/>
          </a:bodyPr>
          <a:lstStyle/>
          <a:p>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Partie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2. Partage avec un </a:t>
            </a:r>
            <a:r>
              <a:rPr lang="fr-FR" sz="2000" kern="100" dirty="0">
                <a:solidFill>
                  <a:srgbClr val="3D3D3D"/>
                </a:solidFill>
                <a:effectLst/>
                <a:latin typeface="Franklin Gothic Book" panose="020B0503020102020204" pitchFamily="34" charset="0"/>
                <a:ea typeface="Calibri" panose="020F0502020204030204" pitchFamily="34" charset="0"/>
                <a:cs typeface="Calibri" panose="020F0502020204030204" pitchFamily="34" charset="0"/>
              </a:rPr>
              <a:t>compagnon</a:t>
            </a:r>
            <a:r>
              <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it-IT" sz="2000" kern="100" dirty="0" err="1">
                <a:effectLst/>
                <a:latin typeface="Franklin Gothic Book" panose="020B0503020102020204" pitchFamily="34" charset="0"/>
                <a:ea typeface="Calibri" panose="020F0502020204030204" pitchFamily="34" charset="0"/>
                <a:cs typeface="Times New Roman" panose="02020603050405020304" pitchFamily="18" charset="0"/>
              </a:rPr>
              <a:t>ou</a:t>
            </a:r>
            <a:r>
              <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rPr>
              <a:t> une compagne</a:t>
            </a: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it-IT" sz="2000" kern="100" dirty="0">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Prend 8 minutes au </a:t>
            </a:r>
            <a:r>
              <a:rPr lang="fr-FR" sz="2000" kern="100" dirty="0" err="1">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Breakout</a:t>
            </a:r>
            <a:endParaRPr lang="it-IT"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it-IT"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Vous reviendrez avec votre </a:t>
            </a:r>
            <a:r>
              <a:rPr lang="fr-FR" sz="2000" kern="100" dirty="0">
                <a:solidFill>
                  <a:srgbClr val="C00000"/>
                </a:solidFill>
                <a:effectLst/>
                <a:latin typeface="Franklin Gothic Book" panose="020B0503020102020204" pitchFamily="34" charset="0"/>
                <a:ea typeface="Calibri" panose="020F0502020204030204" pitchFamily="34" charset="0"/>
                <a:cs typeface="Calibri" panose="020F0502020204030204" pitchFamily="34" charset="0"/>
              </a:rPr>
              <a:t>compagnon</a:t>
            </a:r>
            <a:r>
              <a:rPr lang="it-IT"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fr-FR" sz="2000" kern="100"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original : partagez dans la mesure où vous vous sentez à l’aise. Veuillez partager ce que vous pouvez sans rompre la confidentialité pour en faire une conversation fructueuse</a:t>
            </a:r>
            <a:endParaRPr lang="en-US" i="1" dirty="0">
              <a:solidFill>
                <a:srgbClr val="A31034"/>
              </a:solidFill>
              <a:latin typeface="Franklin Gothic Book" panose="020B0503020102020204"/>
            </a:endParaRPr>
          </a:p>
          <a:p>
            <a:endParaRPr lang="en-US" dirty="0">
              <a:solidFill>
                <a:srgbClr val="A31034"/>
              </a:solidFill>
              <a:latin typeface="Franklin Gothic Book" panose="020B0503020102020204"/>
            </a:endParaRPr>
          </a:p>
        </p:txBody>
      </p:sp>
    </p:spTree>
    <p:extLst>
      <p:ext uri="{BB962C8B-B14F-4D97-AF65-F5344CB8AC3E}">
        <p14:creationId xmlns:p14="http://schemas.microsoft.com/office/powerpoint/2010/main" val="243896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EC56-623E-4B3E-C75D-B4AE4DB54E6C}"/>
              </a:ext>
            </a:extLst>
          </p:cNvPr>
          <p:cNvSpPr>
            <a:spLocks noGrp="1"/>
          </p:cNvSpPr>
          <p:nvPr>
            <p:ph type="ctrTitle"/>
          </p:nvPr>
        </p:nvSpPr>
        <p:spPr>
          <a:xfrm>
            <a:off x="963424" y="1133921"/>
            <a:ext cx="4283453" cy="2724569"/>
          </a:xfrm>
        </p:spPr>
        <p:txBody>
          <a:bodyPr anchor="ctr">
            <a:normAutofit/>
          </a:bodyPr>
          <a:lstStyle/>
          <a:p>
            <a:r>
              <a:rPr lang="fr-FR" sz="3200" b="0" i="0" dirty="0">
                <a:solidFill>
                  <a:srgbClr val="3D3D3D"/>
                </a:solidFill>
                <a:effectLst/>
              </a:rPr>
              <a:t>Dernières réflexions</a:t>
            </a:r>
            <a:endParaRPr lang="fr-FR" sz="3200" dirty="0"/>
          </a:p>
        </p:txBody>
      </p:sp>
      <p:sp>
        <p:nvSpPr>
          <p:cNvPr id="4" name="Date Placeholder 3">
            <a:extLst>
              <a:ext uri="{FF2B5EF4-FFF2-40B4-BE49-F238E27FC236}">
                <a16:creationId xmlns:a16="http://schemas.microsoft.com/office/drawing/2014/main" id="{35D343E0-9669-39D8-3E8E-40B8DB28CF96}"/>
              </a:ext>
            </a:extLst>
          </p:cNvPr>
          <p:cNvSpPr>
            <a:spLocks noGrp="1"/>
          </p:cNvSpPr>
          <p:nvPr>
            <p:ph type="dt" sz="half" idx="10"/>
          </p:nvPr>
        </p:nvSpPr>
        <p:spPr>
          <a:xfrm>
            <a:off x="877824" y="6356350"/>
            <a:ext cx="2743200" cy="365125"/>
          </a:xfrm>
        </p:spPr>
        <p:txBody>
          <a:bodyPr>
            <a:normAutofit/>
          </a:bodyPr>
          <a:lstStyle/>
          <a:p>
            <a:pPr>
              <a:spcAft>
                <a:spcPts val="600"/>
              </a:spcAft>
            </a:pPr>
            <a:fld id="{BC9F5005-EC25-4FB9-B19B-2437F0B120D2}" type="datetime1">
              <a:rPr lang="en-US"/>
              <a:pPr>
                <a:spcAft>
                  <a:spcPts val="600"/>
                </a:spcAft>
              </a:pPr>
              <a:t>10/6/2023</a:t>
            </a:fld>
            <a:endParaRPr lang="en-US"/>
          </a:p>
        </p:txBody>
      </p:sp>
      <p:pic>
        <p:nvPicPr>
          <p:cNvPr id="8" name="Picture 7">
            <a:extLst>
              <a:ext uri="{FF2B5EF4-FFF2-40B4-BE49-F238E27FC236}">
                <a16:creationId xmlns:a16="http://schemas.microsoft.com/office/drawing/2014/main" id="{12B7174A-FBA0-6AB9-22EA-26849B82C383}"/>
              </a:ext>
            </a:extLst>
          </p:cNvPr>
          <p:cNvPicPr>
            <a:picLocks noChangeAspect="1"/>
          </p:cNvPicPr>
          <p:nvPr/>
        </p:nvPicPr>
        <p:blipFill rotWithShape="1">
          <a:blip r:embed="rId2"/>
          <a:srcRect r="12778"/>
          <a:stretch/>
        </p:blipFill>
        <p:spPr>
          <a:xfrm>
            <a:off x="6210300" y="10"/>
            <a:ext cx="5981700" cy="6857990"/>
          </a:xfrm>
          <a:prstGeom prst="rect">
            <a:avLst/>
          </a:prstGeom>
          <a:noFill/>
        </p:spPr>
      </p:pic>
      <p:sp>
        <p:nvSpPr>
          <p:cNvPr id="5" name="Footer Placeholder 4">
            <a:extLst>
              <a:ext uri="{FF2B5EF4-FFF2-40B4-BE49-F238E27FC236}">
                <a16:creationId xmlns:a16="http://schemas.microsoft.com/office/drawing/2014/main" id="{29836C31-A928-BF0B-B956-F2271CEB4474}"/>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FFFFFF"/>
                </a:solidFill>
              </a:rPr>
              <a:t>Sample Footer Text</a:t>
            </a:r>
          </a:p>
        </p:txBody>
      </p:sp>
      <p:sp>
        <p:nvSpPr>
          <p:cNvPr id="6" name="Slide Number Placeholder 5">
            <a:extLst>
              <a:ext uri="{FF2B5EF4-FFF2-40B4-BE49-F238E27FC236}">
                <a16:creationId xmlns:a16="http://schemas.microsoft.com/office/drawing/2014/main" id="{7275EFB3-BECA-9492-938E-27B027476EB4}"/>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309124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0A7C-F52A-41E5-BC3A-808FA3CBC743}"/>
              </a:ext>
            </a:extLst>
          </p:cNvPr>
          <p:cNvSpPr>
            <a:spLocks noGrp="1"/>
          </p:cNvSpPr>
          <p:nvPr>
            <p:ph type="title"/>
          </p:nvPr>
        </p:nvSpPr>
        <p:spPr/>
        <p:txBody>
          <a:bodyPr/>
          <a:lstStyle/>
          <a:p>
            <a:r>
              <a:rPr lang="fr-FR" dirty="0">
                <a:latin typeface="Calibri" panose="020F0502020204030204" pitchFamily="34" charset="0"/>
                <a:cs typeface="Calibri" panose="020F0502020204030204" pitchFamily="34" charset="0"/>
              </a:rPr>
              <a:t>EQ dans toutes les cultures</a:t>
            </a:r>
            <a:br>
              <a:rPr lang="fr-F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270EDDF9-34F2-4D0B-B0BD-9D93F7590970}"/>
              </a:ext>
            </a:extLst>
          </p:cNvPr>
          <p:cNvGraphicFramePr>
            <a:graphicFrameLocks noGrp="1"/>
          </p:cNvGraphicFramePr>
          <p:nvPr>
            <p:ph idx="1"/>
            <p:extLst>
              <p:ext uri="{D42A27DB-BD31-4B8C-83A1-F6EECF244321}">
                <p14:modId xmlns:p14="http://schemas.microsoft.com/office/powerpoint/2010/main" val="2202234122"/>
              </p:ext>
            </p:extLst>
          </p:nvPr>
        </p:nvGraphicFramePr>
        <p:xfrm>
          <a:off x="2209800" y="1524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BDB7A3D-A405-418F-B405-DE6A1B1CAAEA}"/>
              </a:ext>
            </a:extLst>
          </p:cNvPr>
          <p:cNvSpPr txBox="1"/>
          <p:nvPr/>
        </p:nvSpPr>
        <p:spPr>
          <a:xfrm>
            <a:off x="6803572" y="6380466"/>
            <a:ext cx="41148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Fuente: Molinsky</a:t>
            </a:r>
          </a:p>
        </p:txBody>
      </p:sp>
    </p:spTree>
    <p:extLst>
      <p:ext uri="{BB962C8B-B14F-4D97-AF65-F5344CB8AC3E}">
        <p14:creationId xmlns:p14="http://schemas.microsoft.com/office/powerpoint/2010/main" val="394765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Red toy person in front of two lines of white figures">
            <a:extLst>
              <a:ext uri="{FF2B5EF4-FFF2-40B4-BE49-F238E27FC236}">
                <a16:creationId xmlns:a16="http://schemas.microsoft.com/office/drawing/2014/main" id="{A6AAB92A-8FEC-5742-3B65-7D375E1A83EC}"/>
              </a:ext>
            </a:extLst>
          </p:cNvPr>
          <p:cNvPicPr>
            <a:picLocks noChangeAspect="1"/>
          </p:cNvPicPr>
          <p:nvPr/>
        </p:nvPicPr>
        <p:blipFill rotWithShape="1">
          <a:blip r:embed="rId2"/>
          <a:srcRect l="23125" r="19222" b="3"/>
          <a:stretch/>
        </p:blipFill>
        <p:spPr>
          <a:xfrm>
            <a:off x="1524021" y="2284810"/>
            <a:ext cx="4010077" cy="4573191"/>
          </a:xfrm>
          <a:prstGeom prst="rect">
            <a:avLst/>
          </a:prstGeom>
        </p:spPr>
      </p:pic>
      <p:sp>
        <p:nvSpPr>
          <p:cNvPr id="2" name="Title 1">
            <a:extLst>
              <a:ext uri="{FF2B5EF4-FFF2-40B4-BE49-F238E27FC236}">
                <a16:creationId xmlns:a16="http://schemas.microsoft.com/office/drawing/2014/main" id="{A069FC6C-8F59-40FF-8233-E9CFF3E7EB00}"/>
              </a:ext>
            </a:extLst>
          </p:cNvPr>
          <p:cNvSpPr>
            <a:spLocks noGrp="1"/>
          </p:cNvSpPr>
          <p:nvPr>
            <p:ph type="title"/>
          </p:nvPr>
        </p:nvSpPr>
        <p:spPr>
          <a:xfrm>
            <a:off x="1609724" y="414845"/>
            <a:ext cx="8029575" cy="1161594"/>
          </a:xfrm>
        </p:spPr>
        <p:txBody>
          <a:bodyPr>
            <a:normAutofit/>
          </a:bodyPr>
          <a:lstStyle/>
          <a:p>
            <a:r>
              <a:rPr lang="fr-FR" dirty="0"/>
              <a:t>Pourquoi évitons-nous les conversations difficiles ?</a:t>
            </a:r>
            <a:endParaRPr lang="es-ES" dirty="0"/>
          </a:p>
        </p:txBody>
      </p:sp>
      <p:sp>
        <p:nvSpPr>
          <p:cNvPr id="5" name="Content Placeholder 4">
            <a:extLst>
              <a:ext uri="{FF2B5EF4-FFF2-40B4-BE49-F238E27FC236}">
                <a16:creationId xmlns:a16="http://schemas.microsoft.com/office/drawing/2014/main" id="{6788951C-92BC-413B-A911-2E699408EF6B}"/>
              </a:ext>
            </a:extLst>
          </p:cNvPr>
          <p:cNvSpPr>
            <a:spLocks noGrp="1"/>
          </p:cNvSpPr>
          <p:nvPr>
            <p:ph idx="1"/>
          </p:nvPr>
        </p:nvSpPr>
        <p:spPr>
          <a:xfrm>
            <a:off x="6010425" y="1955070"/>
            <a:ext cx="5638650" cy="3955270"/>
          </a:xfrm>
        </p:spPr>
        <p:txBody>
          <a:bodyPr anchor="ctr">
            <a:normAutofit/>
          </a:bodyPr>
          <a:lstStyle/>
          <a:p>
            <a:pPr>
              <a:lnSpc>
                <a:spcPct val="107000"/>
              </a:lnSpc>
              <a:spcAft>
                <a:spcPts val="800"/>
              </a:spcAft>
            </a:pPr>
            <a:r>
              <a:rPr lang="fr-FR" sz="1800" b="1" kern="100" dirty="0">
                <a:effectLst/>
                <a:latin typeface="Aptos Light" panose="020B0004020202020204" pitchFamily="34" charset="0"/>
                <a:ea typeface="Calibri" panose="020F0502020204030204" pitchFamily="34" charset="0"/>
                <a:cs typeface="Times New Roman" panose="02020603050405020304" pitchFamily="18" charset="0"/>
              </a:rPr>
              <a:t>Les gens évitent les conversations difficiles en raison de leurs conséquences possibles. En tant qu’êtres humains, nous sommes généralement réticents aux pertes. </a:t>
            </a:r>
            <a:endParaRPr lang="it-IT" sz="1800" b="1"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kern="100" dirty="0">
                <a:effectLst/>
                <a:latin typeface="Aptos Light" panose="020B0004020202020204" pitchFamily="34" charset="0"/>
                <a:ea typeface="Calibri" panose="020F0502020204030204" pitchFamily="34" charset="0"/>
                <a:cs typeface="Times New Roman" panose="02020603050405020304" pitchFamily="18" charset="0"/>
              </a:rPr>
              <a:t>Par conséquent, si la conséquence potentielle entraine un risque de perte, même faible, nous aurons tendance à éviter la situation. </a:t>
            </a:r>
            <a:endParaRPr lang="it-IT" sz="1800" b="1" kern="100" dirty="0">
              <a:effectLst/>
              <a:latin typeface="Aptos Light"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kern="100" dirty="0">
                <a:effectLst/>
                <a:latin typeface="Aptos Light" panose="020B0004020202020204" pitchFamily="34" charset="0"/>
                <a:ea typeface="Calibri" panose="020F0502020204030204" pitchFamily="34" charset="0"/>
                <a:cs typeface="Times New Roman" panose="02020603050405020304" pitchFamily="18" charset="0"/>
              </a:rPr>
              <a:t>Cependant, laisser la situation telle qu’elle est, rarement elle est une solution optimale. Et dans certains cas, elle peut entraîner des problèmes graves.</a:t>
            </a:r>
            <a:endParaRPr lang="it-IT" sz="1800" b="1" kern="100" dirty="0">
              <a:effectLst/>
              <a:latin typeface="Aptos Light" panose="020B0004020202020204" pitchFamily="34" charset="0"/>
              <a:ea typeface="Calibri" panose="020F0502020204030204" pitchFamily="34" charset="0"/>
              <a:cs typeface="Times New Roman" panose="02020603050405020304" pitchFamily="18" charset="0"/>
            </a:endParaRPr>
          </a:p>
          <a:p>
            <a:pPr marL="342900" indent="-342900"/>
            <a:endParaRPr lang="es-ES" sz="1800" b="1" dirty="0"/>
          </a:p>
        </p:txBody>
      </p:sp>
      <p:sp>
        <p:nvSpPr>
          <p:cNvPr id="6" name="TextBox 5">
            <a:extLst>
              <a:ext uri="{FF2B5EF4-FFF2-40B4-BE49-F238E27FC236}">
                <a16:creationId xmlns:a16="http://schemas.microsoft.com/office/drawing/2014/main" id="{CFC9312D-2BC8-4526-BDC9-6A07D006BE06}"/>
              </a:ext>
            </a:extLst>
          </p:cNvPr>
          <p:cNvSpPr txBox="1"/>
          <p:nvPr/>
        </p:nvSpPr>
        <p:spPr>
          <a:xfrm>
            <a:off x="1752599" y="6618711"/>
            <a:ext cx="8686800" cy="200055"/>
          </a:xfrm>
          <a:prstGeom prst="rect">
            <a:avLst/>
          </a:prstGeom>
          <a:noFill/>
        </p:spPr>
        <p:txBody>
          <a:bodyPr wrap="square" rtlCol="0">
            <a:spAutoFit/>
          </a:bodyPr>
          <a:lstStyle/>
          <a:p>
            <a:pPr algn="r"/>
            <a:r>
              <a:rPr lang="en-US" sz="700" dirty="0"/>
              <a:t>Fuente: </a:t>
            </a:r>
            <a:r>
              <a:rPr lang="en-US" sz="700" dirty="0">
                <a:hlinkClick r:id="rId3"/>
              </a:rPr>
              <a:t>Difficult Conversations: How to Discuss What Matters Most - Professional Leadership Institute</a:t>
            </a:r>
            <a:endParaRPr lang="en-US" sz="700" dirty="0"/>
          </a:p>
        </p:txBody>
      </p:sp>
    </p:spTree>
    <p:extLst>
      <p:ext uri="{BB962C8B-B14F-4D97-AF65-F5344CB8AC3E}">
        <p14:creationId xmlns:p14="http://schemas.microsoft.com/office/powerpoint/2010/main" val="32174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08" y="588245"/>
            <a:ext cx="10449784" cy="655339"/>
          </a:xfrm>
        </p:spPr>
        <p:txBody>
          <a:bodyPr>
            <a:normAutofit fontScale="90000"/>
          </a:bodyPr>
          <a:lstStyle/>
          <a:p>
            <a:r>
              <a:rPr lang="fr-FR" sz="2800" b="1" dirty="0"/>
              <a:t>Méfiez-vous de l’accumulation de dettes conversationnelles</a:t>
            </a:r>
            <a:endParaRPr lang="es-ES" sz="2800" b="1" dirty="0"/>
          </a:p>
        </p:txBody>
      </p:sp>
      <p:sp>
        <p:nvSpPr>
          <p:cNvPr id="3" name="Rectangle 2"/>
          <p:cNvSpPr/>
          <p:nvPr/>
        </p:nvSpPr>
        <p:spPr>
          <a:xfrm>
            <a:off x="641790" y="1659283"/>
            <a:ext cx="11025954" cy="3970318"/>
          </a:xfrm>
          <a:prstGeom prst="rect">
            <a:avLst/>
          </a:prstGeom>
        </p:spPr>
        <p:txBody>
          <a:bodyPr wrap="square">
            <a:spAutoFit/>
          </a:bodyPr>
          <a:lstStyle/>
          <a:p>
            <a:pPr lvl="2"/>
            <a:endParaRPr lang="es-ES" sz="2800" dirty="0"/>
          </a:p>
          <a:p>
            <a:pPr marL="1371600" lvl="2" indent="-457200">
              <a:buFont typeface="Arial"/>
              <a:buChar char="•"/>
            </a:pPr>
            <a:r>
              <a:rPr lang="fr-FR" sz="2800" kern="100" dirty="0">
                <a:effectLst/>
                <a:latin typeface="Aptos Light" panose="020B0004020202020204" pitchFamily="34" charset="0"/>
                <a:ea typeface="Calibri" panose="020F0502020204030204" pitchFamily="34" charset="0"/>
                <a:cs typeface="Times New Roman" panose="02020603050405020304" pitchFamily="18" charset="0"/>
              </a:rPr>
              <a:t>Reporter les conversations critiques</a:t>
            </a:r>
          </a:p>
          <a:p>
            <a:pPr lvl="2"/>
            <a:endParaRPr lang="it-IT" sz="2800" kern="100" dirty="0">
              <a:latin typeface="Aptos Light" panose="020B0004020202020204" pitchFamily="34" charset="0"/>
              <a:ea typeface="Calibri" panose="020F0502020204030204" pitchFamily="34" charset="0"/>
              <a:cs typeface="Times New Roman" panose="02020603050405020304" pitchFamily="18" charset="0"/>
            </a:endParaRPr>
          </a:p>
          <a:p>
            <a:pPr marL="1371600" lvl="2" indent="-457200">
              <a:buFont typeface="Arial"/>
              <a:buChar char="•"/>
            </a:pPr>
            <a:r>
              <a:rPr lang="fr-FR" sz="2800" kern="100" dirty="0">
                <a:effectLst/>
                <a:latin typeface="Aptos Light" panose="020B0004020202020204" pitchFamily="34" charset="0"/>
                <a:ea typeface="Calibri" panose="020F0502020204030204" pitchFamily="34" charset="0"/>
                <a:cs typeface="Times New Roman" panose="02020603050405020304" pitchFamily="18" charset="0"/>
              </a:rPr>
              <a:t>Éviter les commentaires en temps opportun</a:t>
            </a:r>
          </a:p>
          <a:p>
            <a:pPr lvl="2"/>
            <a:endParaRPr lang="it-IT" sz="2800" kern="100" dirty="0">
              <a:latin typeface="Aptos Light" panose="020B0004020202020204" pitchFamily="34" charset="0"/>
              <a:ea typeface="Calibri" panose="020F0502020204030204" pitchFamily="34" charset="0"/>
              <a:cs typeface="Times New Roman" panose="02020603050405020304" pitchFamily="18" charset="0"/>
            </a:endParaRPr>
          </a:p>
          <a:p>
            <a:pPr marL="1371600" lvl="2" indent="-457200">
              <a:buFont typeface="Arial"/>
              <a:buChar char="•"/>
            </a:pPr>
            <a:r>
              <a:rPr lang="fr-FR" sz="2800" kern="100" dirty="0">
                <a:effectLst/>
                <a:latin typeface="Aptos Light" panose="020B0004020202020204" pitchFamily="34" charset="0"/>
                <a:ea typeface="Calibri" panose="020F0502020204030204" pitchFamily="34" charset="0"/>
                <a:cs typeface="Times New Roman" panose="02020603050405020304" pitchFamily="18" charset="0"/>
              </a:rPr>
              <a:t>Prendre des décisions difficiles</a:t>
            </a:r>
          </a:p>
          <a:p>
            <a:pPr lvl="2"/>
            <a:endParaRPr lang="it-IT" sz="2800" kern="100" dirty="0">
              <a:latin typeface="Aptos Light" panose="020B0004020202020204" pitchFamily="34" charset="0"/>
              <a:ea typeface="Calibri" panose="020F0502020204030204" pitchFamily="34" charset="0"/>
              <a:cs typeface="Times New Roman" panose="02020603050405020304" pitchFamily="18" charset="0"/>
            </a:endParaRPr>
          </a:p>
          <a:p>
            <a:pPr marL="1371600" lvl="2" indent="-457200">
              <a:buFont typeface="Arial"/>
              <a:buChar char="•"/>
            </a:pPr>
            <a:r>
              <a:rPr lang="fr-FR" sz="2800" kern="100" dirty="0">
                <a:effectLst/>
                <a:latin typeface="Aptos Light" panose="020B0004020202020204" pitchFamily="34" charset="0"/>
                <a:ea typeface="Calibri" panose="020F0502020204030204" pitchFamily="34" charset="0"/>
                <a:cs typeface="Times New Roman" panose="02020603050405020304" pitchFamily="18" charset="0"/>
              </a:rPr>
              <a:t>Agressivité passive</a:t>
            </a:r>
            <a:endParaRPr lang="it-IT" sz="2800" kern="100" dirty="0">
              <a:effectLst/>
              <a:latin typeface="Aptos Light" panose="020B0004020202020204" pitchFamily="34" charset="0"/>
              <a:ea typeface="Calibri" panose="020F0502020204030204" pitchFamily="34" charset="0"/>
              <a:cs typeface="Times New Roman" panose="02020603050405020304" pitchFamily="18" charset="0"/>
            </a:endParaRPr>
          </a:p>
          <a:p>
            <a:pPr marL="1371600" lvl="2" indent="-457200">
              <a:buFont typeface="Arial"/>
              <a:buChar char="•"/>
            </a:pPr>
            <a:endParaRPr lang="es-ES" sz="2800" dirty="0"/>
          </a:p>
        </p:txBody>
      </p:sp>
      <p:sp>
        <p:nvSpPr>
          <p:cNvPr id="4" name="TextBox 3">
            <a:extLst>
              <a:ext uri="{FF2B5EF4-FFF2-40B4-BE49-F238E27FC236}">
                <a16:creationId xmlns:a16="http://schemas.microsoft.com/office/drawing/2014/main" id="{FD72E30E-2A6E-CDE3-FB4C-16D931A85CC2}"/>
              </a:ext>
            </a:extLst>
          </p:cNvPr>
          <p:cNvSpPr txBox="1"/>
          <p:nvPr/>
        </p:nvSpPr>
        <p:spPr>
          <a:xfrm>
            <a:off x="6644640" y="6269755"/>
            <a:ext cx="5023104" cy="261610"/>
          </a:xfrm>
          <a:prstGeom prst="rect">
            <a:avLst/>
          </a:prstGeom>
          <a:noFill/>
        </p:spPr>
        <p:txBody>
          <a:bodyPr wrap="square" rtlCol="0">
            <a:spAutoFit/>
          </a:bodyPr>
          <a:lstStyle/>
          <a:p>
            <a:r>
              <a:rPr lang="en-US" sz="1050" dirty="0"/>
              <a:t>Fuente: Emily Truelove, PhD. HBS Professor</a:t>
            </a:r>
          </a:p>
        </p:txBody>
      </p:sp>
    </p:spTree>
    <p:extLst>
      <p:ext uri="{BB962C8B-B14F-4D97-AF65-F5344CB8AC3E}">
        <p14:creationId xmlns:p14="http://schemas.microsoft.com/office/powerpoint/2010/main" val="371967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CA5A-F6FE-4C37-9DC3-01EA75A39A97}"/>
              </a:ext>
            </a:extLst>
          </p:cNvPr>
          <p:cNvSpPr>
            <a:spLocks noGrp="1"/>
          </p:cNvSpPr>
          <p:nvPr>
            <p:ph type="title"/>
          </p:nvPr>
        </p:nvSpPr>
        <p:spPr/>
        <p:txBody>
          <a:bodyPr/>
          <a:lstStyle/>
          <a:p>
            <a:r>
              <a:rPr lang="fr-FR" dirty="0">
                <a:solidFill>
                  <a:srgbClr val="3D3D3D"/>
                </a:solidFill>
                <a:latin typeface="Walbaum Display" panose="02070503090703020303" pitchFamily="18" charset="0"/>
              </a:rPr>
              <a:t>Q</a:t>
            </a:r>
            <a:r>
              <a:rPr lang="fr-FR" b="0" i="0" dirty="0">
                <a:solidFill>
                  <a:srgbClr val="3D3D3D"/>
                </a:solidFill>
                <a:effectLst/>
                <a:latin typeface="Walbaum Display" panose="02070503090703020303" pitchFamily="18" charset="0"/>
              </a:rPr>
              <a:t>uestions</a:t>
            </a:r>
            <a:r>
              <a:rPr lang="it-IT" b="0" i="0" dirty="0">
                <a:solidFill>
                  <a:srgbClr val="3D3D3D"/>
                </a:solidFill>
                <a:effectLst/>
                <a:latin typeface="Roboto" panose="02000000000000000000" pitchFamily="2" charset="0"/>
              </a:rPr>
              <a:t> </a:t>
            </a:r>
            <a:r>
              <a:rPr lang="es-ES" dirty="0"/>
              <a:t>? </a:t>
            </a:r>
          </a:p>
        </p:txBody>
      </p:sp>
    </p:spTree>
    <p:extLst>
      <p:ext uri="{BB962C8B-B14F-4D97-AF65-F5344CB8AC3E}">
        <p14:creationId xmlns:p14="http://schemas.microsoft.com/office/powerpoint/2010/main" val="294676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EA5E-39F4-797D-E6C9-CC86BF916E97}"/>
              </a:ext>
            </a:extLst>
          </p:cNvPr>
          <p:cNvSpPr>
            <a:spLocks noGrp="1"/>
          </p:cNvSpPr>
          <p:nvPr>
            <p:ph type="title"/>
          </p:nvPr>
        </p:nvSpPr>
        <p:spPr>
          <a:xfrm>
            <a:off x="954440" y="211366"/>
            <a:ext cx="3640713" cy="607275"/>
          </a:xfrm>
        </p:spPr>
        <p:txBody>
          <a:bodyPr>
            <a:normAutofit/>
          </a:bodyPr>
          <a:lstStyle/>
          <a:p>
            <a:r>
              <a:rPr lang="fr-FR" dirty="0"/>
              <a:t>Prière finale</a:t>
            </a:r>
          </a:p>
        </p:txBody>
      </p:sp>
      <p:sp>
        <p:nvSpPr>
          <p:cNvPr id="3" name="Content Placeholder 2">
            <a:extLst>
              <a:ext uri="{FF2B5EF4-FFF2-40B4-BE49-F238E27FC236}">
                <a16:creationId xmlns:a16="http://schemas.microsoft.com/office/drawing/2014/main" id="{4BB6D09F-981F-7A21-B104-9DEBB278569B}"/>
              </a:ext>
            </a:extLst>
          </p:cNvPr>
          <p:cNvSpPr>
            <a:spLocks noGrp="1"/>
          </p:cNvSpPr>
          <p:nvPr>
            <p:ph idx="1"/>
          </p:nvPr>
        </p:nvSpPr>
        <p:spPr>
          <a:xfrm>
            <a:off x="836613" y="1023484"/>
            <a:ext cx="10518774" cy="5053183"/>
          </a:xfrm>
        </p:spPr>
        <p:txBody>
          <a:bodyPr anchor="ctr">
            <a:normAutofit/>
          </a:bodyPr>
          <a:lstStyle/>
          <a:p>
            <a:pPr marL="0" indent="0">
              <a:lnSpc>
                <a:spcPct val="107000"/>
              </a:lnSpc>
              <a:spcAft>
                <a:spcPts val="800"/>
              </a:spcAft>
              <a:buNone/>
            </a:pPr>
            <a:r>
              <a:rPr lang="fr-FR" sz="3200" kern="100" dirty="0">
                <a:effectLst/>
                <a:latin typeface="Google Sans"/>
                <a:ea typeface="Calibri" panose="020F0502020204030204" pitchFamily="34" charset="0"/>
                <a:cs typeface="Times New Roman" panose="02020603050405020304" pitchFamily="18" charset="0"/>
              </a:rPr>
              <a:t>Seigneur, continue d’ouvrir nos cœurs pour que nous puissions vraiment nous entendre les uns les autres. </a:t>
            </a:r>
            <a:endParaRPr lang="it-IT" sz="3200" kern="100" dirty="0">
              <a:effectLst/>
              <a:latin typeface="Google Sans"/>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200" kern="100" dirty="0">
                <a:effectLst/>
                <a:latin typeface="Google Sans"/>
                <a:ea typeface="Calibri" panose="020F0502020204030204" pitchFamily="34" charset="0"/>
                <a:cs typeface="Times New Roman" panose="02020603050405020304" pitchFamily="18" charset="0"/>
              </a:rPr>
              <a:t>Donne-nous le don de l’empathie, pour voir à travers les yeux des autres et comprendre leurs joies et leurs peines. </a:t>
            </a:r>
            <a:endParaRPr lang="it-IT" sz="3200" kern="100" dirty="0">
              <a:effectLst/>
              <a:latin typeface="Google Sans"/>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3200" kern="100" dirty="0">
                <a:effectLst/>
                <a:latin typeface="Google Sans"/>
                <a:ea typeface="Calibri" panose="020F0502020204030204" pitchFamily="34" charset="0"/>
                <a:cs typeface="Times New Roman" panose="02020603050405020304" pitchFamily="18" charset="0"/>
              </a:rPr>
              <a:t>Bénis-nous, Père, avec éloquence et sagesse, afin que nous puissions partager Ton amour et Ta lumière avec tous ceux qui nous entourent.</a:t>
            </a:r>
            <a:endParaRPr lang="es-ES" sz="3200" b="0" i="0" dirty="0">
              <a:solidFill>
                <a:srgbClr val="4D5156"/>
              </a:solidFill>
              <a:effectLst/>
              <a:latin typeface="Google Sans"/>
            </a:endParaRPr>
          </a:p>
          <a:p>
            <a:pPr marL="0" indent="0">
              <a:spcAft>
                <a:spcPts val="1200"/>
              </a:spcAft>
              <a:buNone/>
            </a:pPr>
            <a:r>
              <a:rPr lang="es-ES" sz="3200" dirty="0">
                <a:solidFill>
                  <a:srgbClr val="4D5156"/>
                </a:solidFill>
                <a:latin typeface="Google Sans"/>
              </a:rPr>
              <a:t>Amen</a:t>
            </a:r>
            <a:endParaRPr lang="es-ES" sz="3200" dirty="0"/>
          </a:p>
        </p:txBody>
      </p:sp>
      <p:sp>
        <p:nvSpPr>
          <p:cNvPr id="5" name="Date Placeholder 4">
            <a:extLst>
              <a:ext uri="{FF2B5EF4-FFF2-40B4-BE49-F238E27FC236}">
                <a16:creationId xmlns:a16="http://schemas.microsoft.com/office/drawing/2014/main" id="{58EA9468-3345-04F9-507B-FB30B67A502B}"/>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7" name="Slide Number Placeholder 6">
            <a:extLst>
              <a:ext uri="{FF2B5EF4-FFF2-40B4-BE49-F238E27FC236}">
                <a16:creationId xmlns:a16="http://schemas.microsoft.com/office/drawing/2014/main" id="{1290998A-DB8C-665C-8166-6821B24DFA7D}"/>
              </a:ext>
            </a:extLst>
          </p:cNvPr>
          <p:cNvSpPr>
            <a:spLocks noGrp="1"/>
          </p:cNvSpPr>
          <p:nvPr>
            <p:ph type="sldNum" sz="quarter" idx="12"/>
          </p:nvPr>
        </p:nvSpPr>
        <p:spPr/>
        <p:txBody>
          <a:bodyPr/>
          <a:lstStyle/>
          <a:p>
            <a:fld id="{C68AC1EC-23E2-4F0E-A5A4-674EC8DB954E}" type="slidenum">
              <a:rPr lang="en-US" smtClean="0"/>
              <a:t>38</a:t>
            </a:fld>
            <a:endParaRPr lang="en-US"/>
          </a:p>
        </p:txBody>
      </p:sp>
      <p:sp>
        <p:nvSpPr>
          <p:cNvPr id="9" name="TextBox 7">
            <a:extLst>
              <a:ext uri="{FF2B5EF4-FFF2-40B4-BE49-F238E27FC236}">
                <a16:creationId xmlns:a16="http://schemas.microsoft.com/office/drawing/2014/main" id="{F4AAC9D2-A3E8-762C-1E25-ED72C3D4F72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s-ES" sz="800" i="1" dirty="0">
                <a:solidFill>
                  <a:prstClr val="black">
                    <a:lumMod val="50000"/>
                    <a:lumOff val="50000"/>
                  </a:prstClr>
                </a:solidFill>
                <a:latin typeface="Calibri"/>
              </a:rPr>
              <a:t>Adaptado del Instituto </a:t>
            </a:r>
            <a:r>
              <a:rPr lang="es-ES" sz="800" i="1" dirty="0" err="1">
                <a:solidFill>
                  <a:prstClr val="black">
                    <a:lumMod val="50000"/>
                    <a:lumOff val="50000"/>
                  </a:prstClr>
                </a:solidFill>
                <a:latin typeface="Calibri"/>
              </a:rPr>
              <a:t>Kantor</a:t>
            </a:r>
            <a:r>
              <a:rPr lang="es-ES" sz="800" i="1" dirty="0">
                <a:solidFill>
                  <a:prstClr val="black">
                    <a:lumMod val="50000"/>
                    <a:lumOff val="50000"/>
                  </a:prstClr>
                </a:solidFill>
                <a:latin typeface="Calibri"/>
              </a:rPr>
              <a:t>. Todos los derechos reservados. Queda prohibida la reproducción en cualquier forma, total o parcial</a:t>
            </a:r>
            <a:r>
              <a:rPr lang="en-IN" sz="800" i="1" dirty="0">
                <a:solidFill>
                  <a:prstClr val="black">
                    <a:lumMod val="50000"/>
                    <a:lumOff val="50000"/>
                  </a:prstClr>
                </a:solidFill>
                <a:latin typeface="Calibri"/>
              </a:rPr>
              <a:t>.</a:t>
            </a:r>
          </a:p>
        </p:txBody>
      </p:sp>
    </p:spTree>
    <p:extLst>
      <p:ext uri="{BB962C8B-B14F-4D97-AF65-F5344CB8AC3E}">
        <p14:creationId xmlns:p14="http://schemas.microsoft.com/office/powerpoint/2010/main" val="2210500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8720-9E2E-497F-B84B-452827FA1B58}"/>
              </a:ext>
            </a:extLst>
          </p:cNvPr>
          <p:cNvSpPr>
            <a:spLocks noGrp="1"/>
          </p:cNvSpPr>
          <p:nvPr>
            <p:ph type="title"/>
          </p:nvPr>
        </p:nvSpPr>
        <p:spPr>
          <a:xfrm>
            <a:off x="6455478" y="235882"/>
            <a:ext cx="3157554" cy="1529040"/>
          </a:xfrm>
        </p:spPr>
        <p:txBody>
          <a:bodyPr vert="horz" lIns="91440" tIns="45720" rIns="91440" bIns="45720" rtlCol="0" anchor="ctr">
            <a:normAutofit fontScale="90000"/>
          </a:bodyPr>
          <a:lstStyle/>
          <a:p>
            <a:r>
              <a:rPr lang="fr-FR" sz="4800" dirty="0"/>
              <a:t>Lectures suggérées</a:t>
            </a:r>
            <a:br>
              <a:rPr lang="es-ES" sz="4800" dirty="0"/>
            </a:br>
            <a:endParaRPr lang="es-ES" sz="4800" dirty="0"/>
          </a:p>
        </p:txBody>
      </p:sp>
      <p:pic>
        <p:nvPicPr>
          <p:cNvPr id="4" name="Picture 3" descr="Glasses on top of a book">
            <a:extLst>
              <a:ext uri="{FF2B5EF4-FFF2-40B4-BE49-F238E27FC236}">
                <a16:creationId xmlns:a16="http://schemas.microsoft.com/office/drawing/2014/main" id="{21D9E94C-5859-8EA7-444E-88C04654305E}"/>
              </a:ext>
            </a:extLst>
          </p:cNvPr>
          <p:cNvPicPr>
            <a:picLocks noChangeAspect="1"/>
          </p:cNvPicPr>
          <p:nvPr/>
        </p:nvPicPr>
        <p:blipFill rotWithShape="1">
          <a:blip r:embed="rId2"/>
          <a:srcRect r="19257" b="-1"/>
          <a:stretch/>
        </p:blipFill>
        <p:spPr>
          <a:xfrm>
            <a:off x="1773360" y="1764922"/>
            <a:ext cx="4056192" cy="3328157"/>
          </a:xfrm>
          <a:prstGeom prst="rect">
            <a:avLst/>
          </a:prstGeom>
        </p:spPr>
      </p:pic>
      <p:sp>
        <p:nvSpPr>
          <p:cNvPr id="21" name="TextBox 20">
            <a:extLst>
              <a:ext uri="{FF2B5EF4-FFF2-40B4-BE49-F238E27FC236}">
                <a16:creationId xmlns:a16="http://schemas.microsoft.com/office/drawing/2014/main" id="{6AE8E1C5-6B01-4FEA-81FD-96EE982BC314}"/>
              </a:ext>
            </a:extLst>
          </p:cNvPr>
          <p:cNvSpPr txBox="1"/>
          <p:nvPr/>
        </p:nvSpPr>
        <p:spPr>
          <a:xfrm>
            <a:off x="6345882" y="1998927"/>
            <a:ext cx="4072759" cy="5906873"/>
          </a:xfrm>
          <a:prstGeom prst="rect">
            <a:avLst/>
          </a:prstGeom>
          <a:noFill/>
        </p:spPr>
        <p:txBody>
          <a:bodyPr wrap="square" rtlCol="0">
            <a:spAutoFit/>
          </a:bodyPr>
          <a:lstStyle/>
          <a:p>
            <a:pPr marL="285750" indent="-285750">
              <a:buFont typeface="Arial" panose="020B0604020202020204" pitchFamily="34" charset="0"/>
              <a:buChar char="•"/>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Conversations cruciales, Kerry Patterson</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 </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Conversations difficiles: comment discuter du plus important, Douglas Stone, Bruce Patton, Sheila </a:t>
            </a:r>
            <a:r>
              <a:rPr lang="fr-FR" sz="1800" i="1" kern="100" dirty="0" err="1">
                <a:effectLst/>
                <a:latin typeface="Abadi" panose="020B0604020104020204" pitchFamily="34" charset="0"/>
                <a:ea typeface="Calibri" panose="020F0502020204030204" pitchFamily="34" charset="0"/>
                <a:cs typeface="Times New Roman" panose="02020603050405020304" pitchFamily="18" charset="0"/>
              </a:rPr>
              <a:t>Heen</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 </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Résolution des conflits : Dix étapes pour transformer le négatif en positif, Harold </a:t>
            </a:r>
            <a:r>
              <a:rPr lang="fr-FR" sz="1800" i="1" kern="100" dirty="0" err="1">
                <a:effectLst/>
                <a:latin typeface="Abadi" panose="020B0604020104020204" pitchFamily="34" charset="0"/>
                <a:ea typeface="Calibri" panose="020F0502020204030204" pitchFamily="34" charset="0"/>
                <a:cs typeface="Times New Roman" panose="02020603050405020304" pitchFamily="18" charset="0"/>
              </a:rPr>
              <a:t>Scharlatt</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 </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r-FR" sz="1800" i="1" kern="100" dirty="0">
                <a:effectLst/>
                <a:latin typeface="Abadi" panose="020B0604020104020204" pitchFamily="34" charset="0"/>
                <a:ea typeface="Calibri" panose="020F0502020204030204" pitchFamily="34" charset="0"/>
                <a:cs typeface="Times New Roman" panose="02020603050405020304" pitchFamily="18" charset="0"/>
              </a:rPr>
              <a:t>Apprentissage organisationnel, Chris </a:t>
            </a:r>
            <a:r>
              <a:rPr lang="fr-FR" sz="1800" i="1" kern="100" dirty="0" err="1">
                <a:effectLst/>
                <a:latin typeface="Abadi" panose="020B0604020104020204" pitchFamily="34" charset="0"/>
                <a:ea typeface="Calibri" panose="020F0502020204030204" pitchFamily="34" charset="0"/>
                <a:cs typeface="Times New Roman" panose="02020603050405020304" pitchFamily="18" charset="0"/>
              </a:rPr>
              <a:t>Argys</a:t>
            </a:r>
            <a:endParaRPr lang="it-IT" sz="1800" i="1" kern="100" dirty="0">
              <a:effectLst/>
              <a:latin typeface="Abadi" panose="020B0604020104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badi" panose="020B0604020104020204" pitchFamily="34" charset="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769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EA5E-39F4-797D-E6C9-CC86BF916E97}"/>
              </a:ext>
            </a:extLst>
          </p:cNvPr>
          <p:cNvSpPr>
            <a:spLocks noGrp="1"/>
          </p:cNvSpPr>
          <p:nvPr>
            <p:ph type="title"/>
          </p:nvPr>
        </p:nvSpPr>
        <p:spPr>
          <a:xfrm>
            <a:off x="954440" y="211366"/>
            <a:ext cx="3640713" cy="607275"/>
          </a:xfrm>
        </p:spPr>
        <p:txBody>
          <a:bodyPr>
            <a:normAutofit/>
          </a:bodyPr>
          <a:lstStyle/>
          <a:p>
            <a:r>
              <a:rPr lang="fr-FR" dirty="0"/>
              <a:t>Prière</a:t>
            </a:r>
            <a:r>
              <a:rPr lang="en-US" dirty="0"/>
              <a:t> du début</a:t>
            </a:r>
          </a:p>
        </p:txBody>
      </p:sp>
      <p:sp>
        <p:nvSpPr>
          <p:cNvPr id="3" name="Content Placeholder 2">
            <a:extLst>
              <a:ext uri="{FF2B5EF4-FFF2-40B4-BE49-F238E27FC236}">
                <a16:creationId xmlns:a16="http://schemas.microsoft.com/office/drawing/2014/main" id="{4BB6D09F-981F-7A21-B104-9DEBB278569B}"/>
              </a:ext>
            </a:extLst>
          </p:cNvPr>
          <p:cNvSpPr>
            <a:spLocks noGrp="1"/>
          </p:cNvSpPr>
          <p:nvPr>
            <p:ph idx="1"/>
          </p:nvPr>
        </p:nvSpPr>
        <p:spPr>
          <a:xfrm>
            <a:off x="836613" y="1023484"/>
            <a:ext cx="10518774" cy="5053183"/>
          </a:xfrm>
        </p:spPr>
        <p:txBody>
          <a:bodyPr anchor="ctr">
            <a:normAutofit/>
          </a:bodyPr>
          <a:lstStyle/>
          <a:p>
            <a:pPr marL="0" indent="0">
              <a:spcAft>
                <a:spcPts val="1200"/>
              </a:spcAft>
              <a:buNone/>
            </a:pPr>
            <a:r>
              <a:rPr lang="fr-FR" sz="3200" kern="100" dirty="0">
                <a:effectLst/>
                <a:latin typeface="Walbaum Display" panose="02070503090703020303" pitchFamily="18" charset="0"/>
                <a:ea typeface="Calibri" panose="020F0502020204030204" pitchFamily="34" charset="0"/>
                <a:cs typeface="Times New Roman" panose="02020603050405020304" pitchFamily="18" charset="0"/>
              </a:rPr>
              <a:t>Seigneur, au début de cette session, aide-nous à écouter avec un cœur et un esprit ouvert. Aide-nous à apprendre aujourd’hui quelque chose de nouveau. Guide-nous, Seigneur, pour acquérir les compétences nécessaires en vue de construire des relations saines avec nos collègues, nos amis, nos familles et notre communauté tandis que nous suivons ton Fils, Jésus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3200" b="0" i="0" dirty="0">
                <a:solidFill>
                  <a:srgbClr val="040C28"/>
                </a:solidFill>
                <a:effectLst/>
                <a:latin typeface="+mj-lt"/>
              </a:rPr>
              <a:t> </a:t>
            </a:r>
            <a:r>
              <a:rPr lang="en-US" sz="3200" dirty="0">
                <a:solidFill>
                  <a:srgbClr val="4D5156"/>
                </a:solidFill>
                <a:latin typeface="+mj-lt"/>
              </a:rPr>
              <a:t>Amen</a:t>
            </a:r>
            <a:endParaRPr lang="en-US" sz="3200" dirty="0">
              <a:latin typeface="+mj-lt"/>
            </a:endParaRPr>
          </a:p>
        </p:txBody>
      </p:sp>
      <p:sp>
        <p:nvSpPr>
          <p:cNvPr id="5" name="Date Placeholder 4">
            <a:extLst>
              <a:ext uri="{FF2B5EF4-FFF2-40B4-BE49-F238E27FC236}">
                <a16:creationId xmlns:a16="http://schemas.microsoft.com/office/drawing/2014/main" id="{58EA9468-3345-04F9-507B-FB30B67A502B}"/>
              </a:ext>
            </a:extLst>
          </p:cNvPr>
          <p:cNvSpPr>
            <a:spLocks noGrp="1"/>
          </p:cNvSpPr>
          <p:nvPr>
            <p:ph type="dt" sz="half" idx="10"/>
          </p:nvPr>
        </p:nvSpPr>
        <p:spPr/>
        <p:txBody>
          <a:bodyPr/>
          <a:lstStyle/>
          <a:p>
            <a:fld id="{2FB1DD93-7C9D-4E53-81F0-DDE57FEA7EDB}" type="datetime1">
              <a:rPr lang="en-US" smtClean="0"/>
              <a:t>10/6/2023</a:t>
            </a:fld>
            <a:endParaRPr lang="en-US" dirty="0"/>
          </a:p>
        </p:txBody>
      </p:sp>
      <p:sp>
        <p:nvSpPr>
          <p:cNvPr id="7" name="Slide Number Placeholder 6">
            <a:extLst>
              <a:ext uri="{FF2B5EF4-FFF2-40B4-BE49-F238E27FC236}">
                <a16:creationId xmlns:a16="http://schemas.microsoft.com/office/drawing/2014/main" id="{1290998A-DB8C-665C-8166-6821B24DFA7D}"/>
              </a:ext>
            </a:extLst>
          </p:cNvPr>
          <p:cNvSpPr>
            <a:spLocks noGrp="1"/>
          </p:cNvSpPr>
          <p:nvPr>
            <p:ph type="sldNum" sz="quarter" idx="12"/>
          </p:nvPr>
        </p:nvSpPr>
        <p:spPr/>
        <p:txBody>
          <a:bodyPr/>
          <a:lstStyle/>
          <a:p>
            <a:fld id="{C68AC1EC-23E2-4F0E-A5A4-674EC8DB954E}" type="slidenum">
              <a:rPr lang="en-US" smtClean="0"/>
              <a:t>4</a:t>
            </a:fld>
            <a:endParaRPr lang="en-US"/>
          </a:p>
        </p:txBody>
      </p:sp>
      <p:sp>
        <p:nvSpPr>
          <p:cNvPr id="9" name="TextBox 7">
            <a:extLst>
              <a:ext uri="{FF2B5EF4-FFF2-40B4-BE49-F238E27FC236}">
                <a16:creationId xmlns:a16="http://schemas.microsoft.com/office/drawing/2014/main" id="{F4AAC9D2-A3E8-762C-1E25-ED72C3D4F72F}"/>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115318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C20044-39A8-78A9-A295-CE75D0611A86}"/>
              </a:ext>
            </a:extLst>
          </p:cNvPr>
          <p:cNvSpPr>
            <a:spLocks noGrp="1"/>
          </p:cNvSpPr>
          <p:nvPr>
            <p:ph type="dt" sz="half" idx="10"/>
          </p:nvPr>
        </p:nvSpPr>
        <p:spPr/>
        <p:txBody>
          <a:bodyPr/>
          <a:lstStyle/>
          <a:p>
            <a:fld id="{579F6069-8263-4296-913A-BC2234E8D32B}" type="datetime1">
              <a:rPr lang="en-US" smtClean="0"/>
              <a:t>10/6/2023</a:t>
            </a:fld>
            <a:endParaRPr lang="en-US"/>
          </a:p>
        </p:txBody>
      </p:sp>
      <p:sp>
        <p:nvSpPr>
          <p:cNvPr id="6" name="Slide Number Placeholder 5">
            <a:extLst>
              <a:ext uri="{FF2B5EF4-FFF2-40B4-BE49-F238E27FC236}">
                <a16:creationId xmlns:a16="http://schemas.microsoft.com/office/drawing/2014/main" id="{7D7A5E00-24D3-AD9B-EECF-84D77C868EC0}"/>
              </a:ext>
            </a:extLst>
          </p:cNvPr>
          <p:cNvSpPr>
            <a:spLocks noGrp="1"/>
          </p:cNvSpPr>
          <p:nvPr>
            <p:ph type="sldNum" sz="quarter" idx="12"/>
          </p:nvPr>
        </p:nvSpPr>
        <p:spPr/>
        <p:txBody>
          <a:bodyPr/>
          <a:lstStyle/>
          <a:p>
            <a:fld id="{C68AC1EC-23E2-4F0E-A5A4-674EC8DB954E}" type="slidenum">
              <a:rPr lang="en-US" smtClean="0"/>
              <a:t>5</a:t>
            </a:fld>
            <a:endParaRPr lang="en-US"/>
          </a:p>
        </p:txBody>
      </p:sp>
      <p:sp>
        <p:nvSpPr>
          <p:cNvPr id="7" name="TextBox 7">
            <a:extLst>
              <a:ext uri="{FF2B5EF4-FFF2-40B4-BE49-F238E27FC236}">
                <a16:creationId xmlns:a16="http://schemas.microsoft.com/office/drawing/2014/main" id="{2ED96914-AFEB-7C4C-036B-600583BBE28D}"/>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graphicFrame>
        <p:nvGraphicFramePr>
          <p:cNvPr id="9" name="Diagram 8">
            <a:extLst>
              <a:ext uri="{FF2B5EF4-FFF2-40B4-BE49-F238E27FC236}">
                <a16:creationId xmlns:a16="http://schemas.microsoft.com/office/drawing/2014/main" id="{C3293DE7-833F-7190-132A-8E927616EB55}"/>
              </a:ext>
            </a:extLst>
          </p:cNvPr>
          <p:cNvGraphicFramePr/>
          <p:nvPr>
            <p:extLst>
              <p:ext uri="{D42A27DB-BD31-4B8C-83A1-F6EECF244321}">
                <p14:modId xmlns:p14="http://schemas.microsoft.com/office/powerpoint/2010/main" val="904789034"/>
              </p:ext>
            </p:extLst>
          </p:nvPr>
        </p:nvGraphicFramePr>
        <p:xfrm>
          <a:off x="1890204"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68C3061-6696-A46E-F714-3D0F1BF8946D}"/>
              </a:ext>
            </a:extLst>
          </p:cNvPr>
          <p:cNvSpPr>
            <a:spLocks noGrp="1"/>
          </p:cNvSpPr>
          <p:nvPr>
            <p:ph type="title"/>
          </p:nvPr>
        </p:nvSpPr>
        <p:spPr>
          <a:xfrm>
            <a:off x="655954" y="5272984"/>
            <a:ext cx="10449784" cy="1265928"/>
          </a:xfrm>
        </p:spPr>
        <p:txBody>
          <a:bodyPr anchor="t">
            <a:normAutofit/>
          </a:bodyPr>
          <a:lstStyle/>
          <a:p>
            <a:pPr algn="ctr"/>
            <a:r>
              <a:rPr lang="fr-FR" sz="2400" dirty="0"/>
              <a:t>Objectifs de cette rencontre</a:t>
            </a:r>
          </a:p>
        </p:txBody>
      </p:sp>
    </p:spTree>
    <p:extLst>
      <p:ext uri="{BB962C8B-B14F-4D97-AF65-F5344CB8AC3E}">
        <p14:creationId xmlns:p14="http://schemas.microsoft.com/office/powerpoint/2010/main" val="201620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D05024A-EACB-E256-6D2E-AE283468238A}"/>
              </a:ext>
            </a:extLst>
          </p:cNvPr>
          <p:cNvSpPr>
            <a:spLocks noGrp="1"/>
          </p:cNvSpPr>
          <p:nvPr>
            <p:ph type="ctrTitle"/>
          </p:nvPr>
        </p:nvSpPr>
        <p:spPr>
          <a:xfrm>
            <a:off x="641904" y="1054184"/>
            <a:ext cx="3103062" cy="2970078"/>
          </a:xfrm>
        </p:spPr>
        <p:txBody>
          <a:bodyPr anchor="ctr">
            <a:normAutofit/>
          </a:bodyPr>
          <a:lstStyle/>
          <a:p>
            <a:r>
              <a:rPr lang="fr-FR" sz="2800" dirty="0"/>
              <a:t>Le changement commence avec Soi-même</a:t>
            </a:r>
            <a:br>
              <a:rPr lang="fr-FR" sz="2800" dirty="0"/>
            </a:br>
            <a:endParaRPr lang="en-US" sz="2800" dirty="0"/>
          </a:p>
        </p:txBody>
      </p:sp>
      <p:sp>
        <p:nvSpPr>
          <p:cNvPr id="15" name="Subtitle 2">
            <a:extLst>
              <a:ext uri="{FF2B5EF4-FFF2-40B4-BE49-F238E27FC236}">
                <a16:creationId xmlns:a16="http://schemas.microsoft.com/office/drawing/2014/main" id="{C9812466-3160-54BB-C3AA-22AA87A16434}"/>
              </a:ext>
            </a:extLst>
          </p:cNvPr>
          <p:cNvSpPr>
            <a:spLocks noGrp="1"/>
          </p:cNvSpPr>
          <p:nvPr>
            <p:ph type="subTitle" idx="1"/>
          </p:nvPr>
        </p:nvSpPr>
        <p:spPr>
          <a:xfrm>
            <a:off x="641903" y="4149505"/>
            <a:ext cx="3708423" cy="1654311"/>
          </a:xfrm>
        </p:spPr>
        <p:txBody>
          <a:bodyPr anchor="ctr">
            <a:normAutofit/>
          </a:bodyPr>
          <a:lstStyle/>
          <a:p>
            <a:r>
              <a:rPr lang="en-US" sz="1400" dirty="0"/>
              <a:t>me </a:t>
            </a:r>
            <a:r>
              <a:rPr lang="fr-FR" sz="1400" dirty="0"/>
              <a:t>comprendre</a:t>
            </a:r>
          </a:p>
        </p:txBody>
      </p:sp>
      <p:pic>
        <p:nvPicPr>
          <p:cNvPr id="8" name="Content Placeholder 7" descr="Reflection outline">
            <a:extLst>
              <a:ext uri="{FF2B5EF4-FFF2-40B4-BE49-F238E27FC236}">
                <a16:creationId xmlns:a16="http://schemas.microsoft.com/office/drawing/2014/main" id="{B4C013A2-C8C5-9C62-3969-71FFAB71957B}"/>
              </a:ext>
            </a:extLst>
          </p:cNvPr>
          <p:cNvPicPr>
            <a:picLocks noGrp="1" noChangeAspect="1"/>
          </p:cNvPicPr>
          <p:nvPr>
            <p:ph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404" y="774155"/>
            <a:ext cx="5283745" cy="5283745"/>
          </a:xfrm>
        </p:spPr>
      </p:pic>
      <p:sp>
        <p:nvSpPr>
          <p:cNvPr id="4" name="Date Placeholder 3">
            <a:extLst>
              <a:ext uri="{FF2B5EF4-FFF2-40B4-BE49-F238E27FC236}">
                <a16:creationId xmlns:a16="http://schemas.microsoft.com/office/drawing/2014/main" id="{D177D743-4D81-AD49-29B2-B9F06C8124D3}"/>
              </a:ext>
            </a:extLst>
          </p:cNvPr>
          <p:cNvSpPr>
            <a:spLocks noGrp="1"/>
          </p:cNvSpPr>
          <p:nvPr>
            <p:ph type="dt" sz="half" idx="10"/>
          </p:nvPr>
        </p:nvSpPr>
        <p:spPr>
          <a:xfrm>
            <a:off x="877824" y="6356350"/>
            <a:ext cx="2743200" cy="365125"/>
          </a:xfrm>
        </p:spPr>
        <p:txBody>
          <a:bodyPr>
            <a:normAutofit/>
          </a:bodyPr>
          <a:lstStyle/>
          <a:p>
            <a:pPr>
              <a:spcAft>
                <a:spcPts val="600"/>
              </a:spcAft>
            </a:pPr>
            <a:fld id="{579F6069-8263-4296-913A-BC2234E8D32B}" type="datetime1">
              <a:rPr lang="en-US" smtClean="0"/>
              <a:pPr>
                <a:spcAft>
                  <a:spcPts val="600"/>
                </a:spcAft>
              </a:pPr>
              <a:t>10/6/2023</a:t>
            </a:fld>
            <a:endParaRPr lang="en-US"/>
          </a:p>
        </p:txBody>
      </p:sp>
      <p:sp>
        <p:nvSpPr>
          <p:cNvPr id="5" name="Footer Placeholder 4">
            <a:extLst>
              <a:ext uri="{FF2B5EF4-FFF2-40B4-BE49-F238E27FC236}">
                <a16:creationId xmlns:a16="http://schemas.microsoft.com/office/drawing/2014/main" id="{264A4040-CEE1-67F6-79B6-22FDBD68E840}"/>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dirty="0">
                <a:solidFill>
                  <a:srgbClr val="404040"/>
                </a:solidFill>
              </a:rPr>
              <a:t>Sample Footer Text</a:t>
            </a:r>
          </a:p>
        </p:txBody>
      </p:sp>
      <p:sp>
        <p:nvSpPr>
          <p:cNvPr id="6" name="Slide Number Placeholder 5">
            <a:extLst>
              <a:ext uri="{FF2B5EF4-FFF2-40B4-BE49-F238E27FC236}">
                <a16:creationId xmlns:a16="http://schemas.microsoft.com/office/drawing/2014/main" id="{8D6C3FA2-A114-8E94-C665-918660419920}"/>
              </a:ext>
            </a:extLst>
          </p:cNvPr>
          <p:cNvSpPr>
            <a:spLocks noGrp="1"/>
          </p:cNvSpPr>
          <p:nvPr>
            <p:ph type="sldNum" sz="quarter" idx="12"/>
          </p:nvPr>
        </p:nvSpPr>
        <p:spPr>
          <a:xfrm>
            <a:off x="11429999" y="6356350"/>
            <a:ext cx="521207" cy="365125"/>
          </a:xfrm>
        </p:spPr>
        <p:txBody>
          <a:bodyPr>
            <a:normAutofit/>
          </a:bodyPr>
          <a:lstStyle/>
          <a:p>
            <a:pPr>
              <a:spcAft>
                <a:spcPts val="600"/>
              </a:spcAft>
            </a:pPr>
            <a:fld id="{C68AC1EC-23E2-4F0E-A5A4-674EC8DB954E}" type="slidenum">
              <a:rPr lang="en-US" smtClean="0">
                <a:solidFill>
                  <a:srgbClr val="404040"/>
                </a:solidFill>
              </a:rPr>
              <a:pPr>
                <a:spcAft>
                  <a:spcPts val="600"/>
                </a:spcAft>
              </a:pPr>
              <a:t>6</a:t>
            </a:fld>
            <a:endParaRPr lang="en-US">
              <a:solidFill>
                <a:srgbClr val="404040"/>
              </a:solidFill>
            </a:endParaRPr>
          </a:p>
        </p:txBody>
      </p:sp>
    </p:spTree>
    <p:extLst>
      <p:ext uri="{BB962C8B-B14F-4D97-AF65-F5344CB8AC3E}">
        <p14:creationId xmlns:p14="http://schemas.microsoft.com/office/powerpoint/2010/main" val="3672056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62CA-39E9-164E-3D47-C00AB348E3B3}"/>
              </a:ext>
            </a:extLst>
          </p:cNvPr>
          <p:cNvSpPr>
            <a:spLocks noGrp="1"/>
          </p:cNvSpPr>
          <p:nvPr>
            <p:ph type="title"/>
          </p:nvPr>
        </p:nvSpPr>
        <p:spPr/>
        <p:txBody>
          <a:bodyPr>
            <a:normAutofit fontScale="90000"/>
          </a:bodyPr>
          <a:lstStyle/>
          <a:p>
            <a:pPr algn="ctr"/>
            <a:r>
              <a:rPr lang="fr-FR" dirty="0"/>
              <a:t>Propensions Individuels de comportement</a:t>
            </a:r>
            <a:br>
              <a:rPr lang="en-US" dirty="0"/>
            </a:br>
            <a:br>
              <a:rPr lang="en-US" dirty="0"/>
            </a:br>
            <a:br>
              <a:rPr lang="en-US" sz="1600" i="1" dirty="0">
                <a:solidFill>
                  <a:prstClr val="black"/>
                </a:solidFill>
                <a:latin typeface="Calibri"/>
              </a:rPr>
            </a:br>
            <a:endParaRPr lang="en-US" dirty="0"/>
          </a:p>
        </p:txBody>
      </p:sp>
      <p:graphicFrame>
        <p:nvGraphicFramePr>
          <p:cNvPr id="8" name="Content Placeholder 7">
            <a:extLst>
              <a:ext uri="{FF2B5EF4-FFF2-40B4-BE49-F238E27FC236}">
                <a16:creationId xmlns:a16="http://schemas.microsoft.com/office/drawing/2014/main" id="{5B56C9A5-E05D-4544-9B0F-D054A4130B6E}"/>
              </a:ext>
            </a:extLst>
          </p:cNvPr>
          <p:cNvGraphicFramePr>
            <a:graphicFrameLocks noGrp="1"/>
          </p:cNvGraphicFramePr>
          <p:nvPr>
            <p:ph idx="1"/>
            <p:extLst>
              <p:ext uri="{D42A27DB-BD31-4B8C-83A1-F6EECF244321}">
                <p14:modId xmlns:p14="http://schemas.microsoft.com/office/powerpoint/2010/main" val="4238725688"/>
              </p:ext>
            </p:extLst>
          </p:nvPr>
        </p:nvGraphicFramePr>
        <p:xfrm>
          <a:off x="5432425" y="808038"/>
          <a:ext cx="5922963" cy="5053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FA32D8E-C94A-6164-8B0A-438C3EBB88E8}"/>
              </a:ext>
            </a:extLst>
          </p:cNvPr>
          <p:cNvSpPr>
            <a:spLocks noGrp="1"/>
          </p:cNvSpPr>
          <p:nvPr>
            <p:ph type="body" sz="half" idx="2"/>
          </p:nvPr>
        </p:nvSpPr>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kern="100" dirty="0">
                <a:effectLst/>
                <a:latin typeface="Aptos Light" panose="020B0004020202020204" pitchFamily="34" charset="0"/>
                <a:ea typeface="Calibri" panose="020F0502020204030204" pitchFamily="34" charset="0"/>
                <a:cs typeface="Times New Roman" panose="02020603050405020304" pitchFamily="18" charset="0"/>
              </a:rPr>
              <a:t>Les individus ont tendance à adopter des modèles de comportement caractéristiques que nous appelons </a:t>
            </a:r>
            <a:r>
              <a:rPr lang="fr-FR" b="1" kern="100" dirty="0">
                <a:effectLst/>
                <a:latin typeface="Aptos Light" panose="020B0004020202020204" pitchFamily="34" charset="0"/>
                <a:ea typeface="Calibri" panose="020F0502020204030204" pitchFamily="34" charset="0"/>
                <a:cs typeface="Times New Roman" panose="02020603050405020304" pitchFamily="18" charset="0"/>
              </a:rPr>
              <a:t>Tendances</a:t>
            </a:r>
            <a:r>
              <a:rPr lang="fr-FR" kern="100" dirty="0">
                <a:effectLst/>
                <a:latin typeface="Aptos Light" panose="020B0004020202020204" pitchFamily="34" charset="0"/>
                <a:ea typeface="Calibri" panose="020F0502020204030204" pitchFamily="34" charset="0"/>
                <a:cs typeface="Times New Roman" panose="02020603050405020304" pitchFamily="18" charset="0"/>
              </a:rPr>
              <a:t> comportementales de Base.</a:t>
            </a:r>
            <a:endParaRPr lang="it-IT" kern="100" dirty="0">
              <a:effectLst/>
              <a:latin typeface="Aptos Light" panose="020B0004020202020204" pitchFamily="34" charset="0"/>
              <a:ea typeface="Calibri" panose="020F0502020204030204" pitchFamily="34" charset="0"/>
              <a:cs typeface="Times New Roman" panose="02020603050405020304" pitchFamily="18" charset="0"/>
            </a:endParaRPr>
          </a:p>
          <a:p>
            <a:pPr algn="ctr"/>
            <a:endParaRPr lang="en-US" dirty="0"/>
          </a:p>
        </p:txBody>
      </p:sp>
      <p:sp>
        <p:nvSpPr>
          <p:cNvPr id="5" name="Date Placeholder 4">
            <a:extLst>
              <a:ext uri="{FF2B5EF4-FFF2-40B4-BE49-F238E27FC236}">
                <a16:creationId xmlns:a16="http://schemas.microsoft.com/office/drawing/2014/main" id="{91557683-2EDD-A857-844C-CFD2274FFF53}"/>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7" name="Slide Number Placeholder 6">
            <a:extLst>
              <a:ext uri="{FF2B5EF4-FFF2-40B4-BE49-F238E27FC236}">
                <a16:creationId xmlns:a16="http://schemas.microsoft.com/office/drawing/2014/main" id="{4F31FD1A-2F93-090F-FBCD-DA263FE77CF4}"/>
              </a:ext>
            </a:extLst>
          </p:cNvPr>
          <p:cNvSpPr>
            <a:spLocks noGrp="1"/>
          </p:cNvSpPr>
          <p:nvPr>
            <p:ph type="sldNum" sz="quarter" idx="12"/>
          </p:nvPr>
        </p:nvSpPr>
        <p:spPr/>
        <p:txBody>
          <a:bodyPr/>
          <a:lstStyle/>
          <a:p>
            <a:fld id="{C68AC1EC-23E2-4F0E-A5A4-674EC8DB954E}" type="slidenum">
              <a:rPr lang="en-US" smtClean="0"/>
              <a:t>7</a:t>
            </a:fld>
            <a:endParaRPr lang="en-US"/>
          </a:p>
        </p:txBody>
      </p:sp>
      <p:sp>
        <p:nvSpPr>
          <p:cNvPr id="11" name="TextBox 7">
            <a:extLst>
              <a:ext uri="{FF2B5EF4-FFF2-40B4-BE49-F238E27FC236}">
                <a16:creationId xmlns:a16="http://schemas.microsoft.com/office/drawing/2014/main" id="{D3EF82EC-211D-28C9-D0D0-8AE2BC6D3B34}"/>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Tree>
    <p:extLst>
      <p:ext uri="{BB962C8B-B14F-4D97-AF65-F5344CB8AC3E}">
        <p14:creationId xmlns:p14="http://schemas.microsoft.com/office/powerpoint/2010/main" val="25671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F90B3D-6F17-9CE2-B3F7-19768FB7A16C}"/>
              </a:ext>
            </a:extLst>
          </p:cNvPr>
          <p:cNvSpPr>
            <a:spLocks noGrp="1"/>
          </p:cNvSpPr>
          <p:nvPr>
            <p:ph type="dt" sz="half" idx="10"/>
          </p:nvPr>
        </p:nvSpPr>
        <p:spPr/>
        <p:txBody>
          <a:bodyPr/>
          <a:lstStyle/>
          <a:p>
            <a:fld id="{BC9F5005-EC25-4FB9-B19B-2437F0B120D2}" type="datetime1">
              <a:rPr lang="en-US" smtClean="0"/>
              <a:t>10/6/2023</a:t>
            </a:fld>
            <a:endParaRPr lang="en-US"/>
          </a:p>
        </p:txBody>
      </p:sp>
      <p:sp>
        <p:nvSpPr>
          <p:cNvPr id="6" name="Slide Number Placeholder 5">
            <a:extLst>
              <a:ext uri="{FF2B5EF4-FFF2-40B4-BE49-F238E27FC236}">
                <a16:creationId xmlns:a16="http://schemas.microsoft.com/office/drawing/2014/main" id="{1CFC4D8A-4BB0-2857-FBB0-CE2DAD605D45}"/>
              </a:ext>
            </a:extLst>
          </p:cNvPr>
          <p:cNvSpPr>
            <a:spLocks noGrp="1"/>
          </p:cNvSpPr>
          <p:nvPr>
            <p:ph type="sldNum" sz="quarter" idx="12"/>
          </p:nvPr>
        </p:nvSpPr>
        <p:spPr/>
        <p:txBody>
          <a:bodyPr/>
          <a:lstStyle/>
          <a:p>
            <a:fld id="{C68AC1EC-23E2-4F0E-A5A4-674EC8DB954E}" type="slidenum">
              <a:rPr lang="en-US" smtClean="0"/>
              <a:t>8</a:t>
            </a:fld>
            <a:endParaRPr lang="en-US"/>
          </a:p>
        </p:txBody>
      </p:sp>
      <p:sp>
        <p:nvSpPr>
          <p:cNvPr id="7" name="Title 1">
            <a:extLst>
              <a:ext uri="{FF2B5EF4-FFF2-40B4-BE49-F238E27FC236}">
                <a16:creationId xmlns:a16="http://schemas.microsoft.com/office/drawing/2014/main" id="{87A0BC1B-2F4D-3DA7-9118-F34A7C8ED7BB}"/>
              </a:ext>
            </a:extLst>
          </p:cNvPr>
          <p:cNvSpPr txBox="1">
            <a:spLocks/>
          </p:cNvSpPr>
          <p:nvPr/>
        </p:nvSpPr>
        <p:spPr>
          <a:xfrm>
            <a:off x="609600" y="650949"/>
            <a:ext cx="10972800" cy="114300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kern="1200" cap="all" spc="300" baseline="0">
                <a:solidFill>
                  <a:schemeClr val="tx2"/>
                </a:solidFill>
                <a:latin typeface="+mj-lt"/>
                <a:ea typeface="+mj-ea"/>
                <a:cs typeface="+mj-cs"/>
              </a:defRPr>
            </a:lvl1pPr>
          </a:lstStyle>
          <a:p>
            <a:r>
              <a:rPr lang="fr-FR" dirty="0"/>
              <a:t>Domaines</a:t>
            </a:r>
            <a:r>
              <a:rPr lang="en-US" dirty="0"/>
              <a:t> de communication</a:t>
            </a:r>
          </a:p>
          <a:p>
            <a:endParaRPr lang="en-US" dirty="0"/>
          </a:p>
        </p:txBody>
      </p:sp>
      <p:sp>
        <p:nvSpPr>
          <p:cNvPr id="8" name="TextBox 7">
            <a:extLst>
              <a:ext uri="{FF2B5EF4-FFF2-40B4-BE49-F238E27FC236}">
                <a16:creationId xmlns:a16="http://schemas.microsoft.com/office/drawing/2014/main" id="{8C415E62-31D2-056E-2376-FEFA2D4AD8C6}"/>
              </a:ext>
            </a:extLst>
          </p:cNvPr>
          <p:cNvSpPr txBox="1"/>
          <p:nvPr/>
        </p:nvSpPr>
        <p:spPr>
          <a:xfrm>
            <a:off x="2141302" y="5565914"/>
            <a:ext cx="8069498" cy="1477328"/>
          </a:xfrm>
          <a:prstGeom prst="rect">
            <a:avLst/>
          </a:prstGeom>
          <a:noFill/>
        </p:spPr>
        <p:txBody>
          <a:bodyPr wrap="square" rtlCol="0">
            <a:spAutoFit/>
          </a:bodyPr>
          <a:lstStyle/>
          <a:p>
            <a:pPr algn="just" defTabSz="457200"/>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On sait que les équipes mettent l’accent sur un domaine de communication spécifique comme d’une importance primordiale, ce qui se reflète dans le contenu de leur communication</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457200"/>
            <a:endParaRPr lang="en-US" dirty="0">
              <a:solidFill>
                <a:prstClr val="black"/>
              </a:solidFill>
              <a:latin typeface="Calibri"/>
            </a:endParaRPr>
          </a:p>
        </p:txBody>
      </p:sp>
      <p:pic>
        <p:nvPicPr>
          <p:cNvPr id="9" name="Picture 8">
            <a:extLst>
              <a:ext uri="{FF2B5EF4-FFF2-40B4-BE49-F238E27FC236}">
                <a16:creationId xmlns:a16="http://schemas.microsoft.com/office/drawing/2014/main" id="{71706A89-21F2-2CBB-E334-643ED6A2D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0647"/>
            <a:ext cx="3291840" cy="4114800"/>
          </a:xfrm>
          <a:prstGeom prst="rect">
            <a:avLst/>
          </a:prstGeom>
        </p:spPr>
      </p:pic>
      <p:pic>
        <p:nvPicPr>
          <p:cNvPr id="10" name="Picture 9">
            <a:extLst>
              <a:ext uri="{FF2B5EF4-FFF2-40B4-BE49-F238E27FC236}">
                <a16:creationId xmlns:a16="http://schemas.microsoft.com/office/drawing/2014/main" id="{F552F56E-FB59-EF26-CE26-49E57895F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194" y="1653379"/>
            <a:ext cx="3291840" cy="4114800"/>
          </a:xfrm>
          <a:prstGeom prst="rect">
            <a:avLst/>
          </a:prstGeom>
        </p:spPr>
      </p:pic>
      <p:pic>
        <p:nvPicPr>
          <p:cNvPr id="11" name="Picture 10">
            <a:extLst>
              <a:ext uri="{FF2B5EF4-FFF2-40B4-BE49-F238E27FC236}">
                <a16:creationId xmlns:a16="http://schemas.microsoft.com/office/drawing/2014/main" id="{F8B1953E-E1B5-359C-0566-C25074B35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6160" y="1472618"/>
            <a:ext cx="3291840" cy="4114800"/>
          </a:xfrm>
          <a:prstGeom prst="rect">
            <a:avLst/>
          </a:prstGeom>
        </p:spPr>
      </p:pic>
      <p:sp>
        <p:nvSpPr>
          <p:cNvPr id="12" name="TextBox 7">
            <a:extLst>
              <a:ext uri="{FF2B5EF4-FFF2-40B4-BE49-F238E27FC236}">
                <a16:creationId xmlns:a16="http://schemas.microsoft.com/office/drawing/2014/main" id="{621B8F95-10E9-9831-B47E-42495ABD21E4}"/>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sp>
        <p:nvSpPr>
          <p:cNvPr id="2" name="CuadroTexto 1">
            <a:extLst>
              <a:ext uri="{FF2B5EF4-FFF2-40B4-BE49-F238E27FC236}">
                <a16:creationId xmlns:a16="http://schemas.microsoft.com/office/drawing/2014/main" id="{247B7825-C7EF-2149-DCB7-612CA8219D76}"/>
              </a:ext>
            </a:extLst>
          </p:cNvPr>
          <p:cNvSpPr txBox="1"/>
          <p:nvPr/>
        </p:nvSpPr>
        <p:spPr>
          <a:xfrm>
            <a:off x="5638800" y="2974848"/>
            <a:ext cx="914400" cy="914400"/>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400951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EC68-A8F6-6022-3B20-4C153484622E}"/>
              </a:ext>
            </a:extLst>
          </p:cNvPr>
          <p:cNvSpPr>
            <a:spLocks noGrp="1"/>
          </p:cNvSpPr>
          <p:nvPr>
            <p:ph type="title"/>
          </p:nvPr>
        </p:nvSpPr>
        <p:spPr/>
        <p:txBody>
          <a:bodyPr>
            <a:normAutofit/>
          </a:bodyPr>
          <a:lstStyle/>
          <a:p>
            <a:pPr algn="ctr"/>
            <a:r>
              <a:rPr lang="fr-FR" kern="100" dirty="0">
                <a:effectLst/>
                <a:latin typeface="Walbaum Display" panose="02070503090703020303" pitchFamily="18" charset="0"/>
                <a:ea typeface="Calibri" panose="020F0502020204030204" pitchFamily="34" charset="0"/>
                <a:cs typeface="Times New Roman" panose="02020603050405020304" pitchFamily="18" charset="0"/>
              </a:rPr>
              <a:t>Le domaine de la communication affective</a:t>
            </a:r>
            <a:br>
              <a:rPr lang="it-IT" sz="1800" kern="100" dirty="0">
                <a:effectLst/>
                <a:latin typeface="Walbaum Display" panose="02070503090703020303" pitchFamily="18" charset="0"/>
                <a:ea typeface="Calibri" panose="020F0502020204030204" pitchFamily="34" charset="0"/>
                <a:cs typeface="Times New Roman" panose="02020603050405020304" pitchFamily="18" charset="0"/>
              </a:rPr>
            </a:br>
            <a:endParaRPr lang="en-US" dirty="0">
              <a:latin typeface="Walbaum Display" panose="02070503090703020303" pitchFamily="18" charset="0"/>
            </a:endParaRPr>
          </a:p>
        </p:txBody>
      </p:sp>
      <p:sp>
        <p:nvSpPr>
          <p:cNvPr id="5" name="Date Placeholder 4">
            <a:extLst>
              <a:ext uri="{FF2B5EF4-FFF2-40B4-BE49-F238E27FC236}">
                <a16:creationId xmlns:a16="http://schemas.microsoft.com/office/drawing/2014/main" id="{7528A127-D1F3-BACA-7104-D04D84F3899D}"/>
              </a:ext>
            </a:extLst>
          </p:cNvPr>
          <p:cNvSpPr>
            <a:spLocks noGrp="1"/>
          </p:cNvSpPr>
          <p:nvPr>
            <p:ph type="dt" sz="half" idx="10"/>
          </p:nvPr>
        </p:nvSpPr>
        <p:spPr/>
        <p:txBody>
          <a:bodyPr/>
          <a:lstStyle/>
          <a:p>
            <a:fld id="{2FB1DD93-7C9D-4E53-81F0-DDE57FEA7EDB}" type="datetime1">
              <a:rPr lang="en-US" smtClean="0"/>
              <a:t>10/6/2023</a:t>
            </a:fld>
            <a:endParaRPr lang="en-US"/>
          </a:p>
        </p:txBody>
      </p:sp>
      <p:sp>
        <p:nvSpPr>
          <p:cNvPr id="7" name="Slide Number Placeholder 6">
            <a:extLst>
              <a:ext uri="{FF2B5EF4-FFF2-40B4-BE49-F238E27FC236}">
                <a16:creationId xmlns:a16="http://schemas.microsoft.com/office/drawing/2014/main" id="{735F8C33-69FA-1535-52CF-F09C4249C1E4}"/>
              </a:ext>
            </a:extLst>
          </p:cNvPr>
          <p:cNvSpPr>
            <a:spLocks noGrp="1"/>
          </p:cNvSpPr>
          <p:nvPr>
            <p:ph type="sldNum" sz="quarter" idx="12"/>
          </p:nvPr>
        </p:nvSpPr>
        <p:spPr/>
        <p:txBody>
          <a:bodyPr/>
          <a:lstStyle/>
          <a:p>
            <a:fld id="{C68AC1EC-23E2-4F0E-A5A4-674EC8DB954E}" type="slidenum">
              <a:rPr lang="en-US" smtClean="0"/>
              <a:t>9</a:t>
            </a:fld>
            <a:endParaRPr lang="en-US"/>
          </a:p>
        </p:txBody>
      </p:sp>
      <p:pic>
        <p:nvPicPr>
          <p:cNvPr id="8" name="Picture 7">
            <a:extLst>
              <a:ext uri="{FF2B5EF4-FFF2-40B4-BE49-F238E27FC236}">
                <a16:creationId xmlns:a16="http://schemas.microsoft.com/office/drawing/2014/main" id="{E7E5AD60-4BC0-0693-89E3-5AACDF42F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 y="2082533"/>
            <a:ext cx="3291840" cy="4114800"/>
          </a:xfrm>
          <a:prstGeom prst="rect">
            <a:avLst/>
          </a:prstGeom>
        </p:spPr>
      </p:pic>
      <p:sp>
        <p:nvSpPr>
          <p:cNvPr id="14" name="TextBox 7">
            <a:extLst>
              <a:ext uri="{FF2B5EF4-FFF2-40B4-BE49-F238E27FC236}">
                <a16:creationId xmlns:a16="http://schemas.microsoft.com/office/drawing/2014/main" id="{68A59117-D807-2951-96AE-BC7ED5B9B2D3}"/>
              </a:ext>
            </a:extLst>
          </p:cNvPr>
          <p:cNvSpPr txBox="1"/>
          <p:nvPr/>
        </p:nvSpPr>
        <p:spPr>
          <a:xfrm>
            <a:off x="3777759" y="6431190"/>
            <a:ext cx="7495504"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IN" sz="800" i="1" dirty="0">
                <a:solidFill>
                  <a:prstClr val="black">
                    <a:lumMod val="50000"/>
                    <a:lumOff val="50000"/>
                  </a:prstClr>
                </a:solidFill>
                <a:latin typeface="Calibri"/>
              </a:rPr>
              <a:t>Adapted from Kantor Institute. All rights reserved. Reproduction in any form, in whole or in part, is prohibited.</a:t>
            </a:r>
          </a:p>
        </p:txBody>
      </p:sp>
      <p:graphicFrame>
        <p:nvGraphicFramePr>
          <p:cNvPr id="15" name="Table 14">
            <a:extLst>
              <a:ext uri="{FF2B5EF4-FFF2-40B4-BE49-F238E27FC236}">
                <a16:creationId xmlns:a16="http://schemas.microsoft.com/office/drawing/2014/main" id="{35195240-DB76-EE54-1176-75F7E947E3C9}"/>
              </a:ext>
            </a:extLst>
          </p:cNvPr>
          <p:cNvGraphicFramePr>
            <a:graphicFrameLocks noGrp="1"/>
          </p:cNvGraphicFramePr>
          <p:nvPr>
            <p:extLst>
              <p:ext uri="{D42A27DB-BD31-4B8C-83A1-F6EECF244321}">
                <p14:modId xmlns:p14="http://schemas.microsoft.com/office/powerpoint/2010/main" val="328012032"/>
              </p:ext>
            </p:extLst>
          </p:nvPr>
        </p:nvGraphicFramePr>
        <p:xfrm>
          <a:off x="5143887" y="1128373"/>
          <a:ext cx="5380037" cy="4549446"/>
        </p:xfrm>
        <a:graphic>
          <a:graphicData uri="http://schemas.openxmlformats.org/drawingml/2006/table">
            <a:tbl>
              <a:tblPr bandRow="1">
                <a:tableStyleId>{5C22544A-7EE6-4342-B048-85BDC9FD1C3A}</a:tableStyleId>
              </a:tblPr>
              <a:tblGrid>
                <a:gridCol w="1571102">
                  <a:extLst>
                    <a:ext uri="{9D8B030D-6E8A-4147-A177-3AD203B41FA5}">
                      <a16:colId xmlns:a16="http://schemas.microsoft.com/office/drawing/2014/main" val="20000"/>
                    </a:ext>
                  </a:extLst>
                </a:gridCol>
                <a:gridCol w="3808935">
                  <a:extLst>
                    <a:ext uri="{9D8B030D-6E8A-4147-A177-3AD203B41FA5}">
                      <a16:colId xmlns:a16="http://schemas.microsoft.com/office/drawing/2014/main" val="20001"/>
                    </a:ext>
                  </a:extLst>
                </a:gridCol>
              </a:tblGrid>
              <a:tr h="915663">
                <a:tc>
                  <a:txBody>
                    <a:bodyPr/>
                    <a:lstStyle/>
                    <a:p>
                      <a:pPr>
                        <a:spcBef>
                          <a:spcPts val="200"/>
                        </a:spcBef>
                        <a:spcAft>
                          <a:spcPts val="200"/>
                        </a:spcAft>
                      </a:pPr>
                      <a:r>
                        <a:rPr lang="en-US" b="1" dirty="0"/>
                        <a:t>Il se </a:t>
                      </a:r>
                      <a:r>
                        <a:rPr lang="fr-FR" b="1" noProof="0" dirty="0"/>
                        <a:t>caractérise</a:t>
                      </a:r>
                      <a:r>
                        <a:rPr lang="en-US" b="1" dirty="0"/>
                        <a:t> par…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dirty="0"/>
                        <a:t>Mettre l’accent sur les relations et la confiance</a:t>
                      </a:r>
                    </a:p>
                    <a:p>
                      <a:pPr marL="285750" indent="-285750">
                        <a:spcBef>
                          <a:spcPts val="200"/>
                        </a:spcBef>
                        <a:spcAft>
                          <a:spcPts val="200"/>
                        </a:spcAft>
                        <a:buFont typeface="Arial" panose="020B0604020202020204" pitchFamily="34" charset="0"/>
                        <a:buChar char="•"/>
                      </a:pPr>
                      <a:r>
                        <a:rPr lang="fr-FR" dirty="0"/>
                        <a:t>Expression des émotions</a:t>
                      </a:r>
                    </a:p>
                    <a:p>
                      <a:pPr marL="285750" indent="-285750">
                        <a:spcBef>
                          <a:spcPts val="200"/>
                        </a:spcBef>
                        <a:spcAft>
                          <a:spcPts val="200"/>
                        </a:spcAft>
                        <a:buFont typeface="Arial" panose="020B0604020202020204" pitchFamily="34" charset="0"/>
                        <a:buChar char="•"/>
                      </a:pPr>
                      <a:r>
                        <a:rPr lang="fr-FR" dirty="0"/>
                        <a:t>Prendre soin les uns des autres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20166">
                <a:tc>
                  <a:txBody>
                    <a:bodyPr/>
                    <a:lstStyle/>
                    <a:p>
                      <a:pPr>
                        <a:spcBef>
                          <a:spcPts val="200"/>
                        </a:spcBef>
                        <a:spcAft>
                          <a:spcPts val="200"/>
                        </a:spcAft>
                      </a:pPr>
                      <a:r>
                        <a:rPr lang="fr-FR" b="1" noProof="0" dirty="0"/>
                        <a:t>P</a:t>
                      </a:r>
                      <a:r>
                        <a:rPr lang="fr-FR" sz="1800" b="1" i="0" kern="1200" noProof="0" dirty="0">
                          <a:solidFill>
                            <a:schemeClr val="dk1"/>
                          </a:solidFill>
                          <a:effectLst/>
                          <a:latin typeface="+mn-lt"/>
                          <a:ea typeface="+mn-ea"/>
                          <a:cs typeface="+mn-cs"/>
                        </a:rPr>
                        <a:t>oints forts</a:t>
                      </a:r>
                      <a:endParaRPr lang="fr-FR" b="1" noProof="0" dirty="0"/>
                    </a:p>
                    <a:p>
                      <a:pPr>
                        <a:spcBef>
                          <a:spcPts val="200"/>
                        </a:spcBef>
                        <a:spcAft>
                          <a:spcPts val="200"/>
                        </a:spcAft>
                      </a:pP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dirty="0"/>
                        <a:t>Empathique avec les autres, ce qui donne lieu à des relations solides.</a:t>
                      </a:r>
                    </a:p>
                    <a:p>
                      <a:pPr marL="285750" indent="-285750">
                        <a:spcBef>
                          <a:spcPts val="200"/>
                        </a:spcBef>
                        <a:spcAft>
                          <a:spcPts val="200"/>
                        </a:spcAft>
                        <a:buFont typeface="Arial" panose="020B0604020202020204" pitchFamily="34" charset="0"/>
                        <a:buChar char="•"/>
                      </a:pPr>
                      <a:r>
                        <a:rPr lang="fr-FR" dirty="0"/>
                        <a:t>veille au bien-être des membres de l’équipe.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1692">
                <a:tc>
                  <a:txBody>
                    <a:bodyPr/>
                    <a:lstStyle/>
                    <a:p>
                      <a:pPr>
                        <a:spcBef>
                          <a:spcPts val="200"/>
                        </a:spcBef>
                        <a:spcAft>
                          <a:spcPts val="200"/>
                        </a:spcAft>
                      </a:pPr>
                      <a:r>
                        <a:rPr lang="fr-FR" b="1" noProof="0" dirty="0"/>
                        <a:t>Limites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Manque de l’influence nécessaire pour attirer l’attention sur les questions d’affection.</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r>
                        <a:rPr lang="fr-FR" sz="1800" kern="1200" dirty="0">
                          <a:solidFill>
                            <a:schemeClr val="dk1"/>
                          </a:solidFill>
                          <a:effectLst/>
                          <a:latin typeface="+mn-lt"/>
                          <a:ea typeface="+mn-ea"/>
                          <a:cs typeface="+mn-cs"/>
                        </a:rPr>
                        <a:t> Repousse ceux qui ne sont pas à l’aise avec le langage affectif.</a:t>
                      </a:r>
                      <a:endParaRPr lang="it-IT" sz="1800" kern="1200" dirty="0">
                        <a:solidFill>
                          <a:schemeClr val="dk1"/>
                        </a:solidFill>
                        <a:effectLst/>
                        <a:latin typeface="+mn-lt"/>
                        <a:ea typeface="+mn-ea"/>
                        <a:cs typeface="+mn-cs"/>
                      </a:endParaRPr>
                    </a:p>
                    <a:p>
                      <a:pPr marL="285750" indent="-285750">
                        <a:spcBef>
                          <a:spcPts val="200"/>
                        </a:spcBef>
                        <a:spcAft>
                          <a:spcPts val="200"/>
                        </a:spcAft>
                        <a:buFont typeface="Arial" panose="020B0604020202020204" pitchFamily="34" charset="0"/>
                        <a:buChar char="•"/>
                      </a:pPr>
                      <a:endParaRPr lang="en-US"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2303974"/>
      </p:ext>
    </p:extLst>
  </p:cSld>
  <p:clrMapOvr>
    <a:masterClrMapping/>
  </p:clrMapOvr>
</p:sld>
</file>

<file path=ppt/theme/theme1.xml><?xml version="1.0" encoding="utf-8"?>
<a:theme xmlns:a="http://schemas.openxmlformats.org/drawingml/2006/main" name="BohoVogueVTI">
  <a:themeElements>
    <a:clrScheme name="AnalogousFromLightSeedRightStep">
      <a:dk1>
        <a:srgbClr val="000000"/>
      </a:dk1>
      <a:lt1>
        <a:srgbClr val="FFFFFF"/>
      </a:lt1>
      <a:dk2>
        <a:srgbClr val="412D24"/>
      </a:dk2>
      <a:lt2>
        <a:srgbClr val="E4E8E2"/>
      </a:lt2>
      <a:accent1>
        <a:srgbClr val="B496C6"/>
      </a:accent1>
      <a:accent2>
        <a:srgbClr val="BA7FB7"/>
      </a:accent2>
      <a:accent3>
        <a:srgbClr val="C696B0"/>
      </a:accent3>
      <a:accent4>
        <a:srgbClr val="BA7F86"/>
      </a:accent4>
      <a:accent5>
        <a:srgbClr val="C19C8D"/>
      </a:accent5>
      <a:accent6>
        <a:srgbClr val="B3A27A"/>
      </a:accent6>
      <a:hlink>
        <a:srgbClr val="6A8D55"/>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4396</Words>
  <Application>Microsoft Office PowerPoint</Application>
  <PresentationFormat>Grand écran</PresentationFormat>
  <Paragraphs>449</Paragraphs>
  <Slides>39</Slides>
  <Notes>23</Notes>
  <HiddenSlides>0</HiddenSlides>
  <MMClips>1</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39</vt:i4>
      </vt:variant>
    </vt:vector>
  </HeadingPairs>
  <TitlesOfParts>
    <vt:vector size="58" baseType="lpstr">
      <vt:lpstr>Abadi</vt:lpstr>
      <vt:lpstr>Aptos Light</vt:lpstr>
      <vt:lpstr>Arial</vt:lpstr>
      <vt:lpstr>Calibri</vt:lpstr>
      <vt:lpstr>Calibri Light</vt:lpstr>
      <vt:lpstr>Candara</vt:lpstr>
      <vt:lpstr>Constantia</vt:lpstr>
      <vt:lpstr>Corbel</vt:lpstr>
      <vt:lpstr>font000000002177827b</vt:lpstr>
      <vt:lpstr>Franklin Gothic Book</vt:lpstr>
      <vt:lpstr>Franklin Gothic Medium</vt:lpstr>
      <vt:lpstr>Google Sans</vt:lpstr>
      <vt:lpstr>Noto Sans</vt:lpstr>
      <vt:lpstr>Roboto</vt:lpstr>
      <vt:lpstr>Times New Roman</vt:lpstr>
      <vt:lpstr>Walbaum Display</vt:lpstr>
      <vt:lpstr>Walbaum Display Light</vt:lpstr>
      <vt:lpstr>Wingdings</vt:lpstr>
      <vt:lpstr>BohoVogueVTI</vt:lpstr>
      <vt:lpstr>Gestion des conversations cruciales</vt:lpstr>
      <vt:lpstr>Agenda </vt:lpstr>
      <vt:lpstr>Présentation PowerPoint</vt:lpstr>
      <vt:lpstr>Prière du début</vt:lpstr>
      <vt:lpstr>Objectifs de cette rencontre</vt:lpstr>
      <vt:lpstr>Le changement commence avec Soi-même </vt:lpstr>
      <vt:lpstr>Propensions Individuels de comportement   </vt:lpstr>
      <vt:lpstr>Présentation PowerPoint</vt:lpstr>
      <vt:lpstr>Le domaine de la communication affective </vt:lpstr>
      <vt:lpstr>Le domaine de la communication de pouvoir</vt:lpstr>
      <vt:lpstr>Le domaine de la communication des significations (sens)</vt:lpstr>
      <vt:lpstr>Avertissements</vt:lpstr>
      <vt:lpstr>Présentation PowerPoint</vt:lpstr>
      <vt:lpstr>Présentation PowerPoint</vt:lpstr>
      <vt:lpstr>Quelles pourraient être les implications d’une tendance dominante dans votre groupe/équipe/communauté </vt:lpstr>
      <vt:lpstr>Implications du domaine de la communication pour les groupes/équipes</vt:lpstr>
      <vt:lpstr>Implications du domaine de la communication pour les groupes/équipes</vt:lpstr>
      <vt:lpstr>Implications du domaine de la communication pour les groupes/équipes</vt:lpstr>
      <vt:lpstr>Propentions de groupe</vt:lpstr>
      <vt:lpstr>Que faut-il pour avoir des conversations difficiles? </vt:lpstr>
      <vt:lpstr>Présentation PowerPoint</vt:lpstr>
      <vt:lpstr>Présentation PowerPoint</vt:lpstr>
      <vt:lpstr>Quatre dimensions de la sécurité psychologique 
</vt:lpstr>
      <vt:lpstr>Écoute active : le secret pour aborder des conversations difficiles  </vt:lpstr>
      <vt:lpstr>Présentation PowerPoint</vt:lpstr>
      <vt:lpstr>Les conversations difficiles ne visent presque jamais à obtenir les faits corrects. Il s’agit de perceptions, de interprétations et de valeurs contradictoires".   ~Douglas Stone Conversations difficiles   </vt:lpstr>
      <vt:lpstr>Échelle d’inférence 
</vt:lpstr>
      <vt:lpstr>  Qu’est-ce qui nous empêche d’écouter activemt?
</vt:lpstr>
      <vt:lpstr>Une approche pour apprendre la conversation 
</vt:lpstr>
      <vt:lpstr>Vous pouvez vous y entraîner en vous posant les questions suivantes:</vt:lpstr>
      <vt:lpstr>Vous pouvez vous entraîner à le faire en vous posant les questions suivantes :</vt:lpstr>
      <vt:lpstr>Présentation PowerPoint</vt:lpstr>
      <vt:lpstr>Dernières réflexions</vt:lpstr>
      <vt:lpstr>EQ dans toutes les cultures </vt:lpstr>
      <vt:lpstr>Pourquoi évitons-nous les conversations difficiles ?</vt:lpstr>
      <vt:lpstr>Méfiez-vous de l’accumulation de dettes conversationnelles</vt:lpstr>
      <vt:lpstr>Questions ? </vt:lpstr>
      <vt:lpstr>Prière finale</vt:lpstr>
      <vt:lpstr>Lectures suggérées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Crucial Conversations</dc:title>
  <dc:creator>Leticia Garcia</dc:creator>
  <cp:lastModifiedBy>Catherine Tulengi</cp:lastModifiedBy>
  <cp:revision>16</cp:revision>
  <dcterms:created xsi:type="dcterms:W3CDTF">2023-09-18T20:37:22Z</dcterms:created>
  <dcterms:modified xsi:type="dcterms:W3CDTF">2023-10-06T09:34:22Z</dcterms:modified>
</cp:coreProperties>
</file>