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8" r:id="rId3"/>
    <p:sldId id="963" r:id="rId4"/>
    <p:sldId id="259" r:id="rId5"/>
    <p:sldId id="262" r:id="rId6"/>
    <p:sldId id="965" r:id="rId7"/>
    <p:sldId id="260" r:id="rId8"/>
    <p:sldId id="264" r:id="rId9"/>
    <p:sldId id="263" r:id="rId10"/>
    <p:sldId id="266" r:id="rId11"/>
    <p:sldId id="265" r:id="rId12"/>
    <p:sldId id="270" r:id="rId13"/>
    <p:sldId id="956" r:id="rId14"/>
    <p:sldId id="267" r:id="rId15"/>
    <p:sldId id="257" r:id="rId16"/>
    <p:sldId id="972" r:id="rId17"/>
    <p:sldId id="268" r:id="rId18"/>
    <p:sldId id="971" r:id="rId19"/>
    <p:sldId id="261" r:id="rId20"/>
    <p:sldId id="966" r:id="rId21"/>
    <p:sldId id="272" r:id="rId22"/>
    <p:sldId id="273" r:id="rId23"/>
    <p:sldId id="274" r:id="rId24"/>
    <p:sldId id="945" r:id="rId25"/>
    <p:sldId id="949" r:id="rId26"/>
    <p:sldId id="957" r:id="rId27"/>
    <p:sldId id="953" r:id="rId28"/>
    <p:sldId id="955" r:id="rId29"/>
    <p:sldId id="961" r:id="rId30"/>
    <p:sldId id="967" r:id="rId31"/>
    <p:sldId id="968" r:id="rId32"/>
    <p:sldId id="954" r:id="rId33"/>
    <p:sldId id="970" r:id="rId34"/>
    <p:sldId id="862" r:id="rId35"/>
    <p:sldId id="958" r:id="rId36"/>
    <p:sldId id="345" r:id="rId37"/>
    <p:sldId id="962" r:id="rId38"/>
    <p:sldId id="964" r:id="rId39"/>
    <p:sldId id="95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8B2CBD-01DA-4596-8CF1-BA1036E0EDC1}" v="864" dt="2023-09-28T01:32:36.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9249" autoAdjust="0"/>
  </p:normalViewPr>
  <p:slideViewPr>
    <p:cSldViewPr snapToGrid="0">
      <p:cViewPr varScale="1">
        <p:scale>
          <a:sx n="73" d="100"/>
          <a:sy n="73" d="100"/>
        </p:scale>
        <p:origin x="166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icia Garcia" userId="e02772a2c29be154" providerId="LiveId" clId="{FC8B2CBD-01DA-4596-8CF1-BA1036E0EDC1}"/>
    <pc:docChg chg="undo custSel addSld delSld modSld sldOrd">
      <pc:chgData name="Leticia Garcia" userId="e02772a2c29be154" providerId="LiveId" clId="{FC8B2CBD-01DA-4596-8CF1-BA1036E0EDC1}" dt="2023-09-28T01:33:37.024" v="4099" actId="47"/>
      <pc:docMkLst>
        <pc:docMk/>
      </pc:docMkLst>
      <pc:sldChg chg="modSp mod">
        <pc:chgData name="Leticia Garcia" userId="e02772a2c29be154" providerId="LiveId" clId="{FC8B2CBD-01DA-4596-8CF1-BA1036E0EDC1}" dt="2023-09-18T23:21:51.584" v="40" actId="947"/>
        <pc:sldMkLst>
          <pc:docMk/>
          <pc:sldMk cId="1205841018" sldId="256"/>
        </pc:sldMkLst>
        <pc:spChg chg="mod">
          <ac:chgData name="Leticia Garcia" userId="e02772a2c29be154" providerId="LiveId" clId="{FC8B2CBD-01DA-4596-8CF1-BA1036E0EDC1}" dt="2023-09-18T23:21:51.584" v="40" actId="947"/>
          <ac:spMkLst>
            <pc:docMk/>
            <pc:sldMk cId="1205841018" sldId="256"/>
            <ac:spMk id="3" creationId="{D828B1DC-6F7C-8D0F-FE81-81C41243007B}"/>
          </ac:spMkLst>
        </pc:spChg>
        <pc:picChg chg="mod">
          <ac:chgData name="Leticia Garcia" userId="e02772a2c29be154" providerId="LiveId" clId="{FC8B2CBD-01DA-4596-8CF1-BA1036E0EDC1}" dt="2023-09-18T23:20:54.682" v="36" actId="1076"/>
          <ac:picMkLst>
            <pc:docMk/>
            <pc:sldMk cId="1205841018" sldId="256"/>
            <ac:picMk id="4" creationId="{599EBA83-B54A-7B23-D38C-BD57A5E207B3}"/>
          </ac:picMkLst>
        </pc:picChg>
      </pc:sldChg>
      <pc:sldChg chg="modSp mod">
        <pc:chgData name="Leticia Garcia" userId="e02772a2c29be154" providerId="LiveId" clId="{FC8B2CBD-01DA-4596-8CF1-BA1036E0EDC1}" dt="2023-09-28T01:21:18.895" v="3488" actId="207"/>
        <pc:sldMkLst>
          <pc:docMk/>
          <pc:sldMk cId="4247428211" sldId="257"/>
        </pc:sldMkLst>
        <pc:spChg chg="mod">
          <ac:chgData name="Leticia Garcia" userId="e02772a2c29be154" providerId="LiveId" clId="{FC8B2CBD-01DA-4596-8CF1-BA1036E0EDC1}" dt="2023-09-28T00:06:01.878" v="1691" actId="20577"/>
          <ac:spMkLst>
            <pc:docMk/>
            <pc:sldMk cId="4247428211" sldId="257"/>
            <ac:spMk id="2" creationId="{632299B4-83C5-171B-95E0-C02E7DF5A985}"/>
          </ac:spMkLst>
        </pc:spChg>
        <pc:graphicFrameChg chg="mod modGraphic">
          <ac:chgData name="Leticia Garcia" userId="e02772a2c29be154" providerId="LiveId" clId="{FC8B2CBD-01DA-4596-8CF1-BA1036E0EDC1}" dt="2023-09-28T01:21:18.895" v="3488" actId="207"/>
          <ac:graphicFrameMkLst>
            <pc:docMk/>
            <pc:sldMk cId="4247428211" sldId="257"/>
            <ac:graphicFrameMk id="7" creationId="{86DD4C76-1095-43D6-BA71-7908C12BD64B}"/>
          </ac:graphicFrameMkLst>
        </pc:graphicFrameChg>
      </pc:sldChg>
      <pc:sldChg chg="modSp mod">
        <pc:chgData name="Leticia Garcia" userId="e02772a2c29be154" providerId="LiveId" clId="{FC8B2CBD-01DA-4596-8CF1-BA1036E0EDC1}" dt="2023-09-27T23:19:35.994" v="79" actId="403"/>
        <pc:sldMkLst>
          <pc:docMk/>
          <pc:sldMk cId="3255159830" sldId="258"/>
        </pc:sldMkLst>
        <pc:spChg chg="mod">
          <ac:chgData name="Leticia Garcia" userId="e02772a2c29be154" providerId="LiveId" clId="{FC8B2CBD-01DA-4596-8CF1-BA1036E0EDC1}" dt="2023-09-27T23:19:24.119" v="75" actId="14100"/>
          <ac:spMkLst>
            <pc:docMk/>
            <pc:sldMk cId="3255159830" sldId="258"/>
            <ac:spMk id="2" creationId="{C15ECE90-8FAF-B2A9-BF0F-9230CA5A1F9C}"/>
          </ac:spMkLst>
        </pc:spChg>
        <pc:spChg chg="mod">
          <ac:chgData name="Leticia Garcia" userId="e02772a2c29be154" providerId="LiveId" clId="{FC8B2CBD-01DA-4596-8CF1-BA1036E0EDC1}" dt="2023-09-27T23:14:00.989" v="54" actId="20577"/>
          <ac:spMkLst>
            <pc:docMk/>
            <pc:sldMk cId="3255159830" sldId="258"/>
            <ac:spMk id="5" creationId="{390AD1CF-2E43-561E-7EA1-9E655F5C3322}"/>
          </ac:spMkLst>
        </pc:spChg>
        <pc:graphicFrameChg chg="mod modGraphic">
          <ac:chgData name="Leticia Garcia" userId="e02772a2c29be154" providerId="LiveId" clId="{FC8B2CBD-01DA-4596-8CF1-BA1036E0EDC1}" dt="2023-09-27T23:19:35.994" v="79" actId="403"/>
          <ac:graphicFrameMkLst>
            <pc:docMk/>
            <pc:sldMk cId="3255159830" sldId="258"/>
            <ac:graphicFrameMk id="7" creationId="{D6BDB523-4F86-51F1-31C9-CF0DF2EF2D4F}"/>
          </ac:graphicFrameMkLst>
        </pc:graphicFrameChg>
      </pc:sldChg>
      <pc:sldChg chg="addSp delSp modSp mod modNotesTx">
        <pc:chgData name="Leticia Garcia" userId="e02772a2c29be154" providerId="LiveId" clId="{FC8B2CBD-01DA-4596-8CF1-BA1036E0EDC1}" dt="2023-09-27T23:40:39.270" v="1252" actId="20577"/>
        <pc:sldMkLst>
          <pc:docMk/>
          <pc:sldMk cId="1153185115" sldId="259"/>
        </pc:sldMkLst>
        <pc:spChg chg="mod">
          <ac:chgData name="Leticia Garcia" userId="e02772a2c29be154" providerId="LiveId" clId="{FC8B2CBD-01DA-4596-8CF1-BA1036E0EDC1}" dt="2023-09-27T23:36:08.165" v="742" actId="20577"/>
          <ac:spMkLst>
            <pc:docMk/>
            <pc:sldMk cId="1153185115" sldId="259"/>
            <ac:spMk id="2" creationId="{DD26EA5E-39F4-797D-E6C9-CC86BF916E97}"/>
          </ac:spMkLst>
        </pc:spChg>
        <pc:spChg chg="mod">
          <ac:chgData name="Leticia Garcia" userId="e02772a2c29be154" providerId="LiveId" clId="{FC8B2CBD-01DA-4596-8CF1-BA1036E0EDC1}" dt="2023-09-27T23:40:39.270" v="1252" actId="20577"/>
          <ac:spMkLst>
            <pc:docMk/>
            <pc:sldMk cId="1153185115" sldId="259"/>
            <ac:spMk id="3" creationId="{4BB6D09F-981F-7A21-B104-9DEBB278569B}"/>
          </ac:spMkLst>
        </pc:spChg>
        <pc:spChg chg="del">
          <ac:chgData name="Leticia Garcia" userId="e02772a2c29be154" providerId="LiveId" clId="{FC8B2CBD-01DA-4596-8CF1-BA1036E0EDC1}" dt="2023-09-27T23:14:08.744" v="55" actId="478"/>
          <ac:spMkLst>
            <pc:docMk/>
            <pc:sldMk cId="1153185115" sldId="259"/>
            <ac:spMk id="4" creationId="{4C302E68-7BB2-12A9-F6B0-427D960B41D7}"/>
          </ac:spMkLst>
        </pc:spChg>
        <pc:spChg chg="add del mod">
          <ac:chgData name="Leticia Garcia" userId="e02772a2c29be154" providerId="LiveId" clId="{FC8B2CBD-01DA-4596-8CF1-BA1036E0EDC1}" dt="2023-09-27T23:21:17.713" v="220"/>
          <ac:spMkLst>
            <pc:docMk/>
            <pc:sldMk cId="1153185115" sldId="259"/>
            <ac:spMk id="10" creationId="{35B21E2A-B65C-0C6E-5AE7-3AE06E3DC3F6}"/>
          </ac:spMkLst>
        </pc:spChg>
      </pc:sldChg>
      <pc:sldChg chg="modSp mod modNotesTx">
        <pc:chgData name="Leticia Garcia" userId="e02772a2c29be154" providerId="LiveId" clId="{FC8B2CBD-01DA-4596-8CF1-BA1036E0EDC1}" dt="2023-09-27T23:46:48.761" v="1445" actId="6549"/>
        <pc:sldMkLst>
          <pc:docMk/>
          <pc:sldMk cId="2567131938" sldId="260"/>
        </pc:sldMkLst>
        <pc:spChg chg="mod">
          <ac:chgData name="Leticia Garcia" userId="e02772a2c29be154" providerId="LiveId" clId="{FC8B2CBD-01DA-4596-8CF1-BA1036E0EDC1}" dt="2023-09-27T23:45:47.072" v="1433" actId="27636"/>
          <ac:spMkLst>
            <pc:docMk/>
            <pc:sldMk cId="2567131938" sldId="260"/>
            <ac:spMk id="2" creationId="{776D62CA-39E9-164E-3D47-C00AB348E3B3}"/>
          </ac:spMkLst>
        </pc:spChg>
        <pc:spChg chg="mod">
          <ac:chgData name="Leticia Garcia" userId="e02772a2c29be154" providerId="LiveId" clId="{FC8B2CBD-01DA-4596-8CF1-BA1036E0EDC1}" dt="2023-09-27T23:46:48.761" v="1445" actId="6549"/>
          <ac:spMkLst>
            <pc:docMk/>
            <pc:sldMk cId="2567131938" sldId="260"/>
            <ac:spMk id="4" creationId="{2FA32D8E-C94A-6164-8B0A-438C3EBB88E8}"/>
          </ac:spMkLst>
        </pc:spChg>
      </pc:sldChg>
      <pc:sldChg chg="del">
        <pc:chgData name="Leticia Garcia" userId="e02772a2c29be154" providerId="LiveId" clId="{FC8B2CBD-01DA-4596-8CF1-BA1036E0EDC1}" dt="2023-09-28T01:21:52.792" v="3489" actId="2696"/>
        <pc:sldMkLst>
          <pc:docMk/>
          <pc:sldMk cId="1432977991" sldId="261"/>
        </pc:sldMkLst>
      </pc:sldChg>
      <pc:sldChg chg="modSp add">
        <pc:chgData name="Leticia Garcia" userId="e02772a2c29be154" providerId="LiveId" clId="{FC8B2CBD-01DA-4596-8CF1-BA1036E0EDC1}" dt="2023-09-28T01:32:36.205" v="4085" actId="14100"/>
        <pc:sldMkLst>
          <pc:docMk/>
          <pc:sldMk cId="2055195771" sldId="261"/>
        </pc:sldMkLst>
        <pc:spChg chg="mod">
          <ac:chgData name="Leticia Garcia" userId="e02772a2c29be154" providerId="LiveId" clId="{FC8B2CBD-01DA-4596-8CF1-BA1036E0EDC1}" dt="2023-09-28T01:32:36.205" v="4085" actId="14100"/>
          <ac:spMkLst>
            <pc:docMk/>
            <pc:sldMk cId="2055195771" sldId="261"/>
            <ac:spMk id="10" creationId="{9D80787B-BF10-A4A1-A40C-39716A53B945}"/>
          </ac:spMkLst>
        </pc:spChg>
      </pc:sldChg>
      <pc:sldChg chg="modSp">
        <pc:chgData name="Leticia Garcia" userId="e02772a2c29be154" providerId="LiveId" clId="{FC8B2CBD-01DA-4596-8CF1-BA1036E0EDC1}" dt="2023-09-27T23:18:46.392" v="73" actId="113"/>
        <pc:sldMkLst>
          <pc:docMk/>
          <pc:sldMk cId="2016209888" sldId="262"/>
        </pc:sldMkLst>
        <pc:graphicFrameChg chg="mod">
          <ac:chgData name="Leticia Garcia" userId="e02772a2c29be154" providerId="LiveId" clId="{FC8B2CBD-01DA-4596-8CF1-BA1036E0EDC1}" dt="2023-09-27T23:18:46.392" v="73" actId="113"/>
          <ac:graphicFrameMkLst>
            <pc:docMk/>
            <pc:sldMk cId="2016209888" sldId="262"/>
            <ac:graphicFrameMk id="9" creationId="{C3293DE7-833F-7190-132A-8E927616EB55}"/>
          </ac:graphicFrameMkLst>
        </pc:graphicFrameChg>
      </pc:sldChg>
      <pc:sldChg chg="ord">
        <pc:chgData name="Leticia Garcia" userId="e02772a2c29be154" providerId="LiveId" clId="{FC8B2CBD-01DA-4596-8CF1-BA1036E0EDC1}" dt="2023-09-28T01:23:33.033" v="3510"/>
        <pc:sldMkLst>
          <pc:docMk/>
          <pc:sldMk cId="1746563792" sldId="265"/>
        </pc:sldMkLst>
      </pc:sldChg>
      <pc:sldChg chg="addSp delSp modSp mod ord">
        <pc:chgData name="Leticia Garcia" userId="e02772a2c29be154" providerId="LiveId" clId="{FC8B2CBD-01DA-4596-8CF1-BA1036E0EDC1}" dt="2023-09-28T01:20:53.933" v="3485" actId="20577"/>
        <pc:sldMkLst>
          <pc:docMk/>
          <pc:sldMk cId="4022489143" sldId="267"/>
        </pc:sldMkLst>
        <pc:spChg chg="del mod">
          <ac:chgData name="Leticia Garcia" userId="e02772a2c29be154" providerId="LiveId" clId="{FC8B2CBD-01DA-4596-8CF1-BA1036E0EDC1}" dt="2023-09-28T01:02:29.935" v="3024" actId="478"/>
          <ac:spMkLst>
            <pc:docMk/>
            <pc:sldMk cId="4022489143" sldId="267"/>
            <ac:spMk id="2" creationId="{77002531-9E42-D545-CF70-FB2292CAF110}"/>
          </ac:spMkLst>
        </pc:spChg>
        <pc:spChg chg="mod">
          <ac:chgData name="Leticia Garcia" userId="e02772a2c29be154" providerId="LiveId" clId="{FC8B2CBD-01DA-4596-8CF1-BA1036E0EDC1}" dt="2023-09-28T01:20:53.933" v="3485" actId="20577"/>
          <ac:spMkLst>
            <pc:docMk/>
            <pc:sldMk cId="4022489143" sldId="267"/>
            <ac:spMk id="6" creationId="{3A79C559-8E2A-74A8-D527-4C4D03E615B7}"/>
          </ac:spMkLst>
        </pc:spChg>
        <pc:spChg chg="add del mod">
          <ac:chgData name="Leticia Garcia" userId="e02772a2c29be154" providerId="LiveId" clId="{FC8B2CBD-01DA-4596-8CF1-BA1036E0EDC1}" dt="2023-09-28T01:02:33.284" v="3025" actId="478"/>
          <ac:spMkLst>
            <pc:docMk/>
            <pc:sldMk cId="4022489143" sldId="267"/>
            <ac:spMk id="15" creationId="{FCC5318E-7C42-7548-F49A-0315AD98D70F}"/>
          </ac:spMkLst>
        </pc:spChg>
        <pc:graphicFrameChg chg="mod modGraphic">
          <ac:chgData name="Leticia Garcia" userId="e02772a2c29be154" providerId="LiveId" clId="{FC8B2CBD-01DA-4596-8CF1-BA1036E0EDC1}" dt="2023-09-28T01:09:08.033" v="3263" actId="14100"/>
          <ac:graphicFrameMkLst>
            <pc:docMk/>
            <pc:sldMk cId="4022489143" sldId="267"/>
            <ac:graphicFrameMk id="7" creationId="{50C84183-287D-999A-23D6-33C080AF2B07}"/>
          </ac:graphicFrameMkLst>
        </pc:graphicFrameChg>
      </pc:sldChg>
      <pc:sldChg chg="modSp mod">
        <pc:chgData name="Leticia Garcia" userId="e02772a2c29be154" providerId="LiveId" clId="{FC8B2CBD-01DA-4596-8CF1-BA1036E0EDC1}" dt="2023-09-28T01:33:27.685" v="4098" actId="20577"/>
        <pc:sldMkLst>
          <pc:docMk/>
          <pc:sldMk cId="3145339933" sldId="268"/>
        </pc:sldMkLst>
        <pc:spChg chg="mod">
          <ac:chgData name="Leticia Garcia" userId="e02772a2c29be154" providerId="LiveId" clId="{FC8B2CBD-01DA-4596-8CF1-BA1036E0EDC1}" dt="2023-09-28T01:33:27.685" v="4098" actId="20577"/>
          <ac:spMkLst>
            <pc:docMk/>
            <pc:sldMk cId="3145339933" sldId="268"/>
            <ac:spMk id="3" creationId="{CCAF76F5-1FCB-EC75-782E-9E4E671F430E}"/>
          </ac:spMkLst>
        </pc:spChg>
      </pc:sldChg>
      <pc:sldChg chg="del">
        <pc:chgData name="Leticia Garcia" userId="e02772a2c29be154" providerId="LiveId" clId="{FC8B2CBD-01DA-4596-8CF1-BA1036E0EDC1}" dt="2023-09-28T01:33:37.024" v="4099" actId="47"/>
        <pc:sldMkLst>
          <pc:docMk/>
          <pc:sldMk cId="1574237899" sldId="269"/>
        </pc:sldMkLst>
      </pc:sldChg>
      <pc:sldChg chg="modSp mod">
        <pc:chgData name="Leticia Garcia" userId="e02772a2c29be154" providerId="LiveId" clId="{FC8B2CBD-01DA-4596-8CF1-BA1036E0EDC1}" dt="2023-09-27T23:47:35.844" v="1448" actId="14100"/>
        <pc:sldMkLst>
          <pc:docMk/>
          <pc:sldMk cId="4112600530" sldId="270"/>
        </pc:sldMkLst>
        <pc:spChg chg="mod">
          <ac:chgData name="Leticia Garcia" userId="e02772a2c29be154" providerId="LiveId" clId="{FC8B2CBD-01DA-4596-8CF1-BA1036E0EDC1}" dt="2023-09-27T23:47:32.687" v="1447" actId="14100"/>
          <ac:spMkLst>
            <pc:docMk/>
            <pc:sldMk cId="4112600530" sldId="270"/>
            <ac:spMk id="2" creationId="{190B3668-E65C-F7D8-14F8-2B32971DEDF5}"/>
          </ac:spMkLst>
        </pc:spChg>
        <pc:spChg chg="mod">
          <ac:chgData name="Leticia Garcia" userId="e02772a2c29be154" providerId="LiveId" clId="{FC8B2CBD-01DA-4596-8CF1-BA1036E0EDC1}" dt="2023-09-27T23:47:35.844" v="1448" actId="14100"/>
          <ac:spMkLst>
            <pc:docMk/>
            <pc:sldMk cId="4112600530" sldId="270"/>
            <ac:spMk id="7" creationId="{8C53AD39-2C5D-35A8-56E8-C65364EF09BB}"/>
          </ac:spMkLst>
        </pc:spChg>
      </pc:sldChg>
      <pc:sldChg chg="modSp new del mod ord">
        <pc:chgData name="Leticia Garcia" userId="e02772a2c29be154" providerId="LiveId" clId="{FC8B2CBD-01DA-4596-8CF1-BA1036E0EDC1}" dt="2023-09-28T00:49:27.113" v="2647" actId="47"/>
        <pc:sldMkLst>
          <pc:docMk/>
          <pc:sldMk cId="617029421" sldId="271"/>
        </pc:sldMkLst>
        <pc:spChg chg="mod">
          <ac:chgData name="Leticia Garcia" userId="e02772a2c29be154" providerId="LiveId" clId="{FC8B2CBD-01DA-4596-8CF1-BA1036E0EDC1}" dt="2023-09-18T23:11:22.296" v="20" actId="20577"/>
          <ac:spMkLst>
            <pc:docMk/>
            <pc:sldMk cId="617029421" sldId="271"/>
            <ac:spMk id="2" creationId="{C21BA1AD-82D7-BA80-A5E7-A1E9FB3BB5E0}"/>
          </ac:spMkLst>
        </pc:spChg>
      </pc:sldChg>
      <pc:sldChg chg="addSp delSp modSp mod">
        <pc:chgData name="Leticia Garcia" userId="e02772a2c29be154" providerId="LiveId" clId="{FC8B2CBD-01DA-4596-8CF1-BA1036E0EDC1}" dt="2023-09-28T00:15:26.131" v="2204" actId="13822"/>
        <pc:sldMkLst>
          <pc:docMk/>
          <pc:sldMk cId="2490015001" sldId="272"/>
        </pc:sldMkLst>
        <pc:spChg chg="mod">
          <ac:chgData name="Leticia Garcia" userId="e02772a2c29be154" providerId="LiveId" clId="{FC8B2CBD-01DA-4596-8CF1-BA1036E0EDC1}" dt="2023-09-28T00:15:26.131" v="2204" actId="13822"/>
          <ac:spMkLst>
            <pc:docMk/>
            <pc:sldMk cId="2490015001" sldId="272"/>
            <ac:spMk id="145" creationId="{00000000-0000-0000-0000-000000000000}"/>
          </ac:spMkLst>
        </pc:spChg>
        <pc:graphicFrameChg chg="add mod modGraphic">
          <ac:chgData name="Leticia Garcia" userId="e02772a2c29be154" providerId="LiveId" clId="{FC8B2CBD-01DA-4596-8CF1-BA1036E0EDC1}" dt="2023-09-28T00:15:03.336" v="2203" actId="207"/>
          <ac:graphicFrameMkLst>
            <pc:docMk/>
            <pc:sldMk cId="2490015001" sldId="272"/>
            <ac:graphicFrameMk id="2" creationId="{00A12949-F093-2642-BD0A-85BB413CE832}"/>
          </ac:graphicFrameMkLst>
        </pc:graphicFrameChg>
        <pc:picChg chg="del">
          <ac:chgData name="Leticia Garcia" userId="e02772a2c29be154" providerId="LiveId" clId="{FC8B2CBD-01DA-4596-8CF1-BA1036E0EDC1}" dt="2023-09-28T00:11:03.594" v="1981" actId="478"/>
          <ac:picMkLst>
            <pc:docMk/>
            <pc:sldMk cId="2490015001" sldId="272"/>
            <ac:picMk id="147" creationId="{00000000-0000-0000-0000-000000000000}"/>
          </ac:picMkLst>
        </pc:picChg>
        <pc:picChg chg="del mod">
          <ac:chgData name="Leticia Garcia" userId="e02772a2c29be154" providerId="LiveId" clId="{FC8B2CBD-01DA-4596-8CF1-BA1036E0EDC1}" dt="2023-09-28T00:14:13.732" v="2197" actId="478"/>
          <ac:picMkLst>
            <pc:docMk/>
            <pc:sldMk cId="2490015001" sldId="272"/>
            <ac:picMk id="148" creationId="{00000000-0000-0000-0000-000000000000}"/>
          </ac:picMkLst>
        </pc:picChg>
      </pc:sldChg>
      <pc:sldChg chg="addSp modSp mod modNotesTx">
        <pc:chgData name="Leticia Garcia" userId="e02772a2c29be154" providerId="LiveId" clId="{FC8B2CBD-01DA-4596-8CF1-BA1036E0EDC1}" dt="2023-09-28T01:17:59.678" v="3420" actId="313"/>
        <pc:sldMkLst>
          <pc:docMk/>
          <pc:sldMk cId="3719679256" sldId="345"/>
        </pc:sldMkLst>
        <pc:spChg chg="mod">
          <ac:chgData name="Leticia Garcia" userId="e02772a2c29be154" providerId="LiveId" clId="{FC8B2CBD-01DA-4596-8CF1-BA1036E0EDC1}" dt="2023-09-28T01:17:30.222" v="3381" actId="20577"/>
          <ac:spMkLst>
            <pc:docMk/>
            <pc:sldMk cId="3719679256" sldId="345"/>
            <ac:spMk id="2" creationId="{00000000-0000-0000-0000-000000000000}"/>
          </ac:spMkLst>
        </pc:spChg>
        <pc:spChg chg="mod">
          <ac:chgData name="Leticia Garcia" userId="e02772a2c29be154" providerId="LiveId" clId="{FC8B2CBD-01DA-4596-8CF1-BA1036E0EDC1}" dt="2023-09-28T01:17:59.678" v="3420" actId="313"/>
          <ac:spMkLst>
            <pc:docMk/>
            <pc:sldMk cId="3719679256" sldId="345"/>
            <ac:spMk id="3" creationId="{00000000-0000-0000-0000-000000000000}"/>
          </ac:spMkLst>
        </pc:spChg>
        <pc:spChg chg="add mod">
          <ac:chgData name="Leticia Garcia" userId="e02772a2c29be154" providerId="LiveId" clId="{FC8B2CBD-01DA-4596-8CF1-BA1036E0EDC1}" dt="2023-09-28T00:36:19.408" v="2294" actId="404"/>
          <ac:spMkLst>
            <pc:docMk/>
            <pc:sldMk cId="3719679256" sldId="345"/>
            <ac:spMk id="4" creationId="{FD72E30E-2A6E-CDE3-FB4C-16D931A85CC2}"/>
          </ac:spMkLst>
        </pc:spChg>
      </pc:sldChg>
      <pc:sldChg chg="modSp mod ord">
        <pc:chgData name="Leticia Garcia" userId="e02772a2c29be154" providerId="LiveId" clId="{FC8B2CBD-01DA-4596-8CF1-BA1036E0EDC1}" dt="2023-09-28T00:49:21.008" v="2646"/>
        <pc:sldMkLst>
          <pc:docMk/>
          <pc:sldMk cId="3947651366" sldId="862"/>
        </pc:sldMkLst>
        <pc:spChg chg="mod">
          <ac:chgData name="Leticia Garcia" userId="e02772a2c29be154" providerId="LiveId" clId="{FC8B2CBD-01DA-4596-8CF1-BA1036E0EDC1}" dt="2023-09-28T00:49:05.702" v="2642" actId="1076"/>
          <ac:spMkLst>
            <pc:docMk/>
            <pc:sldMk cId="3947651366" sldId="862"/>
            <ac:spMk id="4" creationId="{CBDB7A3D-A405-418F-B405-DE6A1B1CAAEA}"/>
          </ac:spMkLst>
        </pc:spChg>
        <pc:graphicFrameChg chg="mod">
          <ac:chgData name="Leticia Garcia" userId="e02772a2c29be154" providerId="LiveId" clId="{FC8B2CBD-01DA-4596-8CF1-BA1036E0EDC1}" dt="2023-09-18T23:19:50.562" v="29" actId="12100"/>
          <ac:graphicFrameMkLst>
            <pc:docMk/>
            <pc:sldMk cId="3947651366" sldId="862"/>
            <ac:graphicFrameMk id="5" creationId="{270EDDF9-34F2-4D0B-B0BD-9D93F7590970}"/>
          </ac:graphicFrameMkLst>
        </pc:graphicFrameChg>
      </pc:sldChg>
      <pc:sldChg chg="delSp modSp mod">
        <pc:chgData name="Leticia Garcia" userId="e02772a2c29be154" providerId="LiveId" clId="{FC8B2CBD-01DA-4596-8CF1-BA1036E0EDC1}" dt="2023-09-28T00:09:07.578" v="1746" actId="122"/>
        <pc:sldMkLst>
          <pc:docMk/>
          <pc:sldMk cId="3435308650" sldId="945"/>
        </pc:sldMkLst>
        <pc:spChg chg="mod">
          <ac:chgData name="Leticia Garcia" userId="e02772a2c29be154" providerId="LiveId" clId="{FC8B2CBD-01DA-4596-8CF1-BA1036E0EDC1}" dt="2023-09-28T00:09:07.578" v="1746" actId="122"/>
          <ac:spMkLst>
            <pc:docMk/>
            <pc:sldMk cId="3435308650" sldId="945"/>
            <ac:spMk id="2" creationId="{793CCE45-1668-43C0-890A-93CC0AF1E5E2}"/>
          </ac:spMkLst>
        </pc:spChg>
        <pc:spChg chg="del mod">
          <ac:chgData name="Leticia Garcia" userId="e02772a2c29be154" providerId="LiveId" clId="{FC8B2CBD-01DA-4596-8CF1-BA1036E0EDC1}" dt="2023-09-28T00:08:53.299" v="1743" actId="478"/>
          <ac:spMkLst>
            <pc:docMk/>
            <pc:sldMk cId="3435308650" sldId="945"/>
            <ac:spMk id="3" creationId="{413ABF0A-CA1E-41C6-BA0D-8D6F356DDFB5}"/>
          </ac:spMkLst>
        </pc:spChg>
      </pc:sldChg>
      <pc:sldChg chg="modSp mod">
        <pc:chgData name="Leticia Garcia" userId="e02772a2c29be154" providerId="LiveId" clId="{FC8B2CBD-01DA-4596-8CF1-BA1036E0EDC1}" dt="2023-09-28T00:56:11.197" v="2783" actId="20577"/>
        <pc:sldMkLst>
          <pc:docMk/>
          <pc:sldMk cId="546317924" sldId="949"/>
        </pc:sldMkLst>
        <pc:spChg chg="mod">
          <ac:chgData name="Leticia Garcia" userId="e02772a2c29be154" providerId="LiveId" clId="{FC8B2CBD-01DA-4596-8CF1-BA1036E0EDC1}" dt="2023-09-28T00:56:11.197" v="2783" actId="20577"/>
          <ac:spMkLst>
            <pc:docMk/>
            <pc:sldMk cId="546317924" sldId="949"/>
            <ac:spMk id="3" creationId="{40C376B3-A535-402A-9651-3A6BE2CB3A55}"/>
          </ac:spMkLst>
        </pc:spChg>
      </pc:sldChg>
      <pc:sldChg chg="addSp modSp mod">
        <pc:chgData name="Leticia Garcia" userId="e02772a2c29be154" providerId="LiveId" clId="{FC8B2CBD-01DA-4596-8CF1-BA1036E0EDC1}" dt="2023-09-28T00:47:36.502" v="2624" actId="404"/>
        <pc:sldMkLst>
          <pc:docMk/>
          <pc:sldMk cId="2740939673" sldId="953"/>
        </pc:sldMkLst>
        <pc:spChg chg="add mod">
          <ac:chgData name="Leticia Garcia" userId="e02772a2c29be154" providerId="LiveId" clId="{FC8B2CBD-01DA-4596-8CF1-BA1036E0EDC1}" dt="2023-09-28T00:47:36.502" v="2624" actId="404"/>
          <ac:spMkLst>
            <pc:docMk/>
            <pc:sldMk cId="2740939673" sldId="953"/>
            <ac:spMk id="3" creationId="{A63DD31E-1ADC-39E7-3005-A896C6C39EE3}"/>
          </ac:spMkLst>
        </pc:spChg>
      </pc:sldChg>
      <pc:sldChg chg="addSp modSp mod delDesignElem">
        <pc:chgData name="Leticia Garcia" userId="e02772a2c29be154" providerId="LiveId" clId="{FC8B2CBD-01DA-4596-8CF1-BA1036E0EDC1}" dt="2023-09-28T00:47:45.663" v="2628" actId="404"/>
        <pc:sldMkLst>
          <pc:docMk/>
          <pc:sldMk cId="1393225019" sldId="955"/>
        </pc:sldMkLst>
        <pc:spChg chg="mod">
          <ac:chgData name="Leticia Garcia" userId="e02772a2c29be154" providerId="LiveId" clId="{FC8B2CBD-01DA-4596-8CF1-BA1036E0EDC1}" dt="2023-09-18T23:17:20.595" v="28" actId="27636"/>
          <ac:spMkLst>
            <pc:docMk/>
            <pc:sldMk cId="1393225019" sldId="955"/>
            <ac:spMk id="2" creationId="{343BE83E-E14D-4AE1-8767-F345369A77E0}"/>
          </ac:spMkLst>
        </pc:spChg>
        <pc:spChg chg="mod">
          <ac:chgData name="Leticia Garcia" userId="e02772a2c29be154" providerId="LiveId" clId="{FC8B2CBD-01DA-4596-8CF1-BA1036E0EDC1}" dt="2023-09-18T23:17:20.594" v="27" actId="27636"/>
          <ac:spMkLst>
            <pc:docMk/>
            <pc:sldMk cId="1393225019" sldId="955"/>
            <ac:spMk id="3" creationId="{5911F00D-6C7B-4FF5-BB51-81755FC69CE0}"/>
          </ac:spMkLst>
        </pc:spChg>
        <pc:spChg chg="add mod">
          <ac:chgData name="Leticia Garcia" userId="e02772a2c29be154" providerId="LiveId" clId="{FC8B2CBD-01DA-4596-8CF1-BA1036E0EDC1}" dt="2023-09-28T00:47:45.663" v="2628" actId="404"/>
          <ac:spMkLst>
            <pc:docMk/>
            <pc:sldMk cId="1393225019" sldId="955"/>
            <ac:spMk id="4" creationId="{EB7DFC72-3924-96B9-6D28-A52C3BFCFBF3}"/>
          </ac:spMkLst>
        </pc:spChg>
      </pc:sldChg>
      <pc:sldChg chg="addSp delSp modSp add del mod ord modShow">
        <pc:chgData name="Leticia Garcia" userId="e02772a2c29be154" providerId="LiveId" clId="{FC8B2CBD-01DA-4596-8CF1-BA1036E0EDC1}" dt="2023-09-28T01:09:26.535" v="3265" actId="115"/>
        <pc:sldMkLst>
          <pc:docMk/>
          <pc:sldMk cId="3226538467" sldId="956"/>
        </pc:sldMkLst>
        <pc:spChg chg="add del mod">
          <ac:chgData name="Leticia Garcia" userId="e02772a2c29be154" providerId="LiveId" clId="{FC8B2CBD-01DA-4596-8CF1-BA1036E0EDC1}" dt="2023-09-28T00:58:49.250" v="2794" actId="478"/>
          <ac:spMkLst>
            <pc:docMk/>
            <pc:sldMk cId="3226538467" sldId="956"/>
            <ac:spMk id="2" creationId="{296B3964-0A86-FA80-1517-3952DAD49691}"/>
          </ac:spMkLst>
        </pc:spChg>
        <pc:spChg chg="add mod">
          <ac:chgData name="Leticia Garcia" userId="e02772a2c29be154" providerId="LiveId" clId="{FC8B2CBD-01DA-4596-8CF1-BA1036E0EDC1}" dt="2023-09-28T01:09:26.535" v="3265" actId="115"/>
          <ac:spMkLst>
            <pc:docMk/>
            <pc:sldMk cId="3226538467" sldId="956"/>
            <ac:spMk id="3" creationId="{B561CBFF-32F0-111B-03AF-32765DC9D8CF}"/>
          </ac:spMkLst>
        </pc:spChg>
        <pc:graphicFrameChg chg="mod modGraphic">
          <ac:chgData name="Leticia Garcia" userId="e02772a2c29be154" providerId="LiveId" clId="{FC8B2CBD-01DA-4596-8CF1-BA1036E0EDC1}" dt="2023-09-28T01:02:01.396" v="3022" actId="14100"/>
          <ac:graphicFrameMkLst>
            <pc:docMk/>
            <pc:sldMk cId="3226538467" sldId="956"/>
            <ac:graphicFrameMk id="354306" creationId="{1D9995C9-486B-F445-AD23-204BCCBAA055}"/>
          </ac:graphicFrameMkLst>
        </pc:graphicFrameChg>
      </pc:sldChg>
      <pc:sldChg chg="addSp delSp modSp mod delDesignElem modNotesTx">
        <pc:chgData name="Leticia Garcia" userId="e02772a2c29be154" providerId="LiveId" clId="{FC8B2CBD-01DA-4596-8CF1-BA1036E0EDC1}" dt="2023-09-28T00:16:12.268" v="2208"/>
        <pc:sldMkLst>
          <pc:docMk/>
          <pc:sldMk cId="1140580301" sldId="957"/>
        </pc:sldMkLst>
        <pc:spChg chg="mod">
          <ac:chgData name="Leticia Garcia" userId="e02772a2c29be154" providerId="LiveId" clId="{FC8B2CBD-01DA-4596-8CF1-BA1036E0EDC1}" dt="2023-09-28T00:08:35.996" v="1739" actId="14100"/>
          <ac:spMkLst>
            <pc:docMk/>
            <pc:sldMk cId="1140580301" sldId="957"/>
            <ac:spMk id="2" creationId="{793CCE45-1668-43C0-890A-93CC0AF1E5E2}"/>
          </ac:spMkLst>
        </pc:spChg>
        <pc:spChg chg="add mod">
          <ac:chgData name="Leticia Garcia" userId="e02772a2c29be154" providerId="LiveId" clId="{FC8B2CBD-01DA-4596-8CF1-BA1036E0EDC1}" dt="2023-09-28T00:16:09.727" v="2207" actId="21"/>
          <ac:spMkLst>
            <pc:docMk/>
            <pc:sldMk cId="1140580301" sldId="957"/>
            <ac:spMk id="3" creationId="{66E216AF-3001-2C1E-06EB-B3859E64AA98}"/>
          </ac:spMkLst>
        </pc:spChg>
        <pc:spChg chg="del mod">
          <ac:chgData name="Leticia Garcia" userId="e02772a2c29be154" providerId="LiveId" clId="{FC8B2CBD-01DA-4596-8CF1-BA1036E0EDC1}" dt="2023-09-28T00:08:43.049" v="1740" actId="21"/>
          <ac:spMkLst>
            <pc:docMk/>
            <pc:sldMk cId="1140580301" sldId="957"/>
            <ac:spMk id="13" creationId="{E124CAAE-74F8-4AD0-8A5C-4B5B558C9FAA}"/>
          </ac:spMkLst>
        </pc:spChg>
      </pc:sldChg>
      <pc:sldChg chg="modSp mod ord delDesignElem">
        <pc:chgData name="Leticia Garcia" userId="e02772a2c29be154" providerId="LiveId" clId="{FC8B2CBD-01DA-4596-8CF1-BA1036E0EDC1}" dt="2023-09-28T01:19:22.257" v="3432"/>
        <pc:sldMkLst>
          <pc:docMk/>
          <pc:sldMk cId="3217420811" sldId="958"/>
        </pc:sldMkLst>
        <pc:spChg chg="mod">
          <ac:chgData name="Leticia Garcia" userId="e02772a2c29be154" providerId="LiveId" clId="{FC8B2CBD-01DA-4596-8CF1-BA1036E0EDC1}" dt="2023-09-28T01:18:57.702" v="3422" actId="1076"/>
          <ac:spMkLst>
            <pc:docMk/>
            <pc:sldMk cId="3217420811" sldId="958"/>
            <ac:spMk id="2" creationId="{A069FC6C-8F59-40FF-8233-E9CFF3E7EB00}"/>
          </ac:spMkLst>
        </pc:spChg>
        <pc:spChg chg="mod">
          <ac:chgData name="Leticia Garcia" userId="e02772a2c29be154" providerId="LiveId" clId="{FC8B2CBD-01DA-4596-8CF1-BA1036E0EDC1}" dt="2023-09-28T01:18:53.012" v="3421" actId="1076"/>
          <ac:spMkLst>
            <pc:docMk/>
            <pc:sldMk cId="3217420811" sldId="958"/>
            <ac:spMk id="5" creationId="{6788951C-92BC-413B-A911-2E699408EF6B}"/>
          </ac:spMkLst>
        </pc:spChg>
        <pc:spChg chg="mod">
          <ac:chgData name="Leticia Garcia" userId="e02772a2c29be154" providerId="LiveId" clId="{FC8B2CBD-01DA-4596-8CF1-BA1036E0EDC1}" dt="2023-09-28T00:47:28.022" v="2620" actId="404"/>
          <ac:spMkLst>
            <pc:docMk/>
            <pc:sldMk cId="3217420811" sldId="958"/>
            <ac:spMk id="6" creationId="{CFC9312D-2BC8-4526-BDC9-6A07D006BE06}"/>
          </ac:spMkLst>
        </pc:spChg>
      </pc:sldChg>
      <pc:sldChg chg="modSp mod delDesignElem">
        <pc:chgData name="Leticia Garcia" userId="e02772a2c29be154" providerId="LiveId" clId="{FC8B2CBD-01DA-4596-8CF1-BA1036E0EDC1}" dt="2023-09-27T23:17:00.792" v="59" actId="113"/>
        <pc:sldMkLst>
          <pc:docMk/>
          <pc:sldMk cId="2567699171" sldId="959"/>
        </pc:sldMkLst>
        <pc:spChg chg="mod">
          <ac:chgData name="Leticia Garcia" userId="e02772a2c29be154" providerId="LiveId" clId="{FC8B2CBD-01DA-4596-8CF1-BA1036E0EDC1}" dt="2023-09-27T23:17:00.792" v="59" actId="113"/>
          <ac:spMkLst>
            <pc:docMk/>
            <pc:sldMk cId="2567699171" sldId="959"/>
            <ac:spMk id="21" creationId="{6AE8E1C5-6B01-4FEA-81FD-96EE982BC314}"/>
          </ac:spMkLst>
        </pc:spChg>
      </pc:sldChg>
      <pc:sldChg chg="addSp modSp mod">
        <pc:chgData name="Leticia Garcia" userId="e02772a2c29be154" providerId="LiveId" clId="{FC8B2CBD-01DA-4596-8CF1-BA1036E0EDC1}" dt="2023-09-28T00:47:53.599" v="2632" actId="404"/>
        <pc:sldMkLst>
          <pc:docMk/>
          <pc:sldMk cId="1503859108" sldId="961"/>
        </pc:sldMkLst>
        <pc:spChg chg="add mod">
          <ac:chgData name="Leticia Garcia" userId="e02772a2c29be154" providerId="LiveId" clId="{FC8B2CBD-01DA-4596-8CF1-BA1036E0EDC1}" dt="2023-09-28T00:47:53.599" v="2632" actId="404"/>
          <ac:spMkLst>
            <pc:docMk/>
            <pc:sldMk cId="1503859108" sldId="961"/>
            <ac:spMk id="3" creationId="{0BCC1C8B-56D3-E034-77DD-8E97B8F55B66}"/>
          </ac:spMkLst>
        </pc:spChg>
      </pc:sldChg>
      <pc:sldChg chg="addSp delSp modSp new mod ord">
        <pc:chgData name="Leticia Garcia" userId="e02772a2c29be154" providerId="LiveId" clId="{FC8B2CBD-01DA-4596-8CF1-BA1036E0EDC1}" dt="2023-09-27T23:30:49.859" v="643"/>
        <pc:sldMkLst>
          <pc:docMk/>
          <pc:sldMk cId="265212314" sldId="963"/>
        </pc:sldMkLst>
        <pc:spChg chg="del mod">
          <ac:chgData name="Leticia Garcia" userId="e02772a2c29be154" providerId="LiveId" clId="{FC8B2CBD-01DA-4596-8CF1-BA1036E0EDC1}" dt="2023-09-27T23:30:12.517" v="638" actId="478"/>
          <ac:spMkLst>
            <pc:docMk/>
            <pc:sldMk cId="265212314" sldId="963"/>
            <ac:spMk id="2" creationId="{5B01FFC2-7B06-D3B5-3E7D-5527FE01E694}"/>
          </ac:spMkLst>
        </pc:spChg>
        <pc:spChg chg="del">
          <ac:chgData name="Leticia Garcia" userId="e02772a2c29be154" providerId="LiveId" clId="{FC8B2CBD-01DA-4596-8CF1-BA1036E0EDC1}" dt="2023-09-27T23:22:57.747" v="239" actId="1032"/>
          <ac:spMkLst>
            <pc:docMk/>
            <pc:sldMk cId="265212314" sldId="963"/>
            <ac:spMk id="3" creationId="{65F5BFB1-C542-5F68-7852-9E28D0222A40}"/>
          </ac:spMkLst>
        </pc:spChg>
        <pc:graphicFrameChg chg="add mod modGraphic">
          <ac:chgData name="Leticia Garcia" userId="e02772a2c29be154" providerId="LiveId" clId="{FC8B2CBD-01DA-4596-8CF1-BA1036E0EDC1}" dt="2023-09-27T23:30:23.023" v="641" actId="1076"/>
          <ac:graphicFrameMkLst>
            <pc:docMk/>
            <pc:sldMk cId="265212314" sldId="963"/>
            <ac:graphicFrameMk id="7" creationId="{48AA8438-2B30-CE4E-E785-21AB3CB2D65F}"/>
          </ac:graphicFrameMkLst>
        </pc:graphicFrameChg>
      </pc:sldChg>
      <pc:sldChg chg="modSp new del mod">
        <pc:chgData name="Leticia Garcia" userId="e02772a2c29be154" providerId="LiveId" clId="{FC8B2CBD-01DA-4596-8CF1-BA1036E0EDC1}" dt="2023-09-27T23:22:44.850" v="237" actId="680"/>
        <pc:sldMkLst>
          <pc:docMk/>
          <pc:sldMk cId="3509451140" sldId="963"/>
        </pc:sldMkLst>
        <pc:spChg chg="mod">
          <ac:chgData name="Leticia Garcia" userId="e02772a2c29be154" providerId="LiveId" clId="{FC8B2CBD-01DA-4596-8CF1-BA1036E0EDC1}" dt="2023-09-27T23:22:44.055" v="236" actId="20577"/>
          <ac:spMkLst>
            <pc:docMk/>
            <pc:sldMk cId="3509451140" sldId="963"/>
            <ac:spMk id="2" creationId="{610BB2B4-4B24-FEF6-FDF0-86270A689AC6}"/>
          </ac:spMkLst>
        </pc:spChg>
      </pc:sldChg>
      <pc:sldChg chg="add ord">
        <pc:chgData name="Leticia Garcia" userId="e02772a2c29be154" providerId="LiveId" clId="{FC8B2CBD-01DA-4596-8CF1-BA1036E0EDC1}" dt="2023-09-28T00:49:53.922" v="2649"/>
        <pc:sldMkLst>
          <pc:docMk/>
          <pc:sldMk cId="2210500033" sldId="964"/>
        </pc:sldMkLst>
      </pc:sldChg>
      <pc:sldChg chg="addSp delSp modSp new mod modClrScheme chgLayout">
        <pc:chgData name="Leticia Garcia" userId="e02772a2c29be154" providerId="LiveId" clId="{FC8B2CBD-01DA-4596-8CF1-BA1036E0EDC1}" dt="2023-09-27T23:45:11.279" v="1431" actId="20577"/>
        <pc:sldMkLst>
          <pc:docMk/>
          <pc:sldMk cId="3672056402" sldId="965"/>
        </pc:sldMkLst>
        <pc:spChg chg="del">
          <ac:chgData name="Leticia Garcia" userId="e02772a2c29be154" providerId="LiveId" clId="{FC8B2CBD-01DA-4596-8CF1-BA1036E0EDC1}" dt="2023-09-27T23:42:52.830" v="1255" actId="26606"/>
          <ac:spMkLst>
            <pc:docMk/>
            <pc:sldMk cId="3672056402" sldId="965"/>
            <ac:spMk id="2" creationId="{3BDB94A8-028C-E30C-6B98-D7A3E6CB65AA}"/>
          </ac:spMkLst>
        </pc:spChg>
        <pc:spChg chg="del">
          <ac:chgData name="Leticia Garcia" userId="e02772a2c29be154" providerId="LiveId" clId="{FC8B2CBD-01DA-4596-8CF1-BA1036E0EDC1}" dt="2023-09-27T23:42:43.912" v="1254" actId="931"/>
          <ac:spMkLst>
            <pc:docMk/>
            <pc:sldMk cId="3672056402" sldId="965"/>
            <ac:spMk id="3" creationId="{E3ADC159-BC76-4285-5396-D43095AAAB3E}"/>
          </ac:spMkLst>
        </pc:spChg>
        <pc:spChg chg="mod">
          <ac:chgData name="Leticia Garcia" userId="e02772a2c29be154" providerId="LiveId" clId="{FC8B2CBD-01DA-4596-8CF1-BA1036E0EDC1}" dt="2023-09-27T23:42:52.830" v="1255" actId="26606"/>
          <ac:spMkLst>
            <pc:docMk/>
            <pc:sldMk cId="3672056402" sldId="965"/>
            <ac:spMk id="4" creationId="{D177D743-4D81-AD49-29B2-B9F06C8124D3}"/>
          </ac:spMkLst>
        </pc:spChg>
        <pc:spChg chg="mod">
          <ac:chgData name="Leticia Garcia" userId="e02772a2c29be154" providerId="LiveId" clId="{FC8B2CBD-01DA-4596-8CF1-BA1036E0EDC1}" dt="2023-09-27T23:44:21.346" v="1386" actId="26606"/>
          <ac:spMkLst>
            <pc:docMk/>
            <pc:sldMk cId="3672056402" sldId="965"/>
            <ac:spMk id="5" creationId="{264A4040-CEE1-67F6-79B6-22FDBD68E840}"/>
          </ac:spMkLst>
        </pc:spChg>
        <pc:spChg chg="mod">
          <ac:chgData name="Leticia Garcia" userId="e02772a2c29be154" providerId="LiveId" clId="{FC8B2CBD-01DA-4596-8CF1-BA1036E0EDC1}" dt="2023-09-27T23:44:21.346" v="1386" actId="26606"/>
          <ac:spMkLst>
            <pc:docMk/>
            <pc:sldMk cId="3672056402" sldId="965"/>
            <ac:spMk id="6" creationId="{8D6C3FA2-A114-8E94-C665-918660419920}"/>
          </ac:spMkLst>
        </pc:spChg>
        <pc:spChg chg="add mod">
          <ac:chgData name="Leticia Garcia" userId="e02772a2c29be154" providerId="LiveId" clId="{FC8B2CBD-01DA-4596-8CF1-BA1036E0EDC1}" dt="2023-09-27T23:44:21.346" v="1386" actId="26606"/>
          <ac:spMkLst>
            <pc:docMk/>
            <pc:sldMk cId="3672056402" sldId="965"/>
            <ac:spMk id="13" creationId="{2D05024A-EACB-E256-6D2E-AE283468238A}"/>
          </ac:spMkLst>
        </pc:spChg>
        <pc:spChg chg="add mod">
          <ac:chgData name="Leticia Garcia" userId="e02772a2c29be154" providerId="LiveId" clId="{FC8B2CBD-01DA-4596-8CF1-BA1036E0EDC1}" dt="2023-09-27T23:45:11.279" v="1431" actId="20577"/>
          <ac:spMkLst>
            <pc:docMk/>
            <pc:sldMk cId="3672056402" sldId="965"/>
            <ac:spMk id="15" creationId="{C9812466-3160-54BB-C3AA-22AA87A16434}"/>
          </ac:spMkLst>
        </pc:spChg>
        <pc:picChg chg="add mod">
          <ac:chgData name="Leticia Garcia" userId="e02772a2c29be154" providerId="LiveId" clId="{FC8B2CBD-01DA-4596-8CF1-BA1036E0EDC1}" dt="2023-09-27T23:44:21.346" v="1386" actId="26606"/>
          <ac:picMkLst>
            <pc:docMk/>
            <pc:sldMk cId="3672056402" sldId="965"/>
            <ac:picMk id="8" creationId="{B4C013A2-C8C5-9C62-3969-71FFAB71957B}"/>
          </ac:picMkLst>
        </pc:picChg>
      </pc:sldChg>
      <pc:sldChg chg="addSp delSp modSp new mod">
        <pc:chgData name="Leticia Garcia" userId="e02772a2c29be154" providerId="LiveId" clId="{FC8B2CBD-01DA-4596-8CF1-BA1036E0EDC1}" dt="2023-09-28T00:15:38.503" v="2205" actId="14100"/>
        <pc:sldMkLst>
          <pc:docMk/>
          <pc:sldMk cId="1605814745" sldId="966"/>
        </pc:sldMkLst>
        <pc:spChg chg="mod">
          <ac:chgData name="Leticia Garcia" userId="e02772a2c29be154" providerId="LiveId" clId="{FC8B2CBD-01DA-4596-8CF1-BA1036E0EDC1}" dt="2023-09-28T00:15:38.503" v="2205" actId="14100"/>
          <ac:spMkLst>
            <pc:docMk/>
            <pc:sldMk cId="1605814745" sldId="966"/>
            <ac:spMk id="2" creationId="{9516FE86-F056-06D7-04D9-3321854ACDA7}"/>
          </ac:spMkLst>
        </pc:spChg>
        <pc:spChg chg="del">
          <ac:chgData name="Leticia Garcia" userId="e02772a2c29be154" providerId="LiveId" clId="{FC8B2CBD-01DA-4596-8CF1-BA1036E0EDC1}" dt="2023-09-28T00:09:29.863" v="1748" actId="1032"/>
          <ac:spMkLst>
            <pc:docMk/>
            <pc:sldMk cId="1605814745" sldId="966"/>
            <ac:spMk id="3" creationId="{7CAC0FE2-DB17-0F37-715D-15A135821F63}"/>
          </ac:spMkLst>
        </pc:spChg>
        <pc:graphicFrameChg chg="add mod modGraphic">
          <ac:chgData name="Leticia Garcia" userId="e02772a2c29be154" providerId="LiveId" clId="{FC8B2CBD-01DA-4596-8CF1-BA1036E0EDC1}" dt="2023-09-28T00:10:58.396" v="1980" actId="20577"/>
          <ac:graphicFrameMkLst>
            <pc:docMk/>
            <pc:sldMk cId="1605814745" sldId="966"/>
            <ac:graphicFrameMk id="7" creationId="{4065F731-C0BD-F66C-62C3-077B12B288B6}"/>
          </ac:graphicFrameMkLst>
        </pc:graphicFrameChg>
      </pc:sldChg>
      <pc:sldChg chg="addSp delSp modSp new mod modNotesTx">
        <pc:chgData name="Leticia Garcia" userId="e02772a2c29be154" providerId="LiveId" clId="{FC8B2CBD-01DA-4596-8CF1-BA1036E0EDC1}" dt="2023-09-28T00:48:03.288" v="2637" actId="404"/>
        <pc:sldMkLst>
          <pc:docMk/>
          <pc:sldMk cId="738020845" sldId="967"/>
        </pc:sldMkLst>
        <pc:spChg chg="mod">
          <ac:chgData name="Leticia Garcia" userId="e02772a2c29be154" providerId="LiveId" clId="{FC8B2CBD-01DA-4596-8CF1-BA1036E0EDC1}" dt="2023-09-28T00:44:09.793" v="2474" actId="207"/>
          <ac:spMkLst>
            <pc:docMk/>
            <pc:sldMk cId="738020845" sldId="967"/>
            <ac:spMk id="2" creationId="{AF9B1358-098B-011B-ED1C-77AC60306E26}"/>
          </ac:spMkLst>
        </pc:spChg>
        <pc:spChg chg="del">
          <ac:chgData name="Leticia Garcia" userId="e02772a2c29be154" providerId="LiveId" clId="{FC8B2CBD-01DA-4596-8CF1-BA1036E0EDC1}" dt="2023-09-28T00:38:36.614" v="2304" actId="1032"/>
          <ac:spMkLst>
            <pc:docMk/>
            <pc:sldMk cId="738020845" sldId="967"/>
            <ac:spMk id="3" creationId="{C26154F2-79FE-1BB8-9C76-4CECD3D55B37}"/>
          </ac:spMkLst>
        </pc:spChg>
        <pc:spChg chg="del">
          <ac:chgData name="Leticia Garcia" userId="e02772a2c29be154" providerId="LiveId" clId="{FC8B2CBD-01DA-4596-8CF1-BA1036E0EDC1}" dt="2023-09-28T00:47:59.067" v="2633" actId="478"/>
          <ac:spMkLst>
            <pc:docMk/>
            <pc:sldMk cId="738020845" sldId="967"/>
            <ac:spMk id="5" creationId="{0B51053C-5E5C-F391-F0CA-286A28692DB1}"/>
          </ac:spMkLst>
        </pc:spChg>
        <pc:spChg chg="add mod">
          <ac:chgData name="Leticia Garcia" userId="e02772a2c29be154" providerId="LiveId" clId="{FC8B2CBD-01DA-4596-8CF1-BA1036E0EDC1}" dt="2023-09-28T00:48:03.288" v="2637" actId="404"/>
          <ac:spMkLst>
            <pc:docMk/>
            <pc:sldMk cId="738020845" sldId="967"/>
            <ac:spMk id="8" creationId="{9756ABF9-A874-F4C4-EA6E-916B556C32BC}"/>
          </ac:spMkLst>
        </pc:spChg>
        <pc:graphicFrameChg chg="add mod modGraphic">
          <ac:chgData name="Leticia Garcia" userId="e02772a2c29be154" providerId="LiveId" clId="{FC8B2CBD-01DA-4596-8CF1-BA1036E0EDC1}" dt="2023-09-28T00:42:23.412" v="2435" actId="20577"/>
          <ac:graphicFrameMkLst>
            <pc:docMk/>
            <pc:sldMk cId="738020845" sldId="967"/>
            <ac:graphicFrameMk id="7" creationId="{41664DB8-B5C9-7BA9-E109-994DEE9CA668}"/>
          </ac:graphicFrameMkLst>
        </pc:graphicFrameChg>
      </pc:sldChg>
      <pc:sldChg chg="modSp add mod">
        <pc:chgData name="Leticia Garcia" userId="e02772a2c29be154" providerId="LiveId" clId="{FC8B2CBD-01DA-4596-8CF1-BA1036E0EDC1}" dt="2023-09-28T00:48:47.982" v="2640" actId="947"/>
        <pc:sldMkLst>
          <pc:docMk/>
          <pc:sldMk cId="3620254706" sldId="968"/>
        </pc:sldMkLst>
        <pc:spChg chg="mod">
          <ac:chgData name="Leticia Garcia" userId="e02772a2c29be154" providerId="LiveId" clId="{FC8B2CBD-01DA-4596-8CF1-BA1036E0EDC1}" dt="2023-09-28T00:44:41.654" v="2476" actId="207"/>
          <ac:spMkLst>
            <pc:docMk/>
            <pc:sldMk cId="3620254706" sldId="968"/>
            <ac:spMk id="2" creationId="{AF9B1358-098B-011B-ED1C-77AC60306E26}"/>
          </ac:spMkLst>
        </pc:spChg>
        <pc:spChg chg="mod">
          <ac:chgData name="Leticia Garcia" userId="e02772a2c29be154" providerId="LiveId" clId="{FC8B2CBD-01DA-4596-8CF1-BA1036E0EDC1}" dt="2023-09-28T00:48:47.982" v="2640" actId="947"/>
          <ac:spMkLst>
            <pc:docMk/>
            <pc:sldMk cId="3620254706" sldId="968"/>
            <ac:spMk id="5" creationId="{0B51053C-5E5C-F391-F0CA-286A28692DB1}"/>
          </ac:spMkLst>
        </pc:spChg>
        <pc:graphicFrameChg chg="mod">
          <ac:chgData name="Leticia Garcia" userId="e02772a2c29be154" providerId="LiveId" clId="{FC8B2CBD-01DA-4596-8CF1-BA1036E0EDC1}" dt="2023-09-28T00:44:55.727" v="2477"/>
          <ac:graphicFrameMkLst>
            <pc:docMk/>
            <pc:sldMk cId="3620254706" sldId="968"/>
            <ac:graphicFrameMk id="7" creationId="{41664DB8-B5C9-7BA9-E109-994DEE9CA668}"/>
          </ac:graphicFrameMkLst>
        </pc:graphicFrameChg>
      </pc:sldChg>
      <pc:sldChg chg="new del">
        <pc:chgData name="Leticia Garcia" userId="e02772a2c29be154" providerId="LiveId" clId="{FC8B2CBD-01DA-4596-8CF1-BA1036E0EDC1}" dt="2023-09-28T01:15:47.578" v="3352" actId="47"/>
        <pc:sldMkLst>
          <pc:docMk/>
          <pc:sldMk cId="656658885" sldId="969"/>
        </pc:sldMkLst>
      </pc:sldChg>
      <pc:sldChg chg="modSp add del mod modNotesTx">
        <pc:chgData name="Leticia Garcia" userId="e02772a2c29be154" providerId="LiveId" clId="{FC8B2CBD-01DA-4596-8CF1-BA1036E0EDC1}" dt="2023-09-28T01:11:34.017" v="3326" actId="47"/>
        <pc:sldMkLst>
          <pc:docMk/>
          <pc:sldMk cId="2937431268" sldId="969"/>
        </pc:sldMkLst>
        <pc:graphicFrameChg chg="modGraphic">
          <ac:chgData name="Leticia Garcia" userId="e02772a2c29be154" providerId="LiveId" clId="{FC8B2CBD-01DA-4596-8CF1-BA1036E0EDC1}" dt="2023-09-28T00:55:44.508" v="2771" actId="20577"/>
          <ac:graphicFrameMkLst>
            <pc:docMk/>
            <pc:sldMk cId="2937431268" sldId="969"/>
            <ac:graphicFrameMk id="354306" creationId="{1D9995C9-486B-F445-AD23-204BCCBAA055}"/>
          </ac:graphicFrameMkLst>
        </pc:graphicFrameChg>
      </pc:sldChg>
      <pc:sldChg chg="addSp delSp modSp new mod modClrScheme chgLayout">
        <pc:chgData name="Leticia Garcia" userId="e02772a2c29be154" providerId="LiveId" clId="{FC8B2CBD-01DA-4596-8CF1-BA1036E0EDC1}" dt="2023-09-28T01:15:41.839" v="3351" actId="478"/>
        <pc:sldMkLst>
          <pc:docMk/>
          <pc:sldMk cId="3091246711" sldId="970"/>
        </pc:sldMkLst>
        <pc:spChg chg="mod">
          <ac:chgData name="Leticia Garcia" userId="e02772a2c29be154" providerId="LiveId" clId="{FC8B2CBD-01DA-4596-8CF1-BA1036E0EDC1}" dt="2023-09-28T01:15:36.462" v="3349" actId="26606"/>
          <ac:spMkLst>
            <pc:docMk/>
            <pc:sldMk cId="3091246711" sldId="970"/>
            <ac:spMk id="2" creationId="{7FBBEC56-623E-4B3E-C75D-B4AE4DB54E6C}"/>
          </ac:spMkLst>
        </pc:spChg>
        <pc:spChg chg="del">
          <ac:chgData name="Leticia Garcia" userId="e02772a2c29be154" providerId="LiveId" clId="{FC8B2CBD-01DA-4596-8CF1-BA1036E0EDC1}" dt="2023-09-28T01:15:21.712" v="3347" actId="26606"/>
          <ac:spMkLst>
            <pc:docMk/>
            <pc:sldMk cId="3091246711" sldId="970"/>
            <ac:spMk id="3" creationId="{FEBBE45A-18AF-681C-7023-EEBF59B5C3D2}"/>
          </ac:spMkLst>
        </pc:spChg>
        <pc:spChg chg="mod">
          <ac:chgData name="Leticia Garcia" userId="e02772a2c29be154" providerId="LiveId" clId="{FC8B2CBD-01DA-4596-8CF1-BA1036E0EDC1}" dt="2023-09-28T01:15:36.462" v="3349" actId="26606"/>
          <ac:spMkLst>
            <pc:docMk/>
            <pc:sldMk cId="3091246711" sldId="970"/>
            <ac:spMk id="4" creationId="{35D343E0-9669-39D8-3E8E-40B8DB28CF96}"/>
          </ac:spMkLst>
        </pc:spChg>
        <pc:spChg chg="mod">
          <ac:chgData name="Leticia Garcia" userId="e02772a2c29be154" providerId="LiveId" clId="{FC8B2CBD-01DA-4596-8CF1-BA1036E0EDC1}" dt="2023-09-28T01:15:21.712" v="3347" actId="26606"/>
          <ac:spMkLst>
            <pc:docMk/>
            <pc:sldMk cId="3091246711" sldId="970"/>
            <ac:spMk id="5" creationId="{29836C31-A928-BF0B-B956-F2271CEB4474}"/>
          </ac:spMkLst>
        </pc:spChg>
        <pc:spChg chg="mod">
          <ac:chgData name="Leticia Garcia" userId="e02772a2c29be154" providerId="LiveId" clId="{FC8B2CBD-01DA-4596-8CF1-BA1036E0EDC1}" dt="2023-09-28T01:15:21.712" v="3347" actId="26606"/>
          <ac:spMkLst>
            <pc:docMk/>
            <pc:sldMk cId="3091246711" sldId="970"/>
            <ac:spMk id="6" creationId="{7275EFB3-BECA-9492-938E-27B027476EB4}"/>
          </ac:spMkLst>
        </pc:spChg>
        <pc:spChg chg="add del mod">
          <ac:chgData name="Leticia Garcia" userId="e02772a2c29be154" providerId="LiveId" clId="{FC8B2CBD-01DA-4596-8CF1-BA1036E0EDC1}" dt="2023-09-28T01:15:36.462" v="3349" actId="26606"/>
          <ac:spMkLst>
            <pc:docMk/>
            <pc:sldMk cId="3091246711" sldId="970"/>
            <ac:spMk id="12" creationId="{55153F66-3C9E-C236-6133-E3B5F48C8F56}"/>
          </ac:spMkLst>
        </pc:spChg>
        <pc:spChg chg="add del mod">
          <ac:chgData name="Leticia Garcia" userId="e02772a2c29be154" providerId="LiveId" clId="{FC8B2CBD-01DA-4596-8CF1-BA1036E0EDC1}" dt="2023-09-28T01:15:41.839" v="3351" actId="478"/>
          <ac:spMkLst>
            <pc:docMk/>
            <pc:sldMk cId="3091246711" sldId="970"/>
            <ac:spMk id="17" creationId="{C9812466-3160-54BB-C3AA-22AA87A16434}"/>
          </ac:spMkLst>
        </pc:spChg>
        <pc:picChg chg="add mod ord">
          <ac:chgData name="Leticia Garcia" userId="e02772a2c29be154" providerId="LiveId" clId="{FC8B2CBD-01DA-4596-8CF1-BA1036E0EDC1}" dt="2023-09-28T01:15:36.462" v="3349" actId="26606"/>
          <ac:picMkLst>
            <pc:docMk/>
            <pc:sldMk cId="3091246711" sldId="970"/>
            <ac:picMk id="8" creationId="{12B7174A-FBA0-6AB9-22EA-26849B82C383}"/>
          </ac:picMkLst>
        </pc:picChg>
      </pc:sldChg>
      <pc:sldChg chg="modSp add mod">
        <pc:chgData name="Leticia Garcia" userId="e02772a2c29be154" providerId="LiveId" clId="{FC8B2CBD-01DA-4596-8CF1-BA1036E0EDC1}" dt="2023-09-28T01:32:10.368" v="4084" actId="20577"/>
        <pc:sldMkLst>
          <pc:docMk/>
          <pc:sldMk cId="3725146982" sldId="971"/>
        </pc:sldMkLst>
        <pc:spChg chg="mod">
          <ac:chgData name="Leticia Garcia" userId="e02772a2c29be154" providerId="LiveId" clId="{FC8B2CBD-01DA-4596-8CF1-BA1036E0EDC1}" dt="2023-09-28T01:32:10.368" v="4084" actId="20577"/>
          <ac:spMkLst>
            <pc:docMk/>
            <pc:sldMk cId="3725146982" sldId="971"/>
            <ac:spMk id="3" creationId="{CCAF76F5-1FCB-EC75-782E-9E4E671F430E}"/>
          </ac:spMkLst>
        </pc:spChg>
      </pc:sldChg>
      <pc:sldChg chg="modSp add mod ord">
        <pc:chgData name="Leticia Garcia" userId="e02772a2c29be154" providerId="LiveId" clId="{FC8B2CBD-01DA-4596-8CF1-BA1036E0EDC1}" dt="2023-09-28T01:24:19.936" v="3551" actId="20577"/>
        <pc:sldMkLst>
          <pc:docMk/>
          <pc:sldMk cId="1962794547" sldId="972"/>
        </pc:sldMkLst>
        <pc:spChg chg="mod">
          <ac:chgData name="Leticia Garcia" userId="e02772a2c29be154" providerId="LiveId" clId="{FC8B2CBD-01DA-4596-8CF1-BA1036E0EDC1}" dt="2023-09-28T01:24:19.936" v="3551" actId="20577"/>
          <ac:spMkLst>
            <pc:docMk/>
            <pc:sldMk cId="1962794547" sldId="972"/>
            <ac:spMk id="3" creationId="{CCAF76F5-1FCB-EC75-782E-9E4E671F430E}"/>
          </ac:spMkLst>
        </pc:spChg>
      </pc:sldChg>
      <pc:sldMasterChg chg="addSldLayout delSldLayout">
        <pc:chgData name="Leticia Garcia" userId="e02772a2c29be154" providerId="LiveId" clId="{FC8B2CBD-01DA-4596-8CF1-BA1036E0EDC1}" dt="2023-09-28T00:50:18.478" v="2651" actId="47"/>
        <pc:sldMasterMkLst>
          <pc:docMk/>
          <pc:sldMasterMk cId="3123760492" sldId="2147483660"/>
        </pc:sldMasterMkLst>
        <pc:sldLayoutChg chg="add del">
          <pc:chgData name="Leticia Garcia" userId="e02772a2c29be154" providerId="LiveId" clId="{FC8B2CBD-01DA-4596-8CF1-BA1036E0EDC1}" dt="2023-09-28T00:50:18.478" v="2651" actId="47"/>
          <pc:sldLayoutMkLst>
            <pc:docMk/>
            <pc:sldMasterMk cId="3123760492" sldId="2147483660"/>
            <pc:sldLayoutMk cId="2422555478" sldId="2147483673"/>
          </pc:sldLayoutMkLst>
        </pc:sldLayoutChg>
      </pc:sldMasterChg>
    </pc:docChg>
  </pc:docChgLst>
</pc:chgInfo>
</file>

<file path=ppt/diagrams/_rels/data2.xml.rels><?xml version="1.0" encoding="UTF-8" standalone="yes"?>
<Relationships xmlns="http://schemas.openxmlformats.org/package/2006/relationships"><Relationship Id="rId1" Type="http://schemas.openxmlformats.org/officeDocument/2006/relationships/image" Target="../media/image2.png"/></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927084-0B25-4C15-8866-B167A0377DFD}"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77E1621F-D688-4831-9DF3-10E5ED4D9E57}">
      <dgm:prSet phldrT="[Text]" custT="1"/>
      <dgm:spPr/>
      <dgm:t>
        <a:bodyPr/>
        <a:lstStyle/>
        <a:p>
          <a:r>
            <a:rPr lang="en-US" sz="2400" b="1" dirty="0"/>
            <a:t>Opening Prayer</a:t>
          </a:r>
        </a:p>
      </dgm:t>
    </dgm:pt>
    <dgm:pt modelId="{116D9496-E903-48ED-8DFF-479C6FA9AA1C}" type="parTrans" cxnId="{01880311-E908-4AE1-B12F-0D53F4EFFA26}">
      <dgm:prSet/>
      <dgm:spPr/>
      <dgm:t>
        <a:bodyPr/>
        <a:lstStyle/>
        <a:p>
          <a:endParaRPr lang="en-US"/>
        </a:p>
      </dgm:t>
    </dgm:pt>
    <dgm:pt modelId="{A8A05BE9-DECA-48DD-98C6-5FD5FAEF4AF0}" type="sibTrans" cxnId="{01880311-E908-4AE1-B12F-0D53F4EFFA26}">
      <dgm:prSet/>
      <dgm:spPr/>
      <dgm:t>
        <a:bodyPr/>
        <a:lstStyle/>
        <a:p>
          <a:endParaRPr lang="en-US"/>
        </a:p>
      </dgm:t>
    </dgm:pt>
    <dgm:pt modelId="{3E01E6E1-8450-4010-B5F2-5B2B11899EF9}">
      <dgm:prSet phldrT="[Text]" custT="1"/>
      <dgm:spPr/>
      <dgm:t>
        <a:bodyPr/>
        <a:lstStyle/>
        <a:p>
          <a:r>
            <a:rPr lang="en-US" sz="2400" b="1" dirty="0"/>
            <a:t>Review Agenda</a:t>
          </a:r>
        </a:p>
      </dgm:t>
    </dgm:pt>
    <dgm:pt modelId="{D3F3FA10-0022-4E86-9F18-66ED7B37E8EA}" type="parTrans" cxnId="{7F77E3FF-E8FA-4A6C-8595-8C712BF8A908}">
      <dgm:prSet/>
      <dgm:spPr/>
      <dgm:t>
        <a:bodyPr/>
        <a:lstStyle/>
        <a:p>
          <a:endParaRPr lang="en-US"/>
        </a:p>
      </dgm:t>
    </dgm:pt>
    <dgm:pt modelId="{EC8635CB-8162-48BB-AE8A-D99C7C018D8A}" type="sibTrans" cxnId="{7F77E3FF-E8FA-4A6C-8595-8C712BF8A908}">
      <dgm:prSet/>
      <dgm:spPr/>
      <dgm:t>
        <a:bodyPr/>
        <a:lstStyle/>
        <a:p>
          <a:endParaRPr lang="en-US"/>
        </a:p>
      </dgm:t>
    </dgm:pt>
    <dgm:pt modelId="{A1A3B1F5-BF06-41D0-AE3D-E5F80813967B}">
      <dgm:prSet phldrT="[Text]" custT="1"/>
      <dgm:spPr/>
      <dgm:t>
        <a:bodyPr/>
        <a:lstStyle/>
        <a:p>
          <a:r>
            <a:rPr lang="en-US" sz="2400" b="1" dirty="0"/>
            <a:t>Communication Style and Impact</a:t>
          </a:r>
        </a:p>
      </dgm:t>
    </dgm:pt>
    <dgm:pt modelId="{D5F683BB-D99A-4AE5-91EC-64B0BC4B5404}" type="parTrans" cxnId="{4E77D964-9CAC-4DA8-87E0-A8DBFA30BB22}">
      <dgm:prSet/>
      <dgm:spPr/>
      <dgm:t>
        <a:bodyPr/>
        <a:lstStyle/>
        <a:p>
          <a:endParaRPr lang="en-US"/>
        </a:p>
      </dgm:t>
    </dgm:pt>
    <dgm:pt modelId="{7D3490FF-F256-4F13-B22B-9C189FB3E151}" type="sibTrans" cxnId="{4E77D964-9CAC-4DA8-87E0-A8DBFA30BB22}">
      <dgm:prSet/>
      <dgm:spPr/>
      <dgm:t>
        <a:bodyPr/>
        <a:lstStyle/>
        <a:p>
          <a:endParaRPr lang="en-US"/>
        </a:p>
      </dgm:t>
    </dgm:pt>
    <dgm:pt modelId="{EBC78AAE-003A-4567-B2A4-2351684F44F1}">
      <dgm:prSet phldrT="[Text]" custT="1"/>
      <dgm:spPr/>
      <dgm:t>
        <a:bodyPr/>
        <a:lstStyle/>
        <a:p>
          <a:r>
            <a:rPr lang="en-US" sz="2400" b="1" dirty="0"/>
            <a:t>Exercise</a:t>
          </a:r>
        </a:p>
      </dgm:t>
    </dgm:pt>
    <dgm:pt modelId="{12657A7A-4E60-4F43-8345-CDF42F28AC39}" type="parTrans" cxnId="{2C57BBA0-C5C5-449D-968E-73CC279C918B}">
      <dgm:prSet/>
      <dgm:spPr/>
      <dgm:t>
        <a:bodyPr/>
        <a:lstStyle/>
        <a:p>
          <a:endParaRPr lang="en-US"/>
        </a:p>
      </dgm:t>
    </dgm:pt>
    <dgm:pt modelId="{3D515569-2013-47AF-A3B9-83DFAEF1FB64}" type="sibTrans" cxnId="{2C57BBA0-C5C5-449D-968E-73CC279C918B}">
      <dgm:prSet/>
      <dgm:spPr/>
      <dgm:t>
        <a:bodyPr/>
        <a:lstStyle/>
        <a:p>
          <a:endParaRPr lang="en-US"/>
        </a:p>
      </dgm:t>
    </dgm:pt>
    <dgm:pt modelId="{FCF8BF40-951B-4A48-B0D8-D913786BD7DA}">
      <dgm:prSet phldrT="[Text]" custT="1"/>
      <dgm:spPr/>
      <dgm:t>
        <a:bodyPr/>
        <a:lstStyle/>
        <a:p>
          <a:r>
            <a:rPr lang="en-US" sz="2400" b="1" dirty="0"/>
            <a:t>Q &amp;A</a:t>
          </a:r>
        </a:p>
      </dgm:t>
    </dgm:pt>
    <dgm:pt modelId="{9714FDDA-7AE0-4BAC-9E26-38958DE0D683}" type="parTrans" cxnId="{BF413929-2D91-4106-9978-5545AE7C118C}">
      <dgm:prSet/>
      <dgm:spPr/>
      <dgm:t>
        <a:bodyPr/>
        <a:lstStyle/>
        <a:p>
          <a:endParaRPr lang="en-US"/>
        </a:p>
      </dgm:t>
    </dgm:pt>
    <dgm:pt modelId="{F24B304C-2DCE-4B73-BFA2-8691BB8D7D2B}" type="sibTrans" cxnId="{BF413929-2D91-4106-9978-5545AE7C118C}">
      <dgm:prSet/>
      <dgm:spPr/>
      <dgm:t>
        <a:bodyPr/>
        <a:lstStyle/>
        <a:p>
          <a:endParaRPr lang="en-US"/>
        </a:p>
      </dgm:t>
    </dgm:pt>
    <dgm:pt modelId="{E3389DEF-7FCC-480F-AA80-6E2494AE88C5}" type="pres">
      <dgm:prSet presAssocID="{C4927084-0B25-4C15-8866-B167A0377DFD}" presName="linear" presStyleCnt="0">
        <dgm:presLayoutVars>
          <dgm:dir/>
          <dgm:animLvl val="lvl"/>
          <dgm:resizeHandles val="exact"/>
        </dgm:presLayoutVars>
      </dgm:prSet>
      <dgm:spPr/>
    </dgm:pt>
    <dgm:pt modelId="{8188AB12-EE7D-4CDE-9F42-ABD653B2A19F}" type="pres">
      <dgm:prSet presAssocID="{77E1621F-D688-4831-9DF3-10E5ED4D9E57}" presName="parentLin" presStyleCnt="0"/>
      <dgm:spPr/>
    </dgm:pt>
    <dgm:pt modelId="{59A3F93E-D32F-49F2-BFB3-40B89BEF1FA7}" type="pres">
      <dgm:prSet presAssocID="{77E1621F-D688-4831-9DF3-10E5ED4D9E57}" presName="parentLeftMargin" presStyleLbl="node1" presStyleIdx="0" presStyleCnt="5"/>
      <dgm:spPr/>
    </dgm:pt>
    <dgm:pt modelId="{5C1AF32C-6D10-46F2-BD51-81FD028A8679}" type="pres">
      <dgm:prSet presAssocID="{77E1621F-D688-4831-9DF3-10E5ED4D9E57}" presName="parentText" presStyleLbl="node1" presStyleIdx="0" presStyleCnt="5">
        <dgm:presLayoutVars>
          <dgm:chMax val="0"/>
          <dgm:bulletEnabled val="1"/>
        </dgm:presLayoutVars>
      </dgm:prSet>
      <dgm:spPr/>
    </dgm:pt>
    <dgm:pt modelId="{3A8314DA-7715-40D0-AA65-A15C4C0885FC}" type="pres">
      <dgm:prSet presAssocID="{77E1621F-D688-4831-9DF3-10E5ED4D9E57}" presName="negativeSpace" presStyleCnt="0"/>
      <dgm:spPr/>
    </dgm:pt>
    <dgm:pt modelId="{90F420EC-57CC-4154-B113-4648AC89921E}" type="pres">
      <dgm:prSet presAssocID="{77E1621F-D688-4831-9DF3-10E5ED4D9E57}" presName="childText" presStyleLbl="conFgAcc1" presStyleIdx="0" presStyleCnt="5">
        <dgm:presLayoutVars>
          <dgm:bulletEnabled val="1"/>
        </dgm:presLayoutVars>
      </dgm:prSet>
      <dgm:spPr/>
    </dgm:pt>
    <dgm:pt modelId="{3C55D3F8-A541-4F00-95D6-2777683BA684}" type="pres">
      <dgm:prSet presAssocID="{A8A05BE9-DECA-48DD-98C6-5FD5FAEF4AF0}" presName="spaceBetweenRectangles" presStyleCnt="0"/>
      <dgm:spPr/>
    </dgm:pt>
    <dgm:pt modelId="{5CA82C42-903C-4E9D-9CF7-20B24B739EA2}" type="pres">
      <dgm:prSet presAssocID="{3E01E6E1-8450-4010-B5F2-5B2B11899EF9}" presName="parentLin" presStyleCnt="0"/>
      <dgm:spPr/>
    </dgm:pt>
    <dgm:pt modelId="{39F19BE8-7EF1-49C0-A934-1ED10D2636E5}" type="pres">
      <dgm:prSet presAssocID="{3E01E6E1-8450-4010-B5F2-5B2B11899EF9}" presName="parentLeftMargin" presStyleLbl="node1" presStyleIdx="0" presStyleCnt="5"/>
      <dgm:spPr/>
    </dgm:pt>
    <dgm:pt modelId="{4CB340BF-4912-4C14-8002-EA76C8E86751}" type="pres">
      <dgm:prSet presAssocID="{3E01E6E1-8450-4010-B5F2-5B2B11899EF9}" presName="parentText" presStyleLbl="node1" presStyleIdx="1" presStyleCnt="5">
        <dgm:presLayoutVars>
          <dgm:chMax val="0"/>
          <dgm:bulletEnabled val="1"/>
        </dgm:presLayoutVars>
      </dgm:prSet>
      <dgm:spPr/>
    </dgm:pt>
    <dgm:pt modelId="{542AC2BC-10A8-491A-A8DD-511F7B9EAFCD}" type="pres">
      <dgm:prSet presAssocID="{3E01E6E1-8450-4010-B5F2-5B2B11899EF9}" presName="negativeSpace" presStyleCnt="0"/>
      <dgm:spPr/>
    </dgm:pt>
    <dgm:pt modelId="{16768045-A375-4A27-ABE0-5C1EEA9FF7A8}" type="pres">
      <dgm:prSet presAssocID="{3E01E6E1-8450-4010-B5F2-5B2B11899EF9}" presName="childText" presStyleLbl="conFgAcc1" presStyleIdx="1" presStyleCnt="5">
        <dgm:presLayoutVars>
          <dgm:bulletEnabled val="1"/>
        </dgm:presLayoutVars>
      </dgm:prSet>
      <dgm:spPr/>
    </dgm:pt>
    <dgm:pt modelId="{AFD7F316-B0F0-4676-952B-E9CB8C47C42D}" type="pres">
      <dgm:prSet presAssocID="{EC8635CB-8162-48BB-AE8A-D99C7C018D8A}" presName="spaceBetweenRectangles" presStyleCnt="0"/>
      <dgm:spPr/>
    </dgm:pt>
    <dgm:pt modelId="{9A8FC012-991A-4F83-BDF6-964900A88642}" type="pres">
      <dgm:prSet presAssocID="{A1A3B1F5-BF06-41D0-AE3D-E5F80813967B}" presName="parentLin" presStyleCnt="0"/>
      <dgm:spPr/>
    </dgm:pt>
    <dgm:pt modelId="{9418B554-3093-4806-B84C-3D16A7FF1E08}" type="pres">
      <dgm:prSet presAssocID="{A1A3B1F5-BF06-41D0-AE3D-E5F80813967B}" presName="parentLeftMargin" presStyleLbl="node1" presStyleIdx="1" presStyleCnt="5"/>
      <dgm:spPr/>
    </dgm:pt>
    <dgm:pt modelId="{7673221E-3B43-4D8E-B1DA-CFF04A30A8F7}" type="pres">
      <dgm:prSet presAssocID="{A1A3B1F5-BF06-41D0-AE3D-E5F80813967B}" presName="parentText" presStyleLbl="node1" presStyleIdx="2" presStyleCnt="5">
        <dgm:presLayoutVars>
          <dgm:chMax val="0"/>
          <dgm:bulletEnabled val="1"/>
        </dgm:presLayoutVars>
      </dgm:prSet>
      <dgm:spPr/>
    </dgm:pt>
    <dgm:pt modelId="{A23150D9-5EC6-493C-9A08-3FD4B41D76CA}" type="pres">
      <dgm:prSet presAssocID="{A1A3B1F5-BF06-41D0-AE3D-E5F80813967B}" presName="negativeSpace" presStyleCnt="0"/>
      <dgm:spPr/>
    </dgm:pt>
    <dgm:pt modelId="{CF021F32-4587-4D3A-996E-FA0F0D0388D9}" type="pres">
      <dgm:prSet presAssocID="{A1A3B1F5-BF06-41D0-AE3D-E5F80813967B}" presName="childText" presStyleLbl="conFgAcc1" presStyleIdx="2" presStyleCnt="5">
        <dgm:presLayoutVars>
          <dgm:bulletEnabled val="1"/>
        </dgm:presLayoutVars>
      </dgm:prSet>
      <dgm:spPr/>
    </dgm:pt>
    <dgm:pt modelId="{560BAE80-A78A-4745-8EB0-CA90A02C3ABD}" type="pres">
      <dgm:prSet presAssocID="{7D3490FF-F256-4F13-B22B-9C189FB3E151}" presName="spaceBetweenRectangles" presStyleCnt="0"/>
      <dgm:spPr/>
    </dgm:pt>
    <dgm:pt modelId="{1164F278-BD12-46D7-80A4-6B4539473DC8}" type="pres">
      <dgm:prSet presAssocID="{EBC78AAE-003A-4567-B2A4-2351684F44F1}" presName="parentLin" presStyleCnt="0"/>
      <dgm:spPr/>
    </dgm:pt>
    <dgm:pt modelId="{9B60F99B-FC4F-49CF-BE88-20B4D6B62D78}" type="pres">
      <dgm:prSet presAssocID="{EBC78AAE-003A-4567-B2A4-2351684F44F1}" presName="parentLeftMargin" presStyleLbl="node1" presStyleIdx="2" presStyleCnt="5"/>
      <dgm:spPr/>
    </dgm:pt>
    <dgm:pt modelId="{E0F2004D-2A64-4EAA-B2A1-68D8F26AA76D}" type="pres">
      <dgm:prSet presAssocID="{EBC78AAE-003A-4567-B2A4-2351684F44F1}" presName="parentText" presStyleLbl="node1" presStyleIdx="3" presStyleCnt="5">
        <dgm:presLayoutVars>
          <dgm:chMax val="0"/>
          <dgm:bulletEnabled val="1"/>
        </dgm:presLayoutVars>
      </dgm:prSet>
      <dgm:spPr/>
    </dgm:pt>
    <dgm:pt modelId="{9B0E2A31-90EF-4618-9B26-15FBA8554088}" type="pres">
      <dgm:prSet presAssocID="{EBC78AAE-003A-4567-B2A4-2351684F44F1}" presName="negativeSpace" presStyleCnt="0"/>
      <dgm:spPr/>
    </dgm:pt>
    <dgm:pt modelId="{AA174E06-4F1E-47CD-AE0D-CD911C05D599}" type="pres">
      <dgm:prSet presAssocID="{EBC78AAE-003A-4567-B2A4-2351684F44F1}" presName="childText" presStyleLbl="conFgAcc1" presStyleIdx="3" presStyleCnt="5">
        <dgm:presLayoutVars>
          <dgm:bulletEnabled val="1"/>
        </dgm:presLayoutVars>
      </dgm:prSet>
      <dgm:spPr/>
    </dgm:pt>
    <dgm:pt modelId="{29347507-B9A0-4AB2-B268-31BCEA02568C}" type="pres">
      <dgm:prSet presAssocID="{3D515569-2013-47AF-A3B9-83DFAEF1FB64}" presName="spaceBetweenRectangles" presStyleCnt="0"/>
      <dgm:spPr/>
    </dgm:pt>
    <dgm:pt modelId="{6C52404F-B423-44FE-B5A1-30D6F68B5C3D}" type="pres">
      <dgm:prSet presAssocID="{FCF8BF40-951B-4A48-B0D8-D913786BD7DA}" presName="parentLin" presStyleCnt="0"/>
      <dgm:spPr/>
    </dgm:pt>
    <dgm:pt modelId="{54933BFF-AEA7-4A65-B615-DE88DA63F0D9}" type="pres">
      <dgm:prSet presAssocID="{FCF8BF40-951B-4A48-B0D8-D913786BD7DA}" presName="parentLeftMargin" presStyleLbl="node1" presStyleIdx="3" presStyleCnt="5"/>
      <dgm:spPr/>
    </dgm:pt>
    <dgm:pt modelId="{6589EE20-4EC1-45E3-9401-7CF579330A25}" type="pres">
      <dgm:prSet presAssocID="{FCF8BF40-951B-4A48-B0D8-D913786BD7DA}" presName="parentText" presStyleLbl="node1" presStyleIdx="4" presStyleCnt="5">
        <dgm:presLayoutVars>
          <dgm:chMax val="0"/>
          <dgm:bulletEnabled val="1"/>
        </dgm:presLayoutVars>
      </dgm:prSet>
      <dgm:spPr/>
    </dgm:pt>
    <dgm:pt modelId="{CEE0295F-1E05-4424-9B84-B275974845BD}" type="pres">
      <dgm:prSet presAssocID="{FCF8BF40-951B-4A48-B0D8-D913786BD7DA}" presName="negativeSpace" presStyleCnt="0"/>
      <dgm:spPr/>
    </dgm:pt>
    <dgm:pt modelId="{A07CA72E-B3A7-439E-A017-66DABF80A5AC}" type="pres">
      <dgm:prSet presAssocID="{FCF8BF40-951B-4A48-B0D8-D913786BD7DA}" presName="childText" presStyleLbl="conFgAcc1" presStyleIdx="4" presStyleCnt="5">
        <dgm:presLayoutVars>
          <dgm:bulletEnabled val="1"/>
        </dgm:presLayoutVars>
      </dgm:prSet>
      <dgm:spPr/>
    </dgm:pt>
  </dgm:ptLst>
  <dgm:cxnLst>
    <dgm:cxn modelId="{3AB92806-B24C-403D-9137-71EDE52F404B}" type="presOf" srcId="{A1A3B1F5-BF06-41D0-AE3D-E5F80813967B}" destId="{7673221E-3B43-4D8E-B1DA-CFF04A30A8F7}" srcOrd="1" destOrd="0" presId="urn:microsoft.com/office/officeart/2005/8/layout/list1"/>
    <dgm:cxn modelId="{01880311-E908-4AE1-B12F-0D53F4EFFA26}" srcId="{C4927084-0B25-4C15-8866-B167A0377DFD}" destId="{77E1621F-D688-4831-9DF3-10E5ED4D9E57}" srcOrd="0" destOrd="0" parTransId="{116D9496-E903-48ED-8DFF-479C6FA9AA1C}" sibTransId="{A8A05BE9-DECA-48DD-98C6-5FD5FAEF4AF0}"/>
    <dgm:cxn modelId="{2AB08B12-0775-4AC4-B0FF-1EC454BBC455}" type="presOf" srcId="{FCF8BF40-951B-4A48-B0D8-D913786BD7DA}" destId="{6589EE20-4EC1-45E3-9401-7CF579330A25}" srcOrd="1" destOrd="0" presId="urn:microsoft.com/office/officeart/2005/8/layout/list1"/>
    <dgm:cxn modelId="{1FDB0F18-D8DE-46B9-9528-E6F34AC3825E}" type="presOf" srcId="{FCF8BF40-951B-4A48-B0D8-D913786BD7DA}" destId="{54933BFF-AEA7-4A65-B615-DE88DA63F0D9}" srcOrd="0" destOrd="0" presId="urn:microsoft.com/office/officeart/2005/8/layout/list1"/>
    <dgm:cxn modelId="{B2D46019-3514-482D-A7E0-8315F2C0F83F}" type="presOf" srcId="{3E01E6E1-8450-4010-B5F2-5B2B11899EF9}" destId="{39F19BE8-7EF1-49C0-A934-1ED10D2636E5}" srcOrd="0" destOrd="0" presId="urn:microsoft.com/office/officeart/2005/8/layout/list1"/>
    <dgm:cxn modelId="{CFB65B25-3AAF-4A3D-9091-21C6ADF20497}" type="presOf" srcId="{3E01E6E1-8450-4010-B5F2-5B2B11899EF9}" destId="{4CB340BF-4912-4C14-8002-EA76C8E86751}" srcOrd="1" destOrd="0" presId="urn:microsoft.com/office/officeart/2005/8/layout/list1"/>
    <dgm:cxn modelId="{BF413929-2D91-4106-9978-5545AE7C118C}" srcId="{C4927084-0B25-4C15-8866-B167A0377DFD}" destId="{FCF8BF40-951B-4A48-B0D8-D913786BD7DA}" srcOrd="4" destOrd="0" parTransId="{9714FDDA-7AE0-4BAC-9E26-38958DE0D683}" sibTransId="{F24B304C-2DCE-4B73-BFA2-8691BB8D7D2B}"/>
    <dgm:cxn modelId="{4E77D964-9CAC-4DA8-87E0-A8DBFA30BB22}" srcId="{C4927084-0B25-4C15-8866-B167A0377DFD}" destId="{A1A3B1F5-BF06-41D0-AE3D-E5F80813967B}" srcOrd="2" destOrd="0" parTransId="{D5F683BB-D99A-4AE5-91EC-64B0BC4B5404}" sibTransId="{7D3490FF-F256-4F13-B22B-9C189FB3E151}"/>
    <dgm:cxn modelId="{4A295446-4A3B-4BFA-86E0-87C11D8D3F27}" type="presOf" srcId="{77E1621F-D688-4831-9DF3-10E5ED4D9E57}" destId="{59A3F93E-D32F-49F2-BFB3-40B89BEF1FA7}" srcOrd="0" destOrd="0" presId="urn:microsoft.com/office/officeart/2005/8/layout/list1"/>
    <dgm:cxn modelId="{E2DE8D51-6651-4FB8-A312-30137E5540B8}" type="presOf" srcId="{EBC78AAE-003A-4567-B2A4-2351684F44F1}" destId="{E0F2004D-2A64-4EAA-B2A1-68D8F26AA76D}" srcOrd="1" destOrd="0" presId="urn:microsoft.com/office/officeart/2005/8/layout/list1"/>
    <dgm:cxn modelId="{BA1AB053-122B-4778-857F-350D90A2BDCB}" type="presOf" srcId="{EBC78AAE-003A-4567-B2A4-2351684F44F1}" destId="{9B60F99B-FC4F-49CF-BE88-20B4D6B62D78}" srcOrd="0" destOrd="0" presId="urn:microsoft.com/office/officeart/2005/8/layout/list1"/>
    <dgm:cxn modelId="{42E4367E-D95D-4AD2-A8C9-B58E4D2FFCBB}" type="presOf" srcId="{77E1621F-D688-4831-9DF3-10E5ED4D9E57}" destId="{5C1AF32C-6D10-46F2-BD51-81FD028A8679}" srcOrd="1" destOrd="0" presId="urn:microsoft.com/office/officeart/2005/8/layout/list1"/>
    <dgm:cxn modelId="{2C57BBA0-C5C5-449D-968E-73CC279C918B}" srcId="{C4927084-0B25-4C15-8866-B167A0377DFD}" destId="{EBC78AAE-003A-4567-B2A4-2351684F44F1}" srcOrd="3" destOrd="0" parTransId="{12657A7A-4E60-4F43-8345-CDF42F28AC39}" sibTransId="{3D515569-2013-47AF-A3B9-83DFAEF1FB64}"/>
    <dgm:cxn modelId="{736A75B0-BC69-4AFD-8003-65AAFE80D201}" type="presOf" srcId="{A1A3B1F5-BF06-41D0-AE3D-E5F80813967B}" destId="{9418B554-3093-4806-B84C-3D16A7FF1E08}" srcOrd="0" destOrd="0" presId="urn:microsoft.com/office/officeart/2005/8/layout/list1"/>
    <dgm:cxn modelId="{F8F22FE1-B113-434B-8ECF-924C8580E2A9}" type="presOf" srcId="{C4927084-0B25-4C15-8866-B167A0377DFD}" destId="{E3389DEF-7FCC-480F-AA80-6E2494AE88C5}" srcOrd="0" destOrd="0" presId="urn:microsoft.com/office/officeart/2005/8/layout/list1"/>
    <dgm:cxn modelId="{7F77E3FF-E8FA-4A6C-8595-8C712BF8A908}" srcId="{C4927084-0B25-4C15-8866-B167A0377DFD}" destId="{3E01E6E1-8450-4010-B5F2-5B2B11899EF9}" srcOrd="1" destOrd="0" parTransId="{D3F3FA10-0022-4E86-9F18-66ED7B37E8EA}" sibTransId="{EC8635CB-8162-48BB-AE8A-D99C7C018D8A}"/>
    <dgm:cxn modelId="{060D39AE-E80C-4A2B-B51F-D49A4BBFCAF8}" type="presParOf" srcId="{E3389DEF-7FCC-480F-AA80-6E2494AE88C5}" destId="{8188AB12-EE7D-4CDE-9F42-ABD653B2A19F}" srcOrd="0" destOrd="0" presId="urn:microsoft.com/office/officeart/2005/8/layout/list1"/>
    <dgm:cxn modelId="{B5535048-6A2E-45E7-9219-D1213C9EC787}" type="presParOf" srcId="{8188AB12-EE7D-4CDE-9F42-ABD653B2A19F}" destId="{59A3F93E-D32F-49F2-BFB3-40B89BEF1FA7}" srcOrd="0" destOrd="0" presId="urn:microsoft.com/office/officeart/2005/8/layout/list1"/>
    <dgm:cxn modelId="{B057584D-AF34-4EC4-AC11-B9BF53E9DB20}" type="presParOf" srcId="{8188AB12-EE7D-4CDE-9F42-ABD653B2A19F}" destId="{5C1AF32C-6D10-46F2-BD51-81FD028A8679}" srcOrd="1" destOrd="0" presId="urn:microsoft.com/office/officeart/2005/8/layout/list1"/>
    <dgm:cxn modelId="{1BA4AD56-8971-466A-9E8A-EF807F40329D}" type="presParOf" srcId="{E3389DEF-7FCC-480F-AA80-6E2494AE88C5}" destId="{3A8314DA-7715-40D0-AA65-A15C4C0885FC}" srcOrd="1" destOrd="0" presId="urn:microsoft.com/office/officeart/2005/8/layout/list1"/>
    <dgm:cxn modelId="{0B37C36B-3C08-40C9-A65E-8C2D16411DE1}" type="presParOf" srcId="{E3389DEF-7FCC-480F-AA80-6E2494AE88C5}" destId="{90F420EC-57CC-4154-B113-4648AC89921E}" srcOrd="2" destOrd="0" presId="urn:microsoft.com/office/officeart/2005/8/layout/list1"/>
    <dgm:cxn modelId="{34311D73-9E1C-4A1A-A9AE-DE25FC936225}" type="presParOf" srcId="{E3389DEF-7FCC-480F-AA80-6E2494AE88C5}" destId="{3C55D3F8-A541-4F00-95D6-2777683BA684}" srcOrd="3" destOrd="0" presId="urn:microsoft.com/office/officeart/2005/8/layout/list1"/>
    <dgm:cxn modelId="{4039F72C-BC9E-462A-AED0-0C161904E199}" type="presParOf" srcId="{E3389DEF-7FCC-480F-AA80-6E2494AE88C5}" destId="{5CA82C42-903C-4E9D-9CF7-20B24B739EA2}" srcOrd="4" destOrd="0" presId="urn:microsoft.com/office/officeart/2005/8/layout/list1"/>
    <dgm:cxn modelId="{8F7F6D5C-5B5A-420F-97DD-387EE282116F}" type="presParOf" srcId="{5CA82C42-903C-4E9D-9CF7-20B24B739EA2}" destId="{39F19BE8-7EF1-49C0-A934-1ED10D2636E5}" srcOrd="0" destOrd="0" presId="urn:microsoft.com/office/officeart/2005/8/layout/list1"/>
    <dgm:cxn modelId="{33660058-6D48-4CFE-B7CC-56B171E13192}" type="presParOf" srcId="{5CA82C42-903C-4E9D-9CF7-20B24B739EA2}" destId="{4CB340BF-4912-4C14-8002-EA76C8E86751}" srcOrd="1" destOrd="0" presId="urn:microsoft.com/office/officeart/2005/8/layout/list1"/>
    <dgm:cxn modelId="{E9BC883B-CD75-4935-9EBA-B7166D8FCC3D}" type="presParOf" srcId="{E3389DEF-7FCC-480F-AA80-6E2494AE88C5}" destId="{542AC2BC-10A8-491A-A8DD-511F7B9EAFCD}" srcOrd="5" destOrd="0" presId="urn:microsoft.com/office/officeart/2005/8/layout/list1"/>
    <dgm:cxn modelId="{2D5728D6-A76C-4336-8C13-CB24A66359B3}" type="presParOf" srcId="{E3389DEF-7FCC-480F-AA80-6E2494AE88C5}" destId="{16768045-A375-4A27-ABE0-5C1EEA9FF7A8}" srcOrd="6" destOrd="0" presId="urn:microsoft.com/office/officeart/2005/8/layout/list1"/>
    <dgm:cxn modelId="{0872D2A0-403D-40FC-B067-160338FA2190}" type="presParOf" srcId="{E3389DEF-7FCC-480F-AA80-6E2494AE88C5}" destId="{AFD7F316-B0F0-4676-952B-E9CB8C47C42D}" srcOrd="7" destOrd="0" presId="urn:microsoft.com/office/officeart/2005/8/layout/list1"/>
    <dgm:cxn modelId="{46155EB2-DCA3-4997-A3C3-9BB3228A2DBC}" type="presParOf" srcId="{E3389DEF-7FCC-480F-AA80-6E2494AE88C5}" destId="{9A8FC012-991A-4F83-BDF6-964900A88642}" srcOrd="8" destOrd="0" presId="urn:microsoft.com/office/officeart/2005/8/layout/list1"/>
    <dgm:cxn modelId="{80F9FE39-8E78-4723-99F0-C8D755CC4AF2}" type="presParOf" srcId="{9A8FC012-991A-4F83-BDF6-964900A88642}" destId="{9418B554-3093-4806-B84C-3D16A7FF1E08}" srcOrd="0" destOrd="0" presId="urn:microsoft.com/office/officeart/2005/8/layout/list1"/>
    <dgm:cxn modelId="{D56DEA09-3241-47A3-A267-14831EEDAD63}" type="presParOf" srcId="{9A8FC012-991A-4F83-BDF6-964900A88642}" destId="{7673221E-3B43-4D8E-B1DA-CFF04A30A8F7}" srcOrd="1" destOrd="0" presId="urn:microsoft.com/office/officeart/2005/8/layout/list1"/>
    <dgm:cxn modelId="{7D265108-AFA9-4530-9CB1-BB756815EB55}" type="presParOf" srcId="{E3389DEF-7FCC-480F-AA80-6E2494AE88C5}" destId="{A23150D9-5EC6-493C-9A08-3FD4B41D76CA}" srcOrd="9" destOrd="0" presId="urn:microsoft.com/office/officeart/2005/8/layout/list1"/>
    <dgm:cxn modelId="{971D2F32-B2B1-4904-9B5E-3698944C6A26}" type="presParOf" srcId="{E3389DEF-7FCC-480F-AA80-6E2494AE88C5}" destId="{CF021F32-4587-4D3A-996E-FA0F0D0388D9}" srcOrd="10" destOrd="0" presId="urn:microsoft.com/office/officeart/2005/8/layout/list1"/>
    <dgm:cxn modelId="{91C67865-ACB3-47A7-AAB1-801E556EBE2F}" type="presParOf" srcId="{E3389DEF-7FCC-480F-AA80-6E2494AE88C5}" destId="{560BAE80-A78A-4745-8EB0-CA90A02C3ABD}" srcOrd="11" destOrd="0" presId="urn:microsoft.com/office/officeart/2005/8/layout/list1"/>
    <dgm:cxn modelId="{7D0E5642-FC2A-4D38-8610-5AD72489C229}" type="presParOf" srcId="{E3389DEF-7FCC-480F-AA80-6E2494AE88C5}" destId="{1164F278-BD12-46D7-80A4-6B4539473DC8}" srcOrd="12" destOrd="0" presId="urn:microsoft.com/office/officeart/2005/8/layout/list1"/>
    <dgm:cxn modelId="{9AC4D721-4D76-45C1-809E-6869277A60E7}" type="presParOf" srcId="{1164F278-BD12-46D7-80A4-6B4539473DC8}" destId="{9B60F99B-FC4F-49CF-BE88-20B4D6B62D78}" srcOrd="0" destOrd="0" presId="urn:microsoft.com/office/officeart/2005/8/layout/list1"/>
    <dgm:cxn modelId="{CA549652-16C6-4832-ACAA-2EFA534902F2}" type="presParOf" srcId="{1164F278-BD12-46D7-80A4-6B4539473DC8}" destId="{E0F2004D-2A64-4EAA-B2A1-68D8F26AA76D}" srcOrd="1" destOrd="0" presId="urn:microsoft.com/office/officeart/2005/8/layout/list1"/>
    <dgm:cxn modelId="{380115C5-AAC2-48E2-879C-9D4EAD062B02}" type="presParOf" srcId="{E3389DEF-7FCC-480F-AA80-6E2494AE88C5}" destId="{9B0E2A31-90EF-4618-9B26-15FBA8554088}" srcOrd="13" destOrd="0" presId="urn:microsoft.com/office/officeart/2005/8/layout/list1"/>
    <dgm:cxn modelId="{5D6362DC-D699-4C27-BCC2-A6787FBD3452}" type="presParOf" srcId="{E3389DEF-7FCC-480F-AA80-6E2494AE88C5}" destId="{AA174E06-4F1E-47CD-AE0D-CD911C05D599}" srcOrd="14" destOrd="0" presId="urn:microsoft.com/office/officeart/2005/8/layout/list1"/>
    <dgm:cxn modelId="{7EC046E5-30D8-46AA-BE89-29631D605972}" type="presParOf" srcId="{E3389DEF-7FCC-480F-AA80-6E2494AE88C5}" destId="{29347507-B9A0-4AB2-B268-31BCEA02568C}" srcOrd="15" destOrd="0" presId="urn:microsoft.com/office/officeart/2005/8/layout/list1"/>
    <dgm:cxn modelId="{D5EB0A39-D9F4-4A17-B62E-02ABEDA5806A}" type="presParOf" srcId="{E3389DEF-7FCC-480F-AA80-6E2494AE88C5}" destId="{6C52404F-B423-44FE-B5A1-30D6F68B5C3D}" srcOrd="16" destOrd="0" presId="urn:microsoft.com/office/officeart/2005/8/layout/list1"/>
    <dgm:cxn modelId="{DDC04862-3D12-4720-A253-2FD13BE5F5CD}" type="presParOf" srcId="{6C52404F-B423-44FE-B5A1-30D6F68B5C3D}" destId="{54933BFF-AEA7-4A65-B615-DE88DA63F0D9}" srcOrd="0" destOrd="0" presId="urn:microsoft.com/office/officeart/2005/8/layout/list1"/>
    <dgm:cxn modelId="{57E5A3C8-8C9C-4F35-9F6A-FAABDAA6B5AE}" type="presParOf" srcId="{6C52404F-B423-44FE-B5A1-30D6F68B5C3D}" destId="{6589EE20-4EC1-45E3-9401-7CF579330A25}" srcOrd="1" destOrd="0" presId="urn:microsoft.com/office/officeart/2005/8/layout/list1"/>
    <dgm:cxn modelId="{64C99447-8834-4B4B-9987-777C4CB6DAD2}" type="presParOf" srcId="{E3389DEF-7FCC-480F-AA80-6E2494AE88C5}" destId="{CEE0295F-1E05-4424-9B84-B275974845BD}" srcOrd="17" destOrd="0" presId="urn:microsoft.com/office/officeart/2005/8/layout/list1"/>
    <dgm:cxn modelId="{BB09A634-3484-42CF-9F0E-D02F6728C295}" type="presParOf" srcId="{E3389DEF-7FCC-480F-AA80-6E2494AE88C5}" destId="{A07CA72E-B3A7-439E-A017-66DABF80A5A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C74C88-937B-4EF2-B954-FA7FC201B89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2B43829-D0FB-4853-A72A-A66FD29A6CFD}">
      <dgm:prSet phldrT="[Text]" custT="1"/>
      <dgm:spPr/>
      <dgm:t>
        <a:bodyPr anchor="ctr"/>
        <a:lstStyle/>
        <a:p>
          <a:r>
            <a:rPr lang="en-US" sz="2800" b="1" dirty="0"/>
            <a:t>Inquire from the other person</a:t>
          </a:r>
        </a:p>
      </dgm:t>
    </dgm:pt>
    <dgm:pt modelId="{F93FEE48-B664-4F47-AC18-303B4549853E}" type="parTrans" cxnId="{D39476DC-813C-414F-80C0-240B34D64DCF}">
      <dgm:prSet/>
      <dgm:spPr/>
      <dgm:t>
        <a:bodyPr/>
        <a:lstStyle/>
        <a:p>
          <a:endParaRPr lang="en-US"/>
        </a:p>
      </dgm:t>
    </dgm:pt>
    <dgm:pt modelId="{C80EF7F2-ECE7-4B12-859D-BEB3409472B3}" type="sibTrans" cxnId="{D39476DC-813C-414F-80C0-240B34D64DCF}">
      <dgm:prSet/>
      <dgm:spPr/>
      <dgm:t>
        <a:bodyPr/>
        <a:lstStyle/>
        <a:p>
          <a:endParaRPr lang="en-US"/>
        </a:p>
      </dgm:t>
    </dgm:pt>
    <dgm:pt modelId="{01730CA4-D362-4AE7-BAE5-A9C1882E2CC2}">
      <dgm:prSet phldrT="[Text]" custT="1"/>
      <dgm:spPr/>
      <dgm:t>
        <a:bodyPr/>
        <a:lstStyle/>
        <a:p>
          <a:pPr>
            <a:buFont typeface="Arial" panose="020B0604020202020204" pitchFamily="34" charset="0"/>
            <a:buChar char="•"/>
          </a:pPr>
          <a:r>
            <a:rPr lang="en-US" sz="2000" b="0" i="0">
              <a:solidFill>
                <a:srgbClr val="2D2D2D"/>
              </a:solidFill>
              <a:effectLst/>
              <a:latin typeface="Noto Sans" panose="020B0502040504020204" pitchFamily="34" charset="0"/>
            </a:rPr>
            <a:t>Encourage conversations and explore other people's viewpoints by actively asking them about it.</a:t>
          </a:r>
          <a:endParaRPr lang="en-US" sz="2000" dirty="0"/>
        </a:p>
      </dgm:t>
    </dgm:pt>
    <dgm:pt modelId="{B6F7AA96-7821-4D81-91FE-8BF11C364DBE}" type="parTrans" cxnId="{E78BA705-13CC-49A5-A000-C66A769F08BA}">
      <dgm:prSet/>
      <dgm:spPr/>
      <dgm:t>
        <a:bodyPr/>
        <a:lstStyle/>
        <a:p>
          <a:endParaRPr lang="en-US"/>
        </a:p>
      </dgm:t>
    </dgm:pt>
    <dgm:pt modelId="{D76E7804-C98F-4A2F-B97D-2901F11EEC78}" type="sibTrans" cxnId="{E78BA705-13CC-49A5-A000-C66A769F08BA}">
      <dgm:prSet/>
      <dgm:spPr/>
      <dgm:t>
        <a:bodyPr/>
        <a:lstStyle/>
        <a:p>
          <a:endParaRPr lang="en-US"/>
        </a:p>
      </dgm:t>
    </dgm:pt>
    <dgm:pt modelId="{6AFA24D6-6E12-4E2D-B7DF-E5BB70932FDF}">
      <dgm:prSet/>
      <dgm:spPr/>
      <dgm:t>
        <a:bodyPr/>
        <a:lstStyle/>
        <a:p>
          <a:pPr>
            <a:buFont typeface="Arial" panose="020B0604020202020204" pitchFamily="34" charset="0"/>
            <a:buChar char="•"/>
          </a:pPr>
          <a:r>
            <a:rPr lang="en-US" b="0" i="0">
              <a:solidFill>
                <a:srgbClr val="2D2D2D"/>
              </a:solidFill>
              <a:effectLst/>
              <a:latin typeface="Noto Sans" panose="020B0502040504020204" pitchFamily="34" charset="0"/>
            </a:rPr>
            <a:t>Paraphrase (out loud) what you understand about what others say, so you can ensure that your understanding is correct.</a:t>
          </a:r>
          <a:endParaRPr lang="en-US" b="0" i="0" dirty="0">
            <a:solidFill>
              <a:srgbClr val="2D2D2D"/>
            </a:solidFill>
            <a:effectLst/>
            <a:latin typeface="Noto Sans" panose="020B0502040504020204" pitchFamily="34" charset="0"/>
          </a:endParaRPr>
        </a:p>
      </dgm:t>
    </dgm:pt>
    <dgm:pt modelId="{CE5E6281-4EDF-4AC3-B107-410DD0298BBE}" type="parTrans" cxnId="{4E957001-B399-4B92-9C1E-6B17C5AA6497}">
      <dgm:prSet/>
      <dgm:spPr/>
      <dgm:t>
        <a:bodyPr/>
        <a:lstStyle/>
        <a:p>
          <a:endParaRPr lang="en-US"/>
        </a:p>
      </dgm:t>
    </dgm:pt>
    <dgm:pt modelId="{D81AF6DC-F0E2-4CC1-9DF1-706E73877DD4}" type="sibTrans" cxnId="{4E957001-B399-4B92-9C1E-6B17C5AA6497}">
      <dgm:prSet/>
      <dgm:spPr/>
      <dgm:t>
        <a:bodyPr/>
        <a:lstStyle/>
        <a:p>
          <a:endParaRPr lang="en-US"/>
        </a:p>
      </dgm:t>
    </dgm:pt>
    <dgm:pt modelId="{F36FE2B5-3C0C-4562-AED4-49EAB7F9D391}">
      <dgm:prSet/>
      <dgm:spPr/>
      <dgm:t>
        <a:bodyPr/>
        <a:lstStyle/>
        <a:p>
          <a:pPr>
            <a:buFont typeface="Arial" panose="020B0604020202020204" pitchFamily="34" charset="0"/>
            <a:buChar char="•"/>
          </a:pPr>
          <a:r>
            <a:rPr lang="en-US" b="0" i="0">
              <a:solidFill>
                <a:srgbClr val="2D2D2D"/>
              </a:solidFill>
              <a:effectLst/>
              <a:latin typeface="Noto Sans" panose="020B0502040504020204" pitchFamily="34" charset="0"/>
            </a:rPr>
            <a:t>Make clear the steps in your thinking to others so that they have a better understanding of how your own reasoning process works.</a:t>
          </a:r>
          <a:endParaRPr lang="en-US" b="0" i="0" dirty="0">
            <a:solidFill>
              <a:srgbClr val="2D2D2D"/>
            </a:solidFill>
            <a:effectLst/>
            <a:latin typeface="Noto Sans" panose="020B0502040504020204" pitchFamily="34" charset="0"/>
          </a:endParaRPr>
        </a:p>
      </dgm:t>
    </dgm:pt>
    <dgm:pt modelId="{8132B9FC-078E-425D-8AC7-3E988AF6D740}" type="parTrans" cxnId="{EED83503-52D7-400E-8160-CE86539E0092}">
      <dgm:prSet/>
      <dgm:spPr/>
      <dgm:t>
        <a:bodyPr/>
        <a:lstStyle/>
        <a:p>
          <a:endParaRPr lang="en-US"/>
        </a:p>
      </dgm:t>
    </dgm:pt>
    <dgm:pt modelId="{3EAAD642-E959-4EEC-8A66-31C3C6478F6B}" type="sibTrans" cxnId="{EED83503-52D7-400E-8160-CE86539E0092}">
      <dgm:prSet/>
      <dgm:spPr/>
      <dgm:t>
        <a:bodyPr/>
        <a:lstStyle/>
        <a:p>
          <a:endParaRPr lang="en-US"/>
        </a:p>
      </dgm:t>
    </dgm:pt>
    <dgm:pt modelId="{4CB77312-35D4-4E20-8634-152C406D0EB4}">
      <dgm:prSet/>
      <dgm:spPr/>
      <dgm:t>
        <a:bodyPr/>
        <a:lstStyle/>
        <a:p>
          <a:pPr>
            <a:buFont typeface="Arial" panose="020B0604020202020204" pitchFamily="34" charset="0"/>
            <a:buChar char="•"/>
          </a:pPr>
          <a:r>
            <a:rPr lang="en-US" b="0" i="0">
              <a:solidFill>
                <a:srgbClr val="2D2D2D"/>
              </a:solidFill>
              <a:effectLst/>
              <a:latin typeface="Noto Sans" panose="020B0502040504020204" pitchFamily="34" charset="0"/>
            </a:rPr>
            <a:t>If you have to make any critical decisions, take time and think through the entire process before reaching a conclusion.</a:t>
          </a:r>
          <a:endParaRPr lang="en-US" b="0" i="0" dirty="0">
            <a:solidFill>
              <a:srgbClr val="2D2D2D"/>
            </a:solidFill>
            <a:effectLst/>
            <a:latin typeface="Noto Sans" panose="020B0502040504020204" pitchFamily="34" charset="0"/>
          </a:endParaRPr>
        </a:p>
      </dgm:t>
    </dgm:pt>
    <dgm:pt modelId="{E01A69C6-3155-495B-A12C-46134616817E}" type="parTrans" cxnId="{6BF34C3C-DBFD-41DD-A343-5F19BE312EEB}">
      <dgm:prSet/>
      <dgm:spPr/>
      <dgm:t>
        <a:bodyPr/>
        <a:lstStyle/>
        <a:p>
          <a:endParaRPr lang="en-US"/>
        </a:p>
      </dgm:t>
    </dgm:pt>
    <dgm:pt modelId="{E143D9E3-EFDD-46D9-93AF-B5AB3D866E37}" type="sibTrans" cxnId="{6BF34C3C-DBFD-41DD-A343-5F19BE312EEB}">
      <dgm:prSet/>
      <dgm:spPr/>
      <dgm:t>
        <a:bodyPr/>
        <a:lstStyle/>
        <a:p>
          <a:endParaRPr lang="en-US"/>
        </a:p>
      </dgm:t>
    </dgm:pt>
    <dgm:pt modelId="{555C1E1C-1B9C-4F53-B255-4D46FC92BD6D}" type="pres">
      <dgm:prSet presAssocID="{21C74C88-937B-4EF2-B954-FA7FC201B891}" presName="vert0" presStyleCnt="0">
        <dgm:presLayoutVars>
          <dgm:dir/>
          <dgm:animOne val="branch"/>
          <dgm:animLvl val="lvl"/>
        </dgm:presLayoutVars>
      </dgm:prSet>
      <dgm:spPr/>
    </dgm:pt>
    <dgm:pt modelId="{49B296DC-730E-4E16-9D27-216CABAB2B69}" type="pres">
      <dgm:prSet presAssocID="{42B43829-D0FB-4853-A72A-A66FD29A6CFD}" presName="thickLine" presStyleLbl="alignNode1" presStyleIdx="0" presStyleCnt="1"/>
      <dgm:spPr/>
    </dgm:pt>
    <dgm:pt modelId="{38DCE38A-78D3-4A6F-905F-5F79F8AD4C51}" type="pres">
      <dgm:prSet presAssocID="{42B43829-D0FB-4853-A72A-A66FD29A6CFD}" presName="horz1" presStyleCnt="0"/>
      <dgm:spPr/>
    </dgm:pt>
    <dgm:pt modelId="{FB23F601-5360-4452-8801-20F7FF7E19FC}" type="pres">
      <dgm:prSet presAssocID="{42B43829-D0FB-4853-A72A-A66FD29A6CFD}" presName="tx1" presStyleLbl="revTx" presStyleIdx="0" presStyleCnt="5"/>
      <dgm:spPr/>
    </dgm:pt>
    <dgm:pt modelId="{AB86C0F9-35FB-4567-B929-83685F355BAC}" type="pres">
      <dgm:prSet presAssocID="{42B43829-D0FB-4853-A72A-A66FD29A6CFD}" presName="vert1" presStyleCnt="0"/>
      <dgm:spPr/>
    </dgm:pt>
    <dgm:pt modelId="{B5839945-6AA5-480E-8A17-DB97E968C765}" type="pres">
      <dgm:prSet presAssocID="{01730CA4-D362-4AE7-BAE5-A9C1882E2CC2}" presName="vertSpace2a" presStyleCnt="0"/>
      <dgm:spPr/>
    </dgm:pt>
    <dgm:pt modelId="{0B99AD47-A111-4115-90DF-2224CA702D7D}" type="pres">
      <dgm:prSet presAssocID="{01730CA4-D362-4AE7-BAE5-A9C1882E2CC2}" presName="horz2" presStyleCnt="0"/>
      <dgm:spPr/>
    </dgm:pt>
    <dgm:pt modelId="{0A739D0D-AB29-4D9A-961E-E94467CC4FD2}" type="pres">
      <dgm:prSet presAssocID="{01730CA4-D362-4AE7-BAE5-A9C1882E2CC2}" presName="horzSpace2" presStyleCnt="0"/>
      <dgm:spPr/>
    </dgm:pt>
    <dgm:pt modelId="{D94B585A-112B-444C-9C72-18396052C8C2}" type="pres">
      <dgm:prSet presAssocID="{01730CA4-D362-4AE7-BAE5-A9C1882E2CC2}" presName="tx2" presStyleLbl="revTx" presStyleIdx="1" presStyleCnt="5"/>
      <dgm:spPr/>
    </dgm:pt>
    <dgm:pt modelId="{68CC9E3F-D1E9-4ACE-B340-01317F254F4B}" type="pres">
      <dgm:prSet presAssocID="{01730CA4-D362-4AE7-BAE5-A9C1882E2CC2}" presName="vert2" presStyleCnt="0"/>
      <dgm:spPr/>
    </dgm:pt>
    <dgm:pt modelId="{E7735E0A-682B-417B-8A02-76BD25F7EC17}" type="pres">
      <dgm:prSet presAssocID="{01730CA4-D362-4AE7-BAE5-A9C1882E2CC2}" presName="thinLine2b" presStyleLbl="callout" presStyleIdx="0" presStyleCnt="4"/>
      <dgm:spPr/>
    </dgm:pt>
    <dgm:pt modelId="{2E94D442-44BF-42AC-9B8A-8EB3FBB713AC}" type="pres">
      <dgm:prSet presAssocID="{01730CA4-D362-4AE7-BAE5-A9C1882E2CC2}" presName="vertSpace2b" presStyleCnt="0"/>
      <dgm:spPr/>
    </dgm:pt>
    <dgm:pt modelId="{BB640C1B-10AA-4646-9DB7-6E21A4E251EB}" type="pres">
      <dgm:prSet presAssocID="{6AFA24D6-6E12-4E2D-B7DF-E5BB70932FDF}" presName="horz2" presStyleCnt="0"/>
      <dgm:spPr/>
    </dgm:pt>
    <dgm:pt modelId="{DBC13E62-4335-4685-BDB2-0AC8D2DFD81F}" type="pres">
      <dgm:prSet presAssocID="{6AFA24D6-6E12-4E2D-B7DF-E5BB70932FDF}" presName="horzSpace2" presStyleCnt="0"/>
      <dgm:spPr/>
    </dgm:pt>
    <dgm:pt modelId="{FC71ABD6-87A2-44A4-9418-7E9F0E04BB9A}" type="pres">
      <dgm:prSet presAssocID="{6AFA24D6-6E12-4E2D-B7DF-E5BB70932FDF}" presName="tx2" presStyleLbl="revTx" presStyleIdx="2" presStyleCnt="5"/>
      <dgm:spPr/>
    </dgm:pt>
    <dgm:pt modelId="{DFF50730-DBBC-411D-8D01-CC21CF6CE102}" type="pres">
      <dgm:prSet presAssocID="{6AFA24D6-6E12-4E2D-B7DF-E5BB70932FDF}" presName="vert2" presStyleCnt="0"/>
      <dgm:spPr/>
    </dgm:pt>
    <dgm:pt modelId="{8C12C94D-BB54-4A4F-8C31-793EB0C20372}" type="pres">
      <dgm:prSet presAssocID="{6AFA24D6-6E12-4E2D-B7DF-E5BB70932FDF}" presName="thinLine2b" presStyleLbl="callout" presStyleIdx="1" presStyleCnt="4"/>
      <dgm:spPr/>
    </dgm:pt>
    <dgm:pt modelId="{1B88A60E-7E90-4050-B711-FD6FF2F80A5C}" type="pres">
      <dgm:prSet presAssocID="{6AFA24D6-6E12-4E2D-B7DF-E5BB70932FDF}" presName="vertSpace2b" presStyleCnt="0"/>
      <dgm:spPr/>
    </dgm:pt>
    <dgm:pt modelId="{DAE77C25-F33A-46F4-A58F-C1F9C6346D25}" type="pres">
      <dgm:prSet presAssocID="{F36FE2B5-3C0C-4562-AED4-49EAB7F9D391}" presName="horz2" presStyleCnt="0"/>
      <dgm:spPr/>
    </dgm:pt>
    <dgm:pt modelId="{35F4639B-B41A-48A3-9B10-7C1F7E3C8777}" type="pres">
      <dgm:prSet presAssocID="{F36FE2B5-3C0C-4562-AED4-49EAB7F9D391}" presName="horzSpace2" presStyleCnt="0"/>
      <dgm:spPr/>
    </dgm:pt>
    <dgm:pt modelId="{0FB9713C-B5C1-4354-B6A8-50A228DBFFD4}" type="pres">
      <dgm:prSet presAssocID="{F36FE2B5-3C0C-4562-AED4-49EAB7F9D391}" presName="tx2" presStyleLbl="revTx" presStyleIdx="3" presStyleCnt="5"/>
      <dgm:spPr/>
    </dgm:pt>
    <dgm:pt modelId="{73829492-33D3-48D9-AF69-F74982BF39F7}" type="pres">
      <dgm:prSet presAssocID="{F36FE2B5-3C0C-4562-AED4-49EAB7F9D391}" presName="vert2" presStyleCnt="0"/>
      <dgm:spPr/>
    </dgm:pt>
    <dgm:pt modelId="{0323B368-6917-4700-AFB1-90FE03BE97DA}" type="pres">
      <dgm:prSet presAssocID="{F36FE2B5-3C0C-4562-AED4-49EAB7F9D391}" presName="thinLine2b" presStyleLbl="callout" presStyleIdx="2" presStyleCnt="4"/>
      <dgm:spPr/>
    </dgm:pt>
    <dgm:pt modelId="{2E7C62C5-EFD0-42F7-B58D-6E9BDC5519FE}" type="pres">
      <dgm:prSet presAssocID="{F36FE2B5-3C0C-4562-AED4-49EAB7F9D391}" presName="vertSpace2b" presStyleCnt="0"/>
      <dgm:spPr/>
    </dgm:pt>
    <dgm:pt modelId="{8F446124-B31D-49E6-9AB0-BEC4094C1FE8}" type="pres">
      <dgm:prSet presAssocID="{4CB77312-35D4-4E20-8634-152C406D0EB4}" presName="horz2" presStyleCnt="0"/>
      <dgm:spPr/>
    </dgm:pt>
    <dgm:pt modelId="{5BA19E2E-D8A3-4156-89AD-D551BCB3CC1A}" type="pres">
      <dgm:prSet presAssocID="{4CB77312-35D4-4E20-8634-152C406D0EB4}" presName="horzSpace2" presStyleCnt="0"/>
      <dgm:spPr/>
    </dgm:pt>
    <dgm:pt modelId="{7EE99556-ADAD-4F1C-B6B4-C2C1D054F2D0}" type="pres">
      <dgm:prSet presAssocID="{4CB77312-35D4-4E20-8634-152C406D0EB4}" presName="tx2" presStyleLbl="revTx" presStyleIdx="4" presStyleCnt="5"/>
      <dgm:spPr/>
    </dgm:pt>
    <dgm:pt modelId="{9ED7F704-CCAB-40EA-BDE5-AE57D34FAB65}" type="pres">
      <dgm:prSet presAssocID="{4CB77312-35D4-4E20-8634-152C406D0EB4}" presName="vert2" presStyleCnt="0"/>
      <dgm:spPr/>
    </dgm:pt>
    <dgm:pt modelId="{E316A6EC-3387-4BE6-8CAD-A0647681CB2E}" type="pres">
      <dgm:prSet presAssocID="{4CB77312-35D4-4E20-8634-152C406D0EB4}" presName="thinLine2b" presStyleLbl="callout" presStyleIdx="3" presStyleCnt="4"/>
      <dgm:spPr/>
    </dgm:pt>
    <dgm:pt modelId="{5D6EA5C7-2844-4B01-996A-EFA0D4E2E52D}" type="pres">
      <dgm:prSet presAssocID="{4CB77312-35D4-4E20-8634-152C406D0EB4}" presName="vertSpace2b" presStyleCnt="0"/>
      <dgm:spPr/>
    </dgm:pt>
  </dgm:ptLst>
  <dgm:cxnLst>
    <dgm:cxn modelId="{4E957001-B399-4B92-9C1E-6B17C5AA6497}" srcId="{42B43829-D0FB-4853-A72A-A66FD29A6CFD}" destId="{6AFA24D6-6E12-4E2D-B7DF-E5BB70932FDF}" srcOrd="1" destOrd="0" parTransId="{CE5E6281-4EDF-4AC3-B107-410DD0298BBE}" sibTransId="{D81AF6DC-F0E2-4CC1-9DF1-706E73877DD4}"/>
    <dgm:cxn modelId="{EED83503-52D7-400E-8160-CE86539E0092}" srcId="{42B43829-D0FB-4853-A72A-A66FD29A6CFD}" destId="{F36FE2B5-3C0C-4562-AED4-49EAB7F9D391}" srcOrd="2" destOrd="0" parTransId="{8132B9FC-078E-425D-8AC7-3E988AF6D740}" sibTransId="{3EAAD642-E959-4EEC-8A66-31C3C6478F6B}"/>
    <dgm:cxn modelId="{E78BA705-13CC-49A5-A000-C66A769F08BA}" srcId="{42B43829-D0FB-4853-A72A-A66FD29A6CFD}" destId="{01730CA4-D362-4AE7-BAE5-A9C1882E2CC2}" srcOrd="0" destOrd="0" parTransId="{B6F7AA96-7821-4D81-91FE-8BF11C364DBE}" sibTransId="{D76E7804-C98F-4A2F-B97D-2901F11EEC78}"/>
    <dgm:cxn modelId="{73AD8D1B-EAF7-467D-A4A6-186A8C1EFAC7}" type="presOf" srcId="{4CB77312-35D4-4E20-8634-152C406D0EB4}" destId="{7EE99556-ADAD-4F1C-B6B4-C2C1D054F2D0}" srcOrd="0" destOrd="0" presId="urn:microsoft.com/office/officeart/2008/layout/LinedList"/>
    <dgm:cxn modelId="{6BF34C3C-DBFD-41DD-A343-5F19BE312EEB}" srcId="{42B43829-D0FB-4853-A72A-A66FD29A6CFD}" destId="{4CB77312-35D4-4E20-8634-152C406D0EB4}" srcOrd="3" destOrd="0" parTransId="{E01A69C6-3155-495B-A12C-46134616817E}" sibTransId="{E143D9E3-EFDD-46D9-93AF-B5AB3D866E37}"/>
    <dgm:cxn modelId="{B2E9858F-16FB-4792-8B92-04228489A75A}" type="presOf" srcId="{01730CA4-D362-4AE7-BAE5-A9C1882E2CC2}" destId="{D94B585A-112B-444C-9C72-18396052C8C2}" srcOrd="0" destOrd="0" presId="urn:microsoft.com/office/officeart/2008/layout/LinedList"/>
    <dgm:cxn modelId="{E56C7192-420F-449A-88D0-54D9B308CF8F}" type="presOf" srcId="{21C74C88-937B-4EF2-B954-FA7FC201B891}" destId="{555C1E1C-1B9C-4F53-B255-4D46FC92BD6D}" srcOrd="0" destOrd="0" presId="urn:microsoft.com/office/officeart/2008/layout/LinedList"/>
    <dgm:cxn modelId="{470EC4AB-79AB-4298-B74F-0C1EA7323E16}" type="presOf" srcId="{42B43829-D0FB-4853-A72A-A66FD29A6CFD}" destId="{FB23F601-5360-4452-8801-20F7FF7E19FC}" srcOrd="0" destOrd="0" presId="urn:microsoft.com/office/officeart/2008/layout/LinedList"/>
    <dgm:cxn modelId="{F7B05FC9-0595-4D3B-A288-28F7D48BE057}" type="presOf" srcId="{F36FE2B5-3C0C-4562-AED4-49EAB7F9D391}" destId="{0FB9713C-B5C1-4354-B6A8-50A228DBFFD4}" srcOrd="0" destOrd="0" presId="urn:microsoft.com/office/officeart/2008/layout/LinedList"/>
    <dgm:cxn modelId="{D39476DC-813C-414F-80C0-240B34D64DCF}" srcId="{21C74C88-937B-4EF2-B954-FA7FC201B891}" destId="{42B43829-D0FB-4853-A72A-A66FD29A6CFD}" srcOrd="0" destOrd="0" parTransId="{F93FEE48-B664-4F47-AC18-303B4549853E}" sibTransId="{C80EF7F2-ECE7-4B12-859D-BEB3409472B3}"/>
    <dgm:cxn modelId="{A7046FE8-275C-41AA-9A25-FF92CE821E04}" type="presOf" srcId="{6AFA24D6-6E12-4E2D-B7DF-E5BB70932FDF}" destId="{FC71ABD6-87A2-44A4-9418-7E9F0E04BB9A}" srcOrd="0" destOrd="0" presId="urn:microsoft.com/office/officeart/2008/layout/LinedList"/>
    <dgm:cxn modelId="{B5BABC4A-AC76-4143-AE53-C91E703004FD}" type="presParOf" srcId="{555C1E1C-1B9C-4F53-B255-4D46FC92BD6D}" destId="{49B296DC-730E-4E16-9D27-216CABAB2B69}" srcOrd="0" destOrd="0" presId="urn:microsoft.com/office/officeart/2008/layout/LinedList"/>
    <dgm:cxn modelId="{D8BD7B76-1227-4B1A-84E5-20EBC99AAF5D}" type="presParOf" srcId="{555C1E1C-1B9C-4F53-B255-4D46FC92BD6D}" destId="{38DCE38A-78D3-4A6F-905F-5F79F8AD4C51}" srcOrd="1" destOrd="0" presId="urn:microsoft.com/office/officeart/2008/layout/LinedList"/>
    <dgm:cxn modelId="{5FF4ECDC-04DD-470A-8342-ECC9EBBF4D59}" type="presParOf" srcId="{38DCE38A-78D3-4A6F-905F-5F79F8AD4C51}" destId="{FB23F601-5360-4452-8801-20F7FF7E19FC}" srcOrd="0" destOrd="0" presId="urn:microsoft.com/office/officeart/2008/layout/LinedList"/>
    <dgm:cxn modelId="{86CC567E-D42D-4C7B-A436-3D24074FFC45}" type="presParOf" srcId="{38DCE38A-78D3-4A6F-905F-5F79F8AD4C51}" destId="{AB86C0F9-35FB-4567-B929-83685F355BAC}" srcOrd="1" destOrd="0" presId="urn:microsoft.com/office/officeart/2008/layout/LinedList"/>
    <dgm:cxn modelId="{CC70656F-6FD8-4151-BCB3-2F25F2E29038}" type="presParOf" srcId="{AB86C0F9-35FB-4567-B929-83685F355BAC}" destId="{B5839945-6AA5-480E-8A17-DB97E968C765}" srcOrd="0" destOrd="0" presId="urn:microsoft.com/office/officeart/2008/layout/LinedList"/>
    <dgm:cxn modelId="{131B579B-16CA-4E2C-9E60-C6BA4CDB01B5}" type="presParOf" srcId="{AB86C0F9-35FB-4567-B929-83685F355BAC}" destId="{0B99AD47-A111-4115-90DF-2224CA702D7D}" srcOrd="1" destOrd="0" presId="urn:microsoft.com/office/officeart/2008/layout/LinedList"/>
    <dgm:cxn modelId="{A41DDC70-370D-4C12-A793-D6192E2CB6B6}" type="presParOf" srcId="{0B99AD47-A111-4115-90DF-2224CA702D7D}" destId="{0A739D0D-AB29-4D9A-961E-E94467CC4FD2}" srcOrd="0" destOrd="0" presId="urn:microsoft.com/office/officeart/2008/layout/LinedList"/>
    <dgm:cxn modelId="{0DB3E768-E535-4C49-98AD-4BDEB92940B1}" type="presParOf" srcId="{0B99AD47-A111-4115-90DF-2224CA702D7D}" destId="{D94B585A-112B-444C-9C72-18396052C8C2}" srcOrd="1" destOrd="0" presId="urn:microsoft.com/office/officeart/2008/layout/LinedList"/>
    <dgm:cxn modelId="{2351FE8F-2CFC-4CDD-BBD8-B26D62E3C452}" type="presParOf" srcId="{0B99AD47-A111-4115-90DF-2224CA702D7D}" destId="{68CC9E3F-D1E9-4ACE-B340-01317F254F4B}" srcOrd="2" destOrd="0" presId="urn:microsoft.com/office/officeart/2008/layout/LinedList"/>
    <dgm:cxn modelId="{E5AE106B-2D1F-4942-A0D6-6D7ADE4C249E}" type="presParOf" srcId="{AB86C0F9-35FB-4567-B929-83685F355BAC}" destId="{E7735E0A-682B-417B-8A02-76BD25F7EC17}" srcOrd="2" destOrd="0" presId="urn:microsoft.com/office/officeart/2008/layout/LinedList"/>
    <dgm:cxn modelId="{25D95D18-997F-4992-A4DC-940EEF66DF7C}" type="presParOf" srcId="{AB86C0F9-35FB-4567-B929-83685F355BAC}" destId="{2E94D442-44BF-42AC-9B8A-8EB3FBB713AC}" srcOrd="3" destOrd="0" presId="urn:microsoft.com/office/officeart/2008/layout/LinedList"/>
    <dgm:cxn modelId="{7670019E-6880-4E67-9D71-0C84B2CD9EC1}" type="presParOf" srcId="{AB86C0F9-35FB-4567-B929-83685F355BAC}" destId="{BB640C1B-10AA-4646-9DB7-6E21A4E251EB}" srcOrd="4" destOrd="0" presId="urn:microsoft.com/office/officeart/2008/layout/LinedList"/>
    <dgm:cxn modelId="{FD479E33-B48A-424D-B55D-E58337924135}" type="presParOf" srcId="{BB640C1B-10AA-4646-9DB7-6E21A4E251EB}" destId="{DBC13E62-4335-4685-BDB2-0AC8D2DFD81F}" srcOrd="0" destOrd="0" presId="urn:microsoft.com/office/officeart/2008/layout/LinedList"/>
    <dgm:cxn modelId="{F24E3602-53DA-46E9-AA43-2D9CE988E4D9}" type="presParOf" srcId="{BB640C1B-10AA-4646-9DB7-6E21A4E251EB}" destId="{FC71ABD6-87A2-44A4-9418-7E9F0E04BB9A}" srcOrd="1" destOrd="0" presId="urn:microsoft.com/office/officeart/2008/layout/LinedList"/>
    <dgm:cxn modelId="{820EAAB3-EBAE-4BEB-B575-36FF22E9C304}" type="presParOf" srcId="{BB640C1B-10AA-4646-9DB7-6E21A4E251EB}" destId="{DFF50730-DBBC-411D-8D01-CC21CF6CE102}" srcOrd="2" destOrd="0" presId="urn:microsoft.com/office/officeart/2008/layout/LinedList"/>
    <dgm:cxn modelId="{1652F59D-4FE3-48FB-BC6E-7D66542B54C6}" type="presParOf" srcId="{AB86C0F9-35FB-4567-B929-83685F355BAC}" destId="{8C12C94D-BB54-4A4F-8C31-793EB0C20372}" srcOrd="5" destOrd="0" presId="urn:microsoft.com/office/officeart/2008/layout/LinedList"/>
    <dgm:cxn modelId="{BEAB5BE9-BC75-4B29-93DC-D6A4D7251945}" type="presParOf" srcId="{AB86C0F9-35FB-4567-B929-83685F355BAC}" destId="{1B88A60E-7E90-4050-B711-FD6FF2F80A5C}" srcOrd="6" destOrd="0" presId="urn:microsoft.com/office/officeart/2008/layout/LinedList"/>
    <dgm:cxn modelId="{31E9749A-E142-4E8F-9FB2-99FCBEEFC4EB}" type="presParOf" srcId="{AB86C0F9-35FB-4567-B929-83685F355BAC}" destId="{DAE77C25-F33A-46F4-A58F-C1F9C6346D25}" srcOrd="7" destOrd="0" presId="urn:microsoft.com/office/officeart/2008/layout/LinedList"/>
    <dgm:cxn modelId="{46E4E62D-0CC8-4F12-BC67-788045626E77}" type="presParOf" srcId="{DAE77C25-F33A-46F4-A58F-C1F9C6346D25}" destId="{35F4639B-B41A-48A3-9B10-7C1F7E3C8777}" srcOrd="0" destOrd="0" presId="urn:microsoft.com/office/officeart/2008/layout/LinedList"/>
    <dgm:cxn modelId="{C2B58DC8-82EC-40E7-990D-B1039D3A59B0}" type="presParOf" srcId="{DAE77C25-F33A-46F4-A58F-C1F9C6346D25}" destId="{0FB9713C-B5C1-4354-B6A8-50A228DBFFD4}" srcOrd="1" destOrd="0" presId="urn:microsoft.com/office/officeart/2008/layout/LinedList"/>
    <dgm:cxn modelId="{A296A47A-AE07-4A8E-889A-2BC43709D2A7}" type="presParOf" srcId="{DAE77C25-F33A-46F4-A58F-C1F9C6346D25}" destId="{73829492-33D3-48D9-AF69-F74982BF39F7}" srcOrd="2" destOrd="0" presId="urn:microsoft.com/office/officeart/2008/layout/LinedList"/>
    <dgm:cxn modelId="{D8AA30DE-6B0A-43FB-959E-C7F46768CD5C}" type="presParOf" srcId="{AB86C0F9-35FB-4567-B929-83685F355BAC}" destId="{0323B368-6917-4700-AFB1-90FE03BE97DA}" srcOrd="8" destOrd="0" presId="urn:microsoft.com/office/officeart/2008/layout/LinedList"/>
    <dgm:cxn modelId="{5E886ACE-CD35-48A3-B372-213AF076FBEB}" type="presParOf" srcId="{AB86C0F9-35FB-4567-B929-83685F355BAC}" destId="{2E7C62C5-EFD0-42F7-B58D-6E9BDC5519FE}" srcOrd="9" destOrd="0" presId="urn:microsoft.com/office/officeart/2008/layout/LinedList"/>
    <dgm:cxn modelId="{E05FE55A-FC5C-4A4F-A646-B4D25BE1329F}" type="presParOf" srcId="{AB86C0F9-35FB-4567-B929-83685F355BAC}" destId="{8F446124-B31D-49E6-9AB0-BEC4094C1FE8}" srcOrd="10" destOrd="0" presId="urn:microsoft.com/office/officeart/2008/layout/LinedList"/>
    <dgm:cxn modelId="{555D3535-9A9D-4FD5-B022-F5D50F70C76B}" type="presParOf" srcId="{8F446124-B31D-49E6-9AB0-BEC4094C1FE8}" destId="{5BA19E2E-D8A3-4156-89AD-D551BCB3CC1A}" srcOrd="0" destOrd="0" presId="urn:microsoft.com/office/officeart/2008/layout/LinedList"/>
    <dgm:cxn modelId="{2D4F0200-97B1-42E9-815C-B10AEE64FD4F}" type="presParOf" srcId="{8F446124-B31D-49E6-9AB0-BEC4094C1FE8}" destId="{7EE99556-ADAD-4F1C-B6B4-C2C1D054F2D0}" srcOrd="1" destOrd="0" presId="urn:microsoft.com/office/officeart/2008/layout/LinedList"/>
    <dgm:cxn modelId="{65294F9C-B714-46AD-9DDC-05B569A16D1C}" type="presParOf" srcId="{8F446124-B31D-49E6-9AB0-BEC4094C1FE8}" destId="{9ED7F704-CCAB-40EA-BDE5-AE57D34FAB65}" srcOrd="2" destOrd="0" presId="urn:microsoft.com/office/officeart/2008/layout/LinedList"/>
    <dgm:cxn modelId="{D9650D9D-61F6-430C-925D-BE149653C139}" type="presParOf" srcId="{AB86C0F9-35FB-4567-B929-83685F355BAC}" destId="{E316A6EC-3387-4BE6-8CAD-A0647681CB2E}" srcOrd="11" destOrd="0" presId="urn:microsoft.com/office/officeart/2008/layout/LinedList"/>
    <dgm:cxn modelId="{382BBE39-EFD9-4739-B1A7-FEAA155C2CD1}" type="presParOf" srcId="{AB86C0F9-35FB-4567-B929-83685F355BAC}" destId="{5D6EA5C7-2844-4B01-996A-EFA0D4E2E52D}"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58D915D-92B6-4C93-909E-0A2F9CEEE521}"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en-US"/>
        </a:p>
      </dgm:t>
    </dgm:pt>
    <dgm:pt modelId="{614E89D2-73C1-47C4-8376-866FBC10E044}">
      <dgm:prSet phldrT="[Text]"/>
      <dgm:spPr/>
      <dgm:t>
        <a:bodyPr/>
        <a:lstStyle/>
        <a:p>
          <a:r>
            <a:rPr lang="en-US" dirty="0">
              <a:latin typeface="Calibri" panose="020F0502020204030204" pitchFamily="34" charset="0"/>
              <a:cs typeface="Calibri" panose="020F0502020204030204" pitchFamily="34" charset="0"/>
            </a:rPr>
            <a:t>Emotions vary tremendously across culture – both in terms of their expression and their meaning</a:t>
          </a:r>
        </a:p>
      </dgm:t>
    </dgm:pt>
    <dgm:pt modelId="{BC5A4FAF-537A-4F23-A507-2AF2AE59D153}" type="parTrans" cxnId="{837B025B-6D08-4CA3-B43F-3D64280C227F}">
      <dgm:prSet/>
      <dgm:spPr/>
      <dgm:t>
        <a:bodyPr/>
        <a:lstStyle/>
        <a:p>
          <a:endParaRPr lang="en-US"/>
        </a:p>
      </dgm:t>
    </dgm:pt>
    <dgm:pt modelId="{485DC721-F889-45A7-9099-EAB8DC12EA02}" type="sibTrans" cxnId="{837B025B-6D08-4CA3-B43F-3D64280C227F}">
      <dgm:prSet/>
      <dgm:spPr/>
      <dgm:t>
        <a:bodyPr/>
        <a:lstStyle/>
        <a:p>
          <a:endParaRPr lang="en-US"/>
        </a:p>
      </dgm:t>
    </dgm:pt>
    <dgm:pt modelId="{FA7E3CC7-1C39-43A2-8DD7-850F8A66A9DC}">
      <dgm:prSet phldrT="[Text]"/>
      <dgm:spPr/>
      <dgm:t>
        <a:bodyPr/>
        <a:lstStyle/>
        <a:p>
          <a:r>
            <a:rPr lang="en-US" dirty="0">
              <a:latin typeface="Calibri" panose="020F0502020204030204" pitchFamily="34" charset="0"/>
              <a:cs typeface="Calibri" panose="020F0502020204030204" pitchFamily="34" charset="0"/>
            </a:rPr>
            <a:t>Without detailed understanding of these emotional landscapes, crossing cultures can become a communication minefield. </a:t>
          </a:r>
        </a:p>
      </dgm:t>
    </dgm:pt>
    <dgm:pt modelId="{D0D00A6D-D8EA-4B3E-8DA7-AA724206BDD4}" type="parTrans" cxnId="{05A6EB35-94E9-4814-862C-8FA61CB2DFB2}">
      <dgm:prSet/>
      <dgm:spPr/>
      <dgm:t>
        <a:bodyPr/>
        <a:lstStyle/>
        <a:p>
          <a:endParaRPr lang="en-US"/>
        </a:p>
      </dgm:t>
    </dgm:pt>
    <dgm:pt modelId="{827BF60A-3762-47A5-A38B-60F5320A0C8F}" type="sibTrans" cxnId="{05A6EB35-94E9-4814-862C-8FA61CB2DFB2}">
      <dgm:prSet/>
      <dgm:spPr/>
      <dgm:t>
        <a:bodyPr/>
        <a:lstStyle/>
        <a:p>
          <a:endParaRPr lang="en-US"/>
        </a:p>
      </dgm:t>
    </dgm:pt>
    <dgm:pt modelId="{728D5A9A-982B-41D2-8E38-7BE5A5CB23FE}">
      <dgm:prSet phldrT="[Text]"/>
      <dgm:spPr/>
      <dgm:t>
        <a:bodyPr/>
        <a:lstStyle/>
        <a:p>
          <a:r>
            <a:rPr lang="en-US" b="1">
              <a:latin typeface="Calibri" panose="020F0502020204030204" pitchFamily="34" charset="0"/>
              <a:cs typeface="Calibri" panose="020F0502020204030204" pitchFamily="34" charset="0"/>
            </a:rPr>
            <a:t>Enthusiasm </a:t>
          </a:r>
          <a:endParaRPr lang="en-US" b="1" dirty="0">
            <a:latin typeface="Calibri" panose="020F0502020204030204" pitchFamily="34" charset="0"/>
            <a:cs typeface="Calibri" panose="020F0502020204030204" pitchFamily="34" charset="0"/>
          </a:endParaRPr>
        </a:p>
      </dgm:t>
    </dgm:pt>
    <dgm:pt modelId="{60621B6A-ADE5-495A-96DE-B7DDB0BA7FB1}" type="parTrans" cxnId="{AD8B7416-D12D-4E33-B283-3D8666987931}">
      <dgm:prSet/>
      <dgm:spPr/>
      <dgm:t>
        <a:bodyPr/>
        <a:lstStyle/>
        <a:p>
          <a:endParaRPr lang="en-US"/>
        </a:p>
      </dgm:t>
    </dgm:pt>
    <dgm:pt modelId="{FA20530A-5329-4568-9F0A-9CF1B22AABF7}" type="sibTrans" cxnId="{AD8B7416-D12D-4E33-B283-3D8666987931}">
      <dgm:prSet/>
      <dgm:spPr/>
      <dgm:t>
        <a:bodyPr/>
        <a:lstStyle/>
        <a:p>
          <a:endParaRPr lang="en-US"/>
        </a:p>
      </dgm:t>
    </dgm:pt>
    <dgm:pt modelId="{480B2052-85A7-46CB-B416-21FBB9CFF179}" type="pres">
      <dgm:prSet presAssocID="{C58D915D-92B6-4C93-909E-0A2F9CEEE521}" presName="Name0" presStyleCnt="0">
        <dgm:presLayoutVars>
          <dgm:dir/>
          <dgm:resizeHandles val="exact"/>
        </dgm:presLayoutVars>
      </dgm:prSet>
      <dgm:spPr/>
    </dgm:pt>
    <dgm:pt modelId="{CD8096C5-6536-4BBC-97E0-5DC494FC43CC}" type="pres">
      <dgm:prSet presAssocID="{614E89D2-73C1-47C4-8376-866FBC10E044}" presName="node" presStyleLbl="node1" presStyleIdx="0" presStyleCnt="3">
        <dgm:presLayoutVars>
          <dgm:bulletEnabled val="1"/>
        </dgm:presLayoutVars>
      </dgm:prSet>
      <dgm:spPr/>
    </dgm:pt>
    <dgm:pt modelId="{8058F341-0722-4662-A0D3-E047554A75F8}" type="pres">
      <dgm:prSet presAssocID="{485DC721-F889-45A7-9099-EAB8DC12EA02}" presName="sibTrans" presStyleLbl="sibTrans2D1" presStyleIdx="0" presStyleCnt="2"/>
      <dgm:spPr/>
    </dgm:pt>
    <dgm:pt modelId="{BDC7902C-60B4-4458-953C-EBC4FA0C2F49}" type="pres">
      <dgm:prSet presAssocID="{485DC721-F889-45A7-9099-EAB8DC12EA02}" presName="connectorText" presStyleLbl="sibTrans2D1" presStyleIdx="0" presStyleCnt="2"/>
      <dgm:spPr/>
    </dgm:pt>
    <dgm:pt modelId="{3653F2F2-EF54-414B-9F13-B627A8CA3D8B}" type="pres">
      <dgm:prSet presAssocID="{FA7E3CC7-1C39-43A2-8DD7-850F8A66A9DC}" presName="node" presStyleLbl="node1" presStyleIdx="1" presStyleCnt="3">
        <dgm:presLayoutVars>
          <dgm:bulletEnabled val="1"/>
        </dgm:presLayoutVars>
      </dgm:prSet>
      <dgm:spPr/>
    </dgm:pt>
    <dgm:pt modelId="{CB2378F9-9C9E-496A-8598-DC828786ED2F}" type="pres">
      <dgm:prSet presAssocID="{827BF60A-3762-47A5-A38B-60F5320A0C8F}" presName="sibTrans" presStyleLbl="sibTrans2D1" presStyleIdx="1" presStyleCnt="2"/>
      <dgm:spPr/>
    </dgm:pt>
    <dgm:pt modelId="{D68C5D51-FDC1-4AA6-B42F-FC07464DD9C0}" type="pres">
      <dgm:prSet presAssocID="{827BF60A-3762-47A5-A38B-60F5320A0C8F}" presName="connectorText" presStyleLbl="sibTrans2D1" presStyleIdx="1" presStyleCnt="2"/>
      <dgm:spPr/>
    </dgm:pt>
    <dgm:pt modelId="{D1DA0C1B-9045-4CB9-8B0D-7ADDFBBF2476}" type="pres">
      <dgm:prSet presAssocID="{728D5A9A-982B-41D2-8E38-7BE5A5CB23FE}" presName="node" presStyleLbl="node1" presStyleIdx="2" presStyleCnt="3">
        <dgm:presLayoutVars>
          <dgm:bulletEnabled val="1"/>
        </dgm:presLayoutVars>
      </dgm:prSet>
      <dgm:spPr/>
    </dgm:pt>
  </dgm:ptLst>
  <dgm:cxnLst>
    <dgm:cxn modelId="{AD8B7416-D12D-4E33-B283-3D8666987931}" srcId="{C58D915D-92B6-4C93-909E-0A2F9CEEE521}" destId="{728D5A9A-982B-41D2-8E38-7BE5A5CB23FE}" srcOrd="2" destOrd="0" parTransId="{60621B6A-ADE5-495A-96DE-B7DDB0BA7FB1}" sibTransId="{FA20530A-5329-4568-9F0A-9CF1B22AABF7}"/>
    <dgm:cxn modelId="{05A6EB35-94E9-4814-862C-8FA61CB2DFB2}" srcId="{C58D915D-92B6-4C93-909E-0A2F9CEEE521}" destId="{FA7E3CC7-1C39-43A2-8DD7-850F8A66A9DC}" srcOrd="1" destOrd="0" parTransId="{D0D00A6D-D8EA-4B3E-8DA7-AA724206BDD4}" sibTransId="{827BF60A-3762-47A5-A38B-60F5320A0C8F}"/>
    <dgm:cxn modelId="{5CE6E640-8989-493E-85CB-DA0D4670F22E}" type="presOf" srcId="{728D5A9A-982B-41D2-8E38-7BE5A5CB23FE}" destId="{D1DA0C1B-9045-4CB9-8B0D-7ADDFBBF2476}" srcOrd="0" destOrd="0" presId="urn:microsoft.com/office/officeart/2005/8/layout/process1"/>
    <dgm:cxn modelId="{837B025B-6D08-4CA3-B43F-3D64280C227F}" srcId="{C58D915D-92B6-4C93-909E-0A2F9CEEE521}" destId="{614E89D2-73C1-47C4-8376-866FBC10E044}" srcOrd="0" destOrd="0" parTransId="{BC5A4FAF-537A-4F23-A507-2AF2AE59D153}" sibTransId="{485DC721-F889-45A7-9099-EAB8DC12EA02}"/>
    <dgm:cxn modelId="{B2283547-C6EF-4D07-90E4-B44B6AA5D43D}" type="presOf" srcId="{485DC721-F889-45A7-9099-EAB8DC12EA02}" destId="{BDC7902C-60B4-4458-953C-EBC4FA0C2F49}" srcOrd="1" destOrd="0" presId="urn:microsoft.com/office/officeart/2005/8/layout/process1"/>
    <dgm:cxn modelId="{52065B5A-7072-4913-AA6D-374912DFE070}" type="presOf" srcId="{485DC721-F889-45A7-9099-EAB8DC12EA02}" destId="{8058F341-0722-4662-A0D3-E047554A75F8}" srcOrd="0" destOrd="0" presId="urn:microsoft.com/office/officeart/2005/8/layout/process1"/>
    <dgm:cxn modelId="{4B5FFD83-CEB9-47A1-A75D-67A2CA32535C}" type="presOf" srcId="{827BF60A-3762-47A5-A38B-60F5320A0C8F}" destId="{D68C5D51-FDC1-4AA6-B42F-FC07464DD9C0}" srcOrd="1" destOrd="0" presId="urn:microsoft.com/office/officeart/2005/8/layout/process1"/>
    <dgm:cxn modelId="{75DEEE85-3884-4587-BD5B-1740EB49465E}" type="presOf" srcId="{C58D915D-92B6-4C93-909E-0A2F9CEEE521}" destId="{480B2052-85A7-46CB-B416-21FBB9CFF179}" srcOrd="0" destOrd="0" presId="urn:microsoft.com/office/officeart/2005/8/layout/process1"/>
    <dgm:cxn modelId="{60AB99B3-3783-4620-9854-3816B9CF151C}" type="presOf" srcId="{614E89D2-73C1-47C4-8376-866FBC10E044}" destId="{CD8096C5-6536-4BBC-97E0-5DC494FC43CC}" srcOrd="0" destOrd="0" presId="urn:microsoft.com/office/officeart/2005/8/layout/process1"/>
    <dgm:cxn modelId="{DB09DBBA-BC96-4A72-8426-09864C221678}" type="presOf" srcId="{827BF60A-3762-47A5-A38B-60F5320A0C8F}" destId="{CB2378F9-9C9E-496A-8598-DC828786ED2F}" srcOrd="0" destOrd="0" presId="urn:microsoft.com/office/officeart/2005/8/layout/process1"/>
    <dgm:cxn modelId="{ADD2DEF6-B379-404E-8390-950EBA422F3B}" type="presOf" srcId="{FA7E3CC7-1C39-43A2-8DD7-850F8A66A9DC}" destId="{3653F2F2-EF54-414B-9F13-B627A8CA3D8B}" srcOrd="0" destOrd="0" presId="urn:microsoft.com/office/officeart/2005/8/layout/process1"/>
    <dgm:cxn modelId="{362E1730-654A-4EF0-8C5C-F733155FA9C7}" type="presParOf" srcId="{480B2052-85A7-46CB-B416-21FBB9CFF179}" destId="{CD8096C5-6536-4BBC-97E0-5DC494FC43CC}" srcOrd="0" destOrd="0" presId="urn:microsoft.com/office/officeart/2005/8/layout/process1"/>
    <dgm:cxn modelId="{E0E0CA80-758F-46A6-9E1A-07B4D495F7CD}" type="presParOf" srcId="{480B2052-85A7-46CB-B416-21FBB9CFF179}" destId="{8058F341-0722-4662-A0D3-E047554A75F8}" srcOrd="1" destOrd="0" presId="urn:microsoft.com/office/officeart/2005/8/layout/process1"/>
    <dgm:cxn modelId="{865890B4-47FA-47BF-B67E-9DD398C0F334}" type="presParOf" srcId="{8058F341-0722-4662-A0D3-E047554A75F8}" destId="{BDC7902C-60B4-4458-953C-EBC4FA0C2F49}" srcOrd="0" destOrd="0" presId="urn:microsoft.com/office/officeart/2005/8/layout/process1"/>
    <dgm:cxn modelId="{DE4B702A-B84F-44D2-83AA-1EA24CD564B3}" type="presParOf" srcId="{480B2052-85A7-46CB-B416-21FBB9CFF179}" destId="{3653F2F2-EF54-414B-9F13-B627A8CA3D8B}" srcOrd="2" destOrd="0" presId="urn:microsoft.com/office/officeart/2005/8/layout/process1"/>
    <dgm:cxn modelId="{78FE4CF0-5337-4318-9024-630B5394FFF5}" type="presParOf" srcId="{480B2052-85A7-46CB-B416-21FBB9CFF179}" destId="{CB2378F9-9C9E-496A-8598-DC828786ED2F}" srcOrd="3" destOrd="0" presId="urn:microsoft.com/office/officeart/2005/8/layout/process1"/>
    <dgm:cxn modelId="{022FC3F6-5FA8-4B28-8DC9-3789CFB91696}" type="presParOf" srcId="{CB2378F9-9C9E-496A-8598-DC828786ED2F}" destId="{D68C5D51-FDC1-4AA6-B42F-FC07464DD9C0}" srcOrd="0" destOrd="0" presId="urn:microsoft.com/office/officeart/2005/8/layout/process1"/>
    <dgm:cxn modelId="{5719A862-4016-4464-9FDE-0C5985212A89}" type="presParOf" srcId="{480B2052-85A7-46CB-B416-21FBB9CFF179}" destId="{D1DA0C1B-9045-4CB9-8B0D-7ADDFBBF247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B4F1289-A98A-4E16-A8ED-4303F2FED5E3}"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US"/>
        </a:p>
      </dgm:t>
    </dgm:pt>
    <dgm:pt modelId="{398FBC3E-F339-4FB1-B73C-1940125E4A0D}">
      <dgm:prSet phldrT="[Text]"/>
      <dgm:spPr/>
      <dgm:t>
        <a:bodyPr/>
        <a:lstStyle/>
        <a:p>
          <a:r>
            <a:rPr lang="en-US" i="1" dirty="0"/>
            <a:t>“Communication has the power to build bridges, to enable encounter and inclusion, and thus enrich society. How beautiful it is when people select their words and actions with care, in the effort to avoid misunderstandings, to heal wounded memories and to build peace and harmony.” </a:t>
          </a:r>
        </a:p>
      </dgm:t>
    </dgm:pt>
    <dgm:pt modelId="{3A83D0C8-AE50-43B7-BAA1-7BB3E61110CE}" type="parTrans" cxnId="{FAAE1426-8609-4FA1-8676-CC77002E8635}">
      <dgm:prSet/>
      <dgm:spPr/>
      <dgm:t>
        <a:bodyPr/>
        <a:lstStyle/>
        <a:p>
          <a:endParaRPr lang="en-US"/>
        </a:p>
      </dgm:t>
    </dgm:pt>
    <dgm:pt modelId="{26F0DED0-4D28-47CF-BB11-9D3C166B8922}" type="sibTrans" cxnId="{FAAE1426-8609-4FA1-8676-CC77002E8635}">
      <dgm:prSet/>
      <dgm:spPr/>
      <dgm:t>
        <a:bodyPr/>
        <a:lstStyle/>
        <a:p>
          <a:endParaRPr lang="en-US"/>
        </a:p>
      </dgm:t>
    </dgm:pt>
    <dgm:pt modelId="{F1E7220B-B051-48C8-8D06-4F2C6D162D85}">
      <dgm:prSet phldrT="[Text]"/>
      <dgm:spPr/>
      <dgm:t>
        <a:bodyPr/>
        <a:lstStyle/>
        <a:p>
          <a:r>
            <a:rPr lang="en-US" dirty="0"/>
            <a:t>Message for World Communications Day 2016 – Pope Francis</a:t>
          </a:r>
        </a:p>
      </dgm:t>
    </dgm:pt>
    <dgm:pt modelId="{C885E3B6-B62C-42FE-89C3-C1F0A6CD74FF}" type="parTrans" cxnId="{F859FE58-3A78-4248-8D1C-1A9B85EB047E}">
      <dgm:prSet/>
      <dgm:spPr/>
      <dgm:t>
        <a:bodyPr/>
        <a:lstStyle/>
        <a:p>
          <a:endParaRPr lang="en-US"/>
        </a:p>
      </dgm:t>
    </dgm:pt>
    <dgm:pt modelId="{BDD0E1E5-CB87-4ACF-8F01-722690970078}" type="sibTrans" cxnId="{F859FE58-3A78-4248-8D1C-1A9B85EB047E}">
      <dgm:prSet/>
      <dgm:spPr/>
      <dgm:t>
        <a:bodyPr/>
        <a:lstStyle/>
        <a:p>
          <a:endParaRPr lang="en-US"/>
        </a:p>
      </dgm:t>
    </dgm:pt>
    <dgm:pt modelId="{BE670883-25C9-4419-8EC1-BE55DFCE061F}" type="pres">
      <dgm:prSet presAssocID="{3B4F1289-A98A-4E16-A8ED-4303F2FED5E3}" presName="linear" presStyleCnt="0">
        <dgm:presLayoutVars>
          <dgm:dir/>
          <dgm:resizeHandles val="exact"/>
        </dgm:presLayoutVars>
      </dgm:prSet>
      <dgm:spPr/>
    </dgm:pt>
    <dgm:pt modelId="{5357EC59-2299-4075-AE16-1579FF631FFD}" type="pres">
      <dgm:prSet presAssocID="{398FBC3E-F339-4FB1-B73C-1940125E4A0D}" presName="comp" presStyleCnt="0"/>
      <dgm:spPr/>
    </dgm:pt>
    <dgm:pt modelId="{85A70D99-4AD3-4D25-A18E-89862A7F3E01}" type="pres">
      <dgm:prSet presAssocID="{398FBC3E-F339-4FB1-B73C-1940125E4A0D}" presName="box" presStyleLbl="node1" presStyleIdx="0" presStyleCnt="1"/>
      <dgm:spPr/>
    </dgm:pt>
    <dgm:pt modelId="{B65B09A8-9B19-453B-85BD-112A5AEA355E}" type="pres">
      <dgm:prSet presAssocID="{398FBC3E-F339-4FB1-B73C-1940125E4A0D}" presName="img" presStyleLbl="fgImgPlace1" presStyleIdx="0" presStyleCnt="1"/>
      <dgm:spPr>
        <a:blipFill rotWithShape="1">
          <a:blip xmlns:r="http://schemas.openxmlformats.org/officeDocument/2006/relationships" r:embed="rId1"/>
          <a:srcRect/>
          <a:stretch>
            <a:fillRect l="-62000" r="-62000"/>
          </a:stretch>
        </a:blipFill>
      </dgm:spPr>
    </dgm:pt>
    <dgm:pt modelId="{0A2C2F24-790C-4FDF-80DC-9255E042BB5A}" type="pres">
      <dgm:prSet presAssocID="{398FBC3E-F339-4FB1-B73C-1940125E4A0D}" presName="text" presStyleLbl="node1" presStyleIdx="0" presStyleCnt="1">
        <dgm:presLayoutVars>
          <dgm:bulletEnabled val="1"/>
        </dgm:presLayoutVars>
      </dgm:prSet>
      <dgm:spPr/>
    </dgm:pt>
  </dgm:ptLst>
  <dgm:cxnLst>
    <dgm:cxn modelId="{B7D78B1B-9ECE-4C26-A791-AD43E8B461F3}" type="presOf" srcId="{398FBC3E-F339-4FB1-B73C-1940125E4A0D}" destId="{85A70D99-4AD3-4D25-A18E-89862A7F3E01}" srcOrd="0" destOrd="0" presId="urn:microsoft.com/office/officeart/2005/8/layout/vList4"/>
    <dgm:cxn modelId="{FAAE1426-8609-4FA1-8676-CC77002E8635}" srcId="{3B4F1289-A98A-4E16-A8ED-4303F2FED5E3}" destId="{398FBC3E-F339-4FB1-B73C-1940125E4A0D}" srcOrd="0" destOrd="0" parTransId="{3A83D0C8-AE50-43B7-BAA1-7BB3E61110CE}" sibTransId="{26F0DED0-4D28-47CF-BB11-9D3C166B8922}"/>
    <dgm:cxn modelId="{29692A6C-863A-4094-804C-B65CF06E04BF}" type="presOf" srcId="{398FBC3E-F339-4FB1-B73C-1940125E4A0D}" destId="{0A2C2F24-790C-4FDF-80DC-9255E042BB5A}" srcOrd="1" destOrd="0" presId="urn:microsoft.com/office/officeart/2005/8/layout/vList4"/>
    <dgm:cxn modelId="{F859FE58-3A78-4248-8D1C-1A9B85EB047E}" srcId="{398FBC3E-F339-4FB1-B73C-1940125E4A0D}" destId="{F1E7220B-B051-48C8-8D06-4F2C6D162D85}" srcOrd="0" destOrd="0" parTransId="{C885E3B6-B62C-42FE-89C3-C1F0A6CD74FF}" sibTransId="{BDD0E1E5-CB87-4ACF-8F01-722690970078}"/>
    <dgm:cxn modelId="{F0B27C79-1A3C-47C0-9784-20235F3D73C6}" type="presOf" srcId="{F1E7220B-B051-48C8-8D06-4F2C6D162D85}" destId="{0A2C2F24-790C-4FDF-80DC-9255E042BB5A}" srcOrd="1" destOrd="1" presId="urn:microsoft.com/office/officeart/2005/8/layout/vList4"/>
    <dgm:cxn modelId="{8BFCF6DA-026D-4588-A39F-23787CC3069C}" type="presOf" srcId="{3B4F1289-A98A-4E16-A8ED-4303F2FED5E3}" destId="{BE670883-25C9-4419-8EC1-BE55DFCE061F}" srcOrd="0" destOrd="0" presId="urn:microsoft.com/office/officeart/2005/8/layout/vList4"/>
    <dgm:cxn modelId="{F765FFFB-E47E-4D80-89A1-6DB2E9CDA62F}" type="presOf" srcId="{F1E7220B-B051-48C8-8D06-4F2C6D162D85}" destId="{85A70D99-4AD3-4D25-A18E-89862A7F3E01}" srcOrd="0" destOrd="1" presId="urn:microsoft.com/office/officeart/2005/8/layout/vList4"/>
    <dgm:cxn modelId="{C40AE880-B853-4D69-BF50-42D37E38FD5B}" type="presParOf" srcId="{BE670883-25C9-4419-8EC1-BE55DFCE061F}" destId="{5357EC59-2299-4075-AE16-1579FF631FFD}" srcOrd="0" destOrd="0" presId="urn:microsoft.com/office/officeart/2005/8/layout/vList4"/>
    <dgm:cxn modelId="{0855648A-F42C-476F-A5A3-81ED1AC8C5EA}" type="presParOf" srcId="{5357EC59-2299-4075-AE16-1579FF631FFD}" destId="{85A70D99-4AD3-4D25-A18E-89862A7F3E01}" srcOrd="0" destOrd="0" presId="urn:microsoft.com/office/officeart/2005/8/layout/vList4"/>
    <dgm:cxn modelId="{D889CA5D-0476-400A-ADD3-DAA91D7C83E5}" type="presParOf" srcId="{5357EC59-2299-4075-AE16-1579FF631FFD}" destId="{B65B09A8-9B19-453B-85BD-112A5AEA355E}" srcOrd="1" destOrd="0" presId="urn:microsoft.com/office/officeart/2005/8/layout/vList4"/>
    <dgm:cxn modelId="{F1A38F54-8E1A-44AE-81A7-7E28993494EC}" type="presParOf" srcId="{5357EC59-2299-4075-AE16-1579FF631FFD}" destId="{0A2C2F24-790C-4FDF-80DC-9255E042BB5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855CC9-CE9A-441B-A0EE-8D822B3251C7}" type="doc">
      <dgm:prSet loTypeId="urn:microsoft.com/office/officeart/2005/8/layout/hList7" loCatId="list" qsTypeId="urn:microsoft.com/office/officeart/2005/8/quickstyle/simple1" qsCatId="simple" csTypeId="urn:microsoft.com/office/officeart/2005/8/colors/colorful4" csCatId="colorful" phldr="1"/>
      <dgm:spPr/>
      <dgm:t>
        <a:bodyPr/>
        <a:lstStyle/>
        <a:p>
          <a:endParaRPr lang="en-US"/>
        </a:p>
      </dgm:t>
    </dgm:pt>
    <dgm:pt modelId="{272EB6CB-9D83-4695-94A9-A29060509ED2}">
      <dgm:prSet phldrT="[Text]"/>
      <dgm:spPr/>
      <dgm:t>
        <a:bodyPr/>
        <a:lstStyle/>
        <a:p>
          <a:pPr>
            <a:buSzPct val="100000"/>
            <a:buFont typeface="Arial" panose="020B0604020202020204" pitchFamily="34" charset="0"/>
            <a:buChar char="•"/>
          </a:pPr>
          <a:r>
            <a:rPr lang="en-US" b="1" dirty="0">
              <a:solidFill>
                <a:schemeClr val="tx1"/>
              </a:solidFill>
              <a:latin typeface="+mn-lt"/>
            </a:rPr>
            <a:t>Equip you </a:t>
          </a:r>
          <a:r>
            <a:rPr lang="en-US" dirty="0">
              <a:solidFill>
                <a:schemeClr val="tx1"/>
              </a:solidFill>
              <a:latin typeface="+mn-lt"/>
            </a:rPr>
            <a:t>with a structural language to describe common patterns of interaction within others and your teams </a:t>
          </a:r>
          <a:endParaRPr lang="en-US" dirty="0"/>
        </a:p>
      </dgm:t>
    </dgm:pt>
    <dgm:pt modelId="{DA171E1F-32CD-44C1-9DCE-93CFC78300DE}" type="parTrans" cxnId="{0795F7D9-9D63-4FD3-B555-47BFECE5A1FB}">
      <dgm:prSet/>
      <dgm:spPr/>
      <dgm:t>
        <a:bodyPr/>
        <a:lstStyle/>
        <a:p>
          <a:endParaRPr lang="en-US"/>
        </a:p>
      </dgm:t>
    </dgm:pt>
    <dgm:pt modelId="{CCD3FCEE-E91E-4E1A-ADF2-ABAC6C91C1FA}" type="sibTrans" cxnId="{0795F7D9-9D63-4FD3-B555-47BFECE5A1FB}">
      <dgm:prSet/>
      <dgm:spPr/>
      <dgm:t>
        <a:bodyPr/>
        <a:lstStyle/>
        <a:p>
          <a:endParaRPr lang="en-US"/>
        </a:p>
      </dgm:t>
    </dgm:pt>
    <dgm:pt modelId="{2F3AE7AE-5304-460F-9264-030D921DFA3B}">
      <dgm:prSet/>
      <dgm:spPr/>
      <dgm:t>
        <a:bodyPr/>
        <a:lstStyle/>
        <a:p>
          <a:r>
            <a:rPr lang="en-US" dirty="0">
              <a:solidFill>
                <a:schemeClr val="tx1"/>
              </a:solidFill>
              <a:latin typeface="+mn-lt"/>
            </a:rPr>
            <a:t>Identify the </a:t>
          </a:r>
          <a:r>
            <a:rPr lang="en-US" b="1" dirty="0">
              <a:solidFill>
                <a:schemeClr val="tx1"/>
              </a:solidFill>
              <a:latin typeface="+mn-lt"/>
            </a:rPr>
            <a:t>implications </a:t>
          </a:r>
          <a:r>
            <a:rPr lang="en-US" dirty="0">
              <a:solidFill>
                <a:schemeClr val="tx1"/>
              </a:solidFill>
              <a:latin typeface="+mn-lt"/>
            </a:rPr>
            <a:t>of your dominant profile and understand the potential blind spots it creates</a:t>
          </a:r>
        </a:p>
      </dgm:t>
    </dgm:pt>
    <dgm:pt modelId="{59E3D95A-2F92-47DC-92ED-FBAE3E37AF9E}" type="parTrans" cxnId="{637799C8-8011-42F3-8F38-398DC4ACE059}">
      <dgm:prSet/>
      <dgm:spPr/>
      <dgm:t>
        <a:bodyPr/>
        <a:lstStyle/>
        <a:p>
          <a:endParaRPr lang="en-US"/>
        </a:p>
      </dgm:t>
    </dgm:pt>
    <dgm:pt modelId="{4BD3B6E7-9962-4EAF-B6AF-542F3323C521}" type="sibTrans" cxnId="{637799C8-8011-42F3-8F38-398DC4ACE059}">
      <dgm:prSet/>
      <dgm:spPr/>
      <dgm:t>
        <a:bodyPr/>
        <a:lstStyle/>
        <a:p>
          <a:endParaRPr lang="en-US"/>
        </a:p>
      </dgm:t>
    </dgm:pt>
    <dgm:pt modelId="{FDE224A2-7F7B-4E4E-BADE-3D14E7B739D9}">
      <dgm:prSet/>
      <dgm:spPr/>
      <dgm:t>
        <a:bodyPr/>
        <a:lstStyle/>
        <a:p>
          <a:r>
            <a:rPr lang="en-US" dirty="0">
              <a:solidFill>
                <a:schemeClr val="tx1"/>
              </a:solidFill>
              <a:latin typeface="+mn-lt"/>
            </a:rPr>
            <a:t>Provide insight into how individuals within your group /team might </a:t>
          </a:r>
          <a:r>
            <a:rPr lang="en-US" b="1" dirty="0">
              <a:solidFill>
                <a:schemeClr val="tx1"/>
              </a:solidFill>
              <a:latin typeface="+mn-lt"/>
            </a:rPr>
            <a:t>shift their behavior</a:t>
          </a:r>
          <a:r>
            <a:rPr lang="en-US" dirty="0">
              <a:solidFill>
                <a:schemeClr val="tx1"/>
              </a:solidFill>
              <a:latin typeface="+mn-lt"/>
            </a:rPr>
            <a:t> to help the group operate </a:t>
          </a:r>
          <a:r>
            <a:rPr lang="en-US" b="1" dirty="0">
              <a:solidFill>
                <a:schemeClr val="tx1"/>
              </a:solidFill>
              <a:latin typeface="+mn-lt"/>
            </a:rPr>
            <a:t>more effectively</a:t>
          </a:r>
          <a:r>
            <a:rPr lang="en-US" dirty="0">
              <a:solidFill>
                <a:schemeClr val="tx1"/>
              </a:solidFill>
              <a:latin typeface="+mn-lt"/>
            </a:rPr>
            <a:t> overall</a:t>
          </a:r>
          <a:endParaRPr lang="en-US" dirty="0">
            <a:latin typeface="+mn-lt"/>
          </a:endParaRPr>
        </a:p>
      </dgm:t>
    </dgm:pt>
    <dgm:pt modelId="{5B60E909-873F-4A58-83E3-CAEF26BA7485}" type="parTrans" cxnId="{C46971BC-80E9-497C-A2E1-DD44849D9190}">
      <dgm:prSet/>
      <dgm:spPr/>
      <dgm:t>
        <a:bodyPr/>
        <a:lstStyle/>
        <a:p>
          <a:endParaRPr lang="en-US"/>
        </a:p>
      </dgm:t>
    </dgm:pt>
    <dgm:pt modelId="{325178DA-10BF-46E6-8B5C-ACBF8BA5CA42}" type="sibTrans" cxnId="{C46971BC-80E9-497C-A2E1-DD44849D9190}">
      <dgm:prSet/>
      <dgm:spPr/>
      <dgm:t>
        <a:bodyPr/>
        <a:lstStyle/>
        <a:p>
          <a:endParaRPr lang="en-US"/>
        </a:p>
      </dgm:t>
    </dgm:pt>
    <dgm:pt modelId="{9F2A0899-94A9-4B5B-83E3-8C8C8389576C}" type="pres">
      <dgm:prSet presAssocID="{88855CC9-CE9A-441B-A0EE-8D822B3251C7}" presName="Name0" presStyleCnt="0">
        <dgm:presLayoutVars>
          <dgm:dir/>
          <dgm:resizeHandles val="exact"/>
        </dgm:presLayoutVars>
      </dgm:prSet>
      <dgm:spPr/>
    </dgm:pt>
    <dgm:pt modelId="{8733A736-5A78-4F88-AF45-E1F6C169E647}" type="pres">
      <dgm:prSet presAssocID="{88855CC9-CE9A-441B-A0EE-8D822B3251C7}" presName="fgShape" presStyleLbl="fgShp" presStyleIdx="0" presStyleCnt="1"/>
      <dgm:spPr/>
    </dgm:pt>
    <dgm:pt modelId="{325A712D-C0BF-4E07-9819-B6EE2CF717C4}" type="pres">
      <dgm:prSet presAssocID="{88855CC9-CE9A-441B-A0EE-8D822B3251C7}" presName="linComp" presStyleCnt="0"/>
      <dgm:spPr/>
    </dgm:pt>
    <dgm:pt modelId="{F51E708B-88A2-4F88-AFE3-166EF2443F42}" type="pres">
      <dgm:prSet presAssocID="{272EB6CB-9D83-4695-94A9-A29060509ED2}" presName="compNode" presStyleCnt="0"/>
      <dgm:spPr/>
    </dgm:pt>
    <dgm:pt modelId="{BF35C3E0-9077-422B-9709-97609CFCFD6D}" type="pres">
      <dgm:prSet presAssocID="{272EB6CB-9D83-4695-94A9-A29060509ED2}" presName="bkgdShape" presStyleLbl="node1" presStyleIdx="0" presStyleCnt="3"/>
      <dgm:spPr/>
    </dgm:pt>
    <dgm:pt modelId="{CA26C348-2FDA-40C8-9E3B-525775C9F652}" type="pres">
      <dgm:prSet presAssocID="{272EB6CB-9D83-4695-94A9-A29060509ED2}" presName="nodeTx" presStyleLbl="node1" presStyleIdx="0" presStyleCnt="3">
        <dgm:presLayoutVars>
          <dgm:bulletEnabled val="1"/>
        </dgm:presLayoutVars>
      </dgm:prSet>
      <dgm:spPr/>
    </dgm:pt>
    <dgm:pt modelId="{70ACDA95-D9A0-4523-8775-8657BBE23F66}" type="pres">
      <dgm:prSet presAssocID="{272EB6CB-9D83-4695-94A9-A29060509ED2}" presName="invisiNode" presStyleLbl="node1" presStyleIdx="0" presStyleCnt="3"/>
      <dgm:spPr/>
    </dgm:pt>
    <dgm:pt modelId="{DFAC4A1E-3A98-48EB-B9BC-8880DCE82F74}" type="pres">
      <dgm:prSet presAssocID="{272EB6CB-9D83-4695-94A9-A29060509ED2}"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at outline"/>
        </a:ext>
      </dgm:extLst>
    </dgm:pt>
    <dgm:pt modelId="{9EFEBFBC-2EDB-4B1F-88F2-DEA421B77983}" type="pres">
      <dgm:prSet presAssocID="{CCD3FCEE-E91E-4E1A-ADF2-ABAC6C91C1FA}" presName="sibTrans" presStyleLbl="sibTrans2D1" presStyleIdx="0" presStyleCnt="0"/>
      <dgm:spPr/>
    </dgm:pt>
    <dgm:pt modelId="{D402AC7B-594F-49DA-A918-3780059DD863}" type="pres">
      <dgm:prSet presAssocID="{2F3AE7AE-5304-460F-9264-030D921DFA3B}" presName="compNode" presStyleCnt="0"/>
      <dgm:spPr/>
    </dgm:pt>
    <dgm:pt modelId="{0B7761CF-09B5-4937-91AA-EF0D63F24DE8}" type="pres">
      <dgm:prSet presAssocID="{2F3AE7AE-5304-460F-9264-030D921DFA3B}" presName="bkgdShape" presStyleLbl="node1" presStyleIdx="1" presStyleCnt="3"/>
      <dgm:spPr/>
    </dgm:pt>
    <dgm:pt modelId="{43E99F15-F4A1-424D-AE7A-054DE79C65A8}" type="pres">
      <dgm:prSet presAssocID="{2F3AE7AE-5304-460F-9264-030D921DFA3B}" presName="nodeTx" presStyleLbl="node1" presStyleIdx="1" presStyleCnt="3">
        <dgm:presLayoutVars>
          <dgm:bulletEnabled val="1"/>
        </dgm:presLayoutVars>
      </dgm:prSet>
      <dgm:spPr/>
    </dgm:pt>
    <dgm:pt modelId="{43CEACAB-480D-463A-B958-C36B8467A575}" type="pres">
      <dgm:prSet presAssocID="{2F3AE7AE-5304-460F-9264-030D921DFA3B}" presName="invisiNode" presStyleLbl="node1" presStyleIdx="1" presStyleCnt="3"/>
      <dgm:spPr/>
    </dgm:pt>
    <dgm:pt modelId="{1460F6BF-5593-4F09-9EC3-C4BC737222DA}" type="pres">
      <dgm:prSet presAssocID="{2F3AE7AE-5304-460F-9264-030D921DFA3B}"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rketing outline"/>
        </a:ext>
      </dgm:extLst>
    </dgm:pt>
    <dgm:pt modelId="{C47591C6-35EE-484B-8EFD-EFD62702F973}" type="pres">
      <dgm:prSet presAssocID="{4BD3B6E7-9962-4EAF-B6AF-542F3323C521}" presName="sibTrans" presStyleLbl="sibTrans2D1" presStyleIdx="0" presStyleCnt="0"/>
      <dgm:spPr/>
    </dgm:pt>
    <dgm:pt modelId="{76F2C1E4-E29B-4D4E-B06E-7273C5F5E83B}" type="pres">
      <dgm:prSet presAssocID="{FDE224A2-7F7B-4E4E-BADE-3D14E7B739D9}" presName="compNode" presStyleCnt="0"/>
      <dgm:spPr/>
    </dgm:pt>
    <dgm:pt modelId="{2F46C659-C8A3-4593-BB71-D788143838C9}" type="pres">
      <dgm:prSet presAssocID="{FDE224A2-7F7B-4E4E-BADE-3D14E7B739D9}" presName="bkgdShape" presStyleLbl="node1" presStyleIdx="2" presStyleCnt="3"/>
      <dgm:spPr/>
    </dgm:pt>
    <dgm:pt modelId="{2B0FBBA2-0BF2-4236-8520-F8BBD125141A}" type="pres">
      <dgm:prSet presAssocID="{FDE224A2-7F7B-4E4E-BADE-3D14E7B739D9}" presName="nodeTx" presStyleLbl="node1" presStyleIdx="2" presStyleCnt="3">
        <dgm:presLayoutVars>
          <dgm:bulletEnabled val="1"/>
        </dgm:presLayoutVars>
      </dgm:prSet>
      <dgm:spPr/>
    </dgm:pt>
    <dgm:pt modelId="{5A594719-2AF3-4225-8708-2F1D9FAFAEA7}" type="pres">
      <dgm:prSet presAssocID="{FDE224A2-7F7B-4E4E-BADE-3D14E7B739D9}" presName="invisiNode" presStyleLbl="node1" presStyleIdx="2" presStyleCnt="3"/>
      <dgm:spPr/>
    </dgm:pt>
    <dgm:pt modelId="{F2AD79D0-316D-4BC4-A9B9-C7320F622996}" type="pres">
      <dgm:prSet presAssocID="{FDE224A2-7F7B-4E4E-BADE-3D14E7B739D9}"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oardroom outline"/>
        </a:ext>
      </dgm:extLst>
    </dgm:pt>
  </dgm:ptLst>
  <dgm:cxnLst>
    <dgm:cxn modelId="{F6752C32-B616-4251-B154-BCF8C31970D2}" type="presOf" srcId="{CCD3FCEE-E91E-4E1A-ADF2-ABAC6C91C1FA}" destId="{9EFEBFBC-2EDB-4B1F-88F2-DEA421B77983}" srcOrd="0" destOrd="0" presId="urn:microsoft.com/office/officeart/2005/8/layout/hList7"/>
    <dgm:cxn modelId="{F5E8D343-ACAB-4C98-8E7A-6AD73C8DD480}" type="presOf" srcId="{88855CC9-CE9A-441B-A0EE-8D822B3251C7}" destId="{9F2A0899-94A9-4B5B-83E3-8C8C8389576C}" srcOrd="0" destOrd="0" presId="urn:microsoft.com/office/officeart/2005/8/layout/hList7"/>
    <dgm:cxn modelId="{905BBB92-FCF3-402B-9472-6297F837BE08}" type="presOf" srcId="{272EB6CB-9D83-4695-94A9-A29060509ED2}" destId="{CA26C348-2FDA-40C8-9E3B-525775C9F652}" srcOrd="1" destOrd="0" presId="urn:microsoft.com/office/officeart/2005/8/layout/hList7"/>
    <dgm:cxn modelId="{FF8D889F-BC54-4D42-ADBC-A5AC9EE28B99}" type="presOf" srcId="{FDE224A2-7F7B-4E4E-BADE-3D14E7B739D9}" destId="{2B0FBBA2-0BF2-4236-8520-F8BBD125141A}" srcOrd="1" destOrd="0" presId="urn:microsoft.com/office/officeart/2005/8/layout/hList7"/>
    <dgm:cxn modelId="{4D6D6EA1-4547-4EF8-BC4F-CAD44C3BFE79}" type="presOf" srcId="{FDE224A2-7F7B-4E4E-BADE-3D14E7B739D9}" destId="{2F46C659-C8A3-4593-BB71-D788143838C9}" srcOrd="0" destOrd="0" presId="urn:microsoft.com/office/officeart/2005/8/layout/hList7"/>
    <dgm:cxn modelId="{AACF8BA3-D50A-4AB1-8800-75A743F76849}" type="presOf" srcId="{272EB6CB-9D83-4695-94A9-A29060509ED2}" destId="{BF35C3E0-9077-422B-9709-97609CFCFD6D}" srcOrd="0" destOrd="0" presId="urn:microsoft.com/office/officeart/2005/8/layout/hList7"/>
    <dgm:cxn modelId="{C46971BC-80E9-497C-A2E1-DD44849D9190}" srcId="{88855CC9-CE9A-441B-A0EE-8D822B3251C7}" destId="{FDE224A2-7F7B-4E4E-BADE-3D14E7B739D9}" srcOrd="2" destOrd="0" parTransId="{5B60E909-873F-4A58-83E3-CAEF26BA7485}" sibTransId="{325178DA-10BF-46E6-8B5C-ACBF8BA5CA42}"/>
    <dgm:cxn modelId="{63F9D6C4-9142-4D65-B90A-77C112908DC4}" type="presOf" srcId="{4BD3B6E7-9962-4EAF-B6AF-542F3323C521}" destId="{C47591C6-35EE-484B-8EFD-EFD62702F973}" srcOrd="0" destOrd="0" presId="urn:microsoft.com/office/officeart/2005/8/layout/hList7"/>
    <dgm:cxn modelId="{637799C8-8011-42F3-8F38-398DC4ACE059}" srcId="{88855CC9-CE9A-441B-A0EE-8D822B3251C7}" destId="{2F3AE7AE-5304-460F-9264-030D921DFA3B}" srcOrd="1" destOrd="0" parTransId="{59E3D95A-2F92-47DC-92ED-FBAE3E37AF9E}" sibTransId="{4BD3B6E7-9962-4EAF-B6AF-542F3323C521}"/>
    <dgm:cxn modelId="{0795F7D9-9D63-4FD3-B555-47BFECE5A1FB}" srcId="{88855CC9-CE9A-441B-A0EE-8D822B3251C7}" destId="{272EB6CB-9D83-4695-94A9-A29060509ED2}" srcOrd="0" destOrd="0" parTransId="{DA171E1F-32CD-44C1-9DCE-93CFC78300DE}" sibTransId="{CCD3FCEE-E91E-4E1A-ADF2-ABAC6C91C1FA}"/>
    <dgm:cxn modelId="{078758DF-D16D-4ECD-8631-7F706E33279C}" type="presOf" srcId="{2F3AE7AE-5304-460F-9264-030D921DFA3B}" destId="{0B7761CF-09B5-4937-91AA-EF0D63F24DE8}" srcOrd="0" destOrd="0" presId="urn:microsoft.com/office/officeart/2005/8/layout/hList7"/>
    <dgm:cxn modelId="{BB2352FD-0A58-4CA2-B553-B035D66FA8AB}" type="presOf" srcId="{2F3AE7AE-5304-460F-9264-030D921DFA3B}" destId="{43E99F15-F4A1-424D-AE7A-054DE79C65A8}" srcOrd="1" destOrd="0" presId="urn:microsoft.com/office/officeart/2005/8/layout/hList7"/>
    <dgm:cxn modelId="{84E959E1-51EE-420D-BE92-E84BF342793C}" type="presParOf" srcId="{9F2A0899-94A9-4B5B-83E3-8C8C8389576C}" destId="{8733A736-5A78-4F88-AF45-E1F6C169E647}" srcOrd="0" destOrd="0" presId="urn:microsoft.com/office/officeart/2005/8/layout/hList7"/>
    <dgm:cxn modelId="{1B16B3FA-3F56-47EA-880E-DF6530192172}" type="presParOf" srcId="{9F2A0899-94A9-4B5B-83E3-8C8C8389576C}" destId="{325A712D-C0BF-4E07-9819-B6EE2CF717C4}" srcOrd="1" destOrd="0" presId="urn:microsoft.com/office/officeart/2005/8/layout/hList7"/>
    <dgm:cxn modelId="{C1838A23-D139-42E0-ABDE-5F72CEF2D1A4}" type="presParOf" srcId="{325A712D-C0BF-4E07-9819-B6EE2CF717C4}" destId="{F51E708B-88A2-4F88-AFE3-166EF2443F42}" srcOrd="0" destOrd="0" presId="urn:microsoft.com/office/officeart/2005/8/layout/hList7"/>
    <dgm:cxn modelId="{EF946414-7306-4EB7-8B62-3F23141922BF}" type="presParOf" srcId="{F51E708B-88A2-4F88-AFE3-166EF2443F42}" destId="{BF35C3E0-9077-422B-9709-97609CFCFD6D}" srcOrd="0" destOrd="0" presId="urn:microsoft.com/office/officeart/2005/8/layout/hList7"/>
    <dgm:cxn modelId="{81D1022F-E5CA-4AEF-871C-86230CE164C0}" type="presParOf" srcId="{F51E708B-88A2-4F88-AFE3-166EF2443F42}" destId="{CA26C348-2FDA-40C8-9E3B-525775C9F652}" srcOrd="1" destOrd="0" presId="urn:microsoft.com/office/officeart/2005/8/layout/hList7"/>
    <dgm:cxn modelId="{B6A86522-BA23-4CD4-80FE-220CE3C63C6E}" type="presParOf" srcId="{F51E708B-88A2-4F88-AFE3-166EF2443F42}" destId="{70ACDA95-D9A0-4523-8775-8657BBE23F66}" srcOrd="2" destOrd="0" presId="urn:microsoft.com/office/officeart/2005/8/layout/hList7"/>
    <dgm:cxn modelId="{230415D0-6590-4E02-BE4D-67F78595F8EC}" type="presParOf" srcId="{F51E708B-88A2-4F88-AFE3-166EF2443F42}" destId="{DFAC4A1E-3A98-48EB-B9BC-8880DCE82F74}" srcOrd="3" destOrd="0" presId="urn:microsoft.com/office/officeart/2005/8/layout/hList7"/>
    <dgm:cxn modelId="{83F36967-3243-465F-887D-070678564AF8}" type="presParOf" srcId="{325A712D-C0BF-4E07-9819-B6EE2CF717C4}" destId="{9EFEBFBC-2EDB-4B1F-88F2-DEA421B77983}" srcOrd="1" destOrd="0" presId="urn:microsoft.com/office/officeart/2005/8/layout/hList7"/>
    <dgm:cxn modelId="{BCC664D6-9A6C-49D0-A6C8-1C3D228915C1}" type="presParOf" srcId="{325A712D-C0BF-4E07-9819-B6EE2CF717C4}" destId="{D402AC7B-594F-49DA-A918-3780059DD863}" srcOrd="2" destOrd="0" presId="urn:microsoft.com/office/officeart/2005/8/layout/hList7"/>
    <dgm:cxn modelId="{09379668-F198-4466-83E0-86D0BE4AD80B}" type="presParOf" srcId="{D402AC7B-594F-49DA-A918-3780059DD863}" destId="{0B7761CF-09B5-4937-91AA-EF0D63F24DE8}" srcOrd="0" destOrd="0" presId="urn:microsoft.com/office/officeart/2005/8/layout/hList7"/>
    <dgm:cxn modelId="{65146C86-36E2-422B-9FE1-DAC84CC1A4F6}" type="presParOf" srcId="{D402AC7B-594F-49DA-A918-3780059DD863}" destId="{43E99F15-F4A1-424D-AE7A-054DE79C65A8}" srcOrd="1" destOrd="0" presId="urn:microsoft.com/office/officeart/2005/8/layout/hList7"/>
    <dgm:cxn modelId="{0B57C613-7424-4E5B-BE97-E1333F9D47FC}" type="presParOf" srcId="{D402AC7B-594F-49DA-A918-3780059DD863}" destId="{43CEACAB-480D-463A-B958-C36B8467A575}" srcOrd="2" destOrd="0" presId="urn:microsoft.com/office/officeart/2005/8/layout/hList7"/>
    <dgm:cxn modelId="{DD305933-30C3-4D98-A318-444AB286C0DA}" type="presParOf" srcId="{D402AC7B-594F-49DA-A918-3780059DD863}" destId="{1460F6BF-5593-4F09-9EC3-C4BC737222DA}" srcOrd="3" destOrd="0" presId="urn:microsoft.com/office/officeart/2005/8/layout/hList7"/>
    <dgm:cxn modelId="{49274095-EDAE-46E7-BEB7-6DC9FFACEA64}" type="presParOf" srcId="{325A712D-C0BF-4E07-9819-B6EE2CF717C4}" destId="{C47591C6-35EE-484B-8EFD-EFD62702F973}" srcOrd="3" destOrd="0" presId="urn:microsoft.com/office/officeart/2005/8/layout/hList7"/>
    <dgm:cxn modelId="{92B1379D-D4BC-425C-97D3-5B73ECFE6DCC}" type="presParOf" srcId="{325A712D-C0BF-4E07-9819-B6EE2CF717C4}" destId="{76F2C1E4-E29B-4D4E-B06E-7273C5F5E83B}" srcOrd="4" destOrd="0" presId="urn:microsoft.com/office/officeart/2005/8/layout/hList7"/>
    <dgm:cxn modelId="{52B53ED1-3993-4F21-A237-CF29D8BC1E42}" type="presParOf" srcId="{76F2C1E4-E29B-4D4E-B06E-7273C5F5E83B}" destId="{2F46C659-C8A3-4593-BB71-D788143838C9}" srcOrd="0" destOrd="0" presId="urn:microsoft.com/office/officeart/2005/8/layout/hList7"/>
    <dgm:cxn modelId="{89E2BECD-8BA1-4CA0-89B2-CF1F90ECFF88}" type="presParOf" srcId="{76F2C1E4-E29B-4D4E-B06E-7273C5F5E83B}" destId="{2B0FBBA2-0BF2-4236-8520-F8BBD125141A}" srcOrd="1" destOrd="0" presId="urn:microsoft.com/office/officeart/2005/8/layout/hList7"/>
    <dgm:cxn modelId="{78CE00AF-C906-47A1-8AC9-3B0246D4ABDC}" type="presParOf" srcId="{76F2C1E4-E29B-4D4E-B06E-7273C5F5E83B}" destId="{5A594719-2AF3-4225-8708-2F1D9FAFAEA7}" srcOrd="2" destOrd="0" presId="urn:microsoft.com/office/officeart/2005/8/layout/hList7"/>
    <dgm:cxn modelId="{393AA8E8-2FCB-4D29-9849-727467D18000}" type="presParOf" srcId="{76F2C1E4-E29B-4D4E-B06E-7273C5F5E83B}" destId="{F2AD79D0-316D-4BC4-A9B9-C7320F62299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4DC3D5-ACEE-4C34-B3C5-33DC9369EF71}"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C028556B-DF8C-4CDB-9B14-A197A4BE8919}">
      <dgm:prSet phldrT="[Text]"/>
      <dgm:spPr/>
      <dgm:t>
        <a:bodyPr/>
        <a:lstStyle/>
        <a:p>
          <a:r>
            <a:rPr lang="en-US" dirty="0">
              <a:latin typeface="Calibri"/>
            </a:rPr>
            <a:t>Because you spend most of your life interacting with others, it is essential to understand your own </a:t>
          </a:r>
          <a:r>
            <a:rPr lang="en-US" b="1" dirty="0">
              <a:solidFill>
                <a:schemeClr val="tx1">
                  <a:lumMod val="85000"/>
                  <a:lumOff val="15000"/>
                </a:schemeClr>
              </a:solidFill>
              <a:latin typeface="Calibri"/>
            </a:rPr>
            <a:t>tendencies</a:t>
          </a:r>
          <a:r>
            <a:rPr lang="en-US" dirty="0">
              <a:solidFill>
                <a:schemeClr val="tx1"/>
              </a:solidFill>
              <a:latin typeface="Calibri"/>
            </a:rPr>
            <a:t> </a:t>
          </a:r>
          <a:r>
            <a:rPr lang="en-US" dirty="0">
              <a:latin typeface="Calibri"/>
            </a:rPr>
            <a:t>and to be able to recognize the tendencies of others. </a:t>
          </a:r>
          <a:endParaRPr lang="en-US" dirty="0"/>
        </a:p>
      </dgm:t>
    </dgm:pt>
    <dgm:pt modelId="{4EE14145-C3CC-408E-8F3E-D2E94394462A}" type="parTrans" cxnId="{7529009E-3974-468F-BE61-313D9DCF7A80}">
      <dgm:prSet/>
      <dgm:spPr/>
      <dgm:t>
        <a:bodyPr/>
        <a:lstStyle/>
        <a:p>
          <a:endParaRPr lang="en-US"/>
        </a:p>
      </dgm:t>
    </dgm:pt>
    <dgm:pt modelId="{D5C7DBD5-C8DC-4039-978D-1D38E488CFE7}" type="sibTrans" cxnId="{7529009E-3974-468F-BE61-313D9DCF7A80}">
      <dgm:prSet/>
      <dgm:spPr/>
      <dgm:t>
        <a:bodyPr/>
        <a:lstStyle/>
        <a:p>
          <a:endParaRPr lang="en-US"/>
        </a:p>
      </dgm:t>
    </dgm:pt>
    <dgm:pt modelId="{335D975A-E467-4AB5-A2C2-4635884E7E7D}">
      <dgm:prSet/>
      <dgm:spPr/>
      <dgm:t>
        <a:bodyPr/>
        <a:lstStyle/>
        <a:p>
          <a:r>
            <a:rPr lang="en-US" dirty="0">
              <a:latin typeface="Calibri"/>
            </a:rPr>
            <a:t>Doing so, will help you both </a:t>
          </a:r>
          <a:r>
            <a:rPr lang="en-US" b="1" dirty="0">
              <a:solidFill>
                <a:schemeClr val="tx2"/>
              </a:solidFill>
              <a:latin typeface="Calibri"/>
            </a:rPr>
            <a:t>broaden your own behavioral repertoire</a:t>
          </a:r>
          <a:r>
            <a:rPr lang="en-US" b="1" dirty="0">
              <a:latin typeface="Calibri"/>
            </a:rPr>
            <a:t> </a:t>
          </a:r>
          <a:r>
            <a:rPr lang="en-US" dirty="0">
              <a:latin typeface="Calibri"/>
            </a:rPr>
            <a:t>– meaning that you can engage comfortably in a wider range of actions - and </a:t>
          </a:r>
          <a:r>
            <a:rPr lang="en-US" b="1" dirty="0">
              <a:latin typeface="Calibri"/>
            </a:rPr>
            <a:t>have greater tolerance for differences</a:t>
          </a:r>
          <a:r>
            <a:rPr lang="en-US" dirty="0">
              <a:latin typeface="Calibri"/>
            </a:rPr>
            <a:t> in the behavior of others</a:t>
          </a:r>
        </a:p>
      </dgm:t>
    </dgm:pt>
    <dgm:pt modelId="{B8933BD3-D38C-4B5B-ABBB-59F0B5237626}" type="parTrans" cxnId="{8C2DA17A-9E30-42FB-AE9B-5B55D7EE2862}">
      <dgm:prSet/>
      <dgm:spPr/>
      <dgm:t>
        <a:bodyPr/>
        <a:lstStyle/>
        <a:p>
          <a:endParaRPr lang="en-US"/>
        </a:p>
      </dgm:t>
    </dgm:pt>
    <dgm:pt modelId="{BC59D451-8602-40A3-A513-11F45F9A6135}" type="sibTrans" cxnId="{8C2DA17A-9E30-42FB-AE9B-5B55D7EE2862}">
      <dgm:prSet/>
      <dgm:spPr/>
      <dgm:t>
        <a:bodyPr/>
        <a:lstStyle/>
        <a:p>
          <a:endParaRPr lang="en-US"/>
        </a:p>
      </dgm:t>
    </dgm:pt>
    <dgm:pt modelId="{25E0D044-69AA-49CE-91C8-FBCD4AB04184}" type="pres">
      <dgm:prSet presAssocID="{534DC3D5-ACEE-4C34-B3C5-33DC9369EF71}" presName="diagram" presStyleCnt="0">
        <dgm:presLayoutVars>
          <dgm:dir/>
          <dgm:resizeHandles val="exact"/>
        </dgm:presLayoutVars>
      </dgm:prSet>
      <dgm:spPr/>
    </dgm:pt>
    <dgm:pt modelId="{C62277F4-E3F8-4FB6-8470-770849D83F2E}" type="pres">
      <dgm:prSet presAssocID="{C028556B-DF8C-4CDB-9B14-A197A4BE8919}" presName="node" presStyleLbl="node1" presStyleIdx="0" presStyleCnt="2">
        <dgm:presLayoutVars>
          <dgm:bulletEnabled val="1"/>
        </dgm:presLayoutVars>
      </dgm:prSet>
      <dgm:spPr/>
    </dgm:pt>
    <dgm:pt modelId="{16CEEFD6-63F5-4A84-802D-18E69457C396}" type="pres">
      <dgm:prSet presAssocID="{D5C7DBD5-C8DC-4039-978D-1D38E488CFE7}" presName="sibTrans" presStyleCnt="0"/>
      <dgm:spPr/>
    </dgm:pt>
    <dgm:pt modelId="{6CCB014F-A8A1-4AD3-9378-89232BE7EBCF}" type="pres">
      <dgm:prSet presAssocID="{335D975A-E467-4AB5-A2C2-4635884E7E7D}" presName="node" presStyleLbl="node1" presStyleIdx="1" presStyleCnt="2">
        <dgm:presLayoutVars>
          <dgm:bulletEnabled val="1"/>
        </dgm:presLayoutVars>
      </dgm:prSet>
      <dgm:spPr/>
    </dgm:pt>
  </dgm:ptLst>
  <dgm:cxnLst>
    <dgm:cxn modelId="{4151EA22-4EF2-4E81-AEA2-1F98CFF198AB}" type="presOf" srcId="{C028556B-DF8C-4CDB-9B14-A197A4BE8919}" destId="{C62277F4-E3F8-4FB6-8470-770849D83F2E}" srcOrd="0" destOrd="0" presId="urn:microsoft.com/office/officeart/2005/8/layout/default"/>
    <dgm:cxn modelId="{689BE96E-EC78-49D8-AB23-6EB265CEF776}" type="presOf" srcId="{335D975A-E467-4AB5-A2C2-4635884E7E7D}" destId="{6CCB014F-A8A1-4AD3-9378-89232BE7EBCF}" srcOrd="0" destOrd="0" presId="urn:microsoft.com/office/officeart/2005/8/layout/default"/>
    <dgm:cxn modelId="{8C2DA17A-9E30-42FB-AE9B-5B55D7EE2862}" srcId="{534DC3D5-ACEE-4C34-B3C5-33DC9369EF71}" destId="{335D975A-E467-4AB5-A2C2-4635884E7E7D}" srcOrd="1" destOrd="0" parTransId="{B8933BD3-D38C-4B5B-ABBB-59F0B5237626}" sibTransId="{BC59D451-8602-40A3-A513-11F45F9A6135}"/>
    <dgm:cxn modelId="{22B74588-AC10-4CF1-AEA0-14BCCC3E183E}" type="presOf" srcId="{534DC3D5-ACEE-4C34-B3C5-33DC9369EF71}" destId="{25E0D044-69AA-49CE-91C8-FBCD4AB04184}" srcOrd="0" destOrd="0" presId="urn:microsoft.com/office/officeart/2005/8/layout/default"/>
    <dgm:cxn modelId="{7529009E-3974-468F-BE61-313D9DCF7A80}" srcId="{534DC3D5-ACEE-4C34-B3C5-33DC9369EF71}" destId="{C028556B-DF8C-4CDB-9B14-A197A4BE8919}" srcOrd="0" destOrd="0" parTransId="{4EE14145-C3CC-408E-8F3E-D2E94394462A}" sibTransId="{D5C7DBD5-C8DC-4039-978D-1D38E488CFE7}"/>
    <dgm:cxn modelId="{81ED3609-56AA-4653-BCE7-078E4EC98E47}" type="presParOf" srcId="{25E0D044-69AA-49CE-91C8-FBCD4AB04184}" destId="{C62277F4-E3F8-4FB6-8470-770849D83F2E}" srcOrd="0" destOrd="0" presId="urn:microsoft.com/office/officeart/2005/8/layout/default"/>
    <dgm:cxn modelId="{3E95B5D6-8351-4275-B5D6-F03C53DDFF26}" type="presParOf" srcId="{25E0D044-69AA-49CE-91C8-FBCD4AB04184}" destId="{16CEEFD6-63F5-4A84-802D-18E69457C396}" srcOrd="1" destOrd="0" presId="urn:microsoft.com/office/officeart/2005/8/layout/default"/>
    <dgm:cxn modelId="{F947F779-AC15-4B3C-989B-A0C612D7D2A7}" type="presParOf" srcId="{25E0D044-69AA-49CE-91C8-FBCD4AB04184}" destId="{6CCB014F-A8A1-4AD3-9378-89232BE7EBC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1450EE-39F3-41A7-8C3F-89F394387C31}" type="doc">
      <dgm:prSet loTypeId="urn:microsoft.com/office/officeart/2005/8/layout/vProcess5" loCatId="process" qsTypeId="urn:microsoft.com/office/officeart/2005/8/quickstyle/3d1" qsCatId="3D" csTypeId="urn:microsoft.com/office/officeart/2005/8/colors/colorful4" csCatId="colorful" phldr="1"/>
      <dgm:spPr/>
      <dgm:t>
        <a:bodyPr/>
        <a:lstStyle/>
        <a:p>
          <a:endParaRPr lang="en-US"/>
        </a:p>
      </dgm:t>
    </dgm:pt>
    <dgm:pt modelId="{396DBAA8-6DB5-441E-BCD9-9C4D7E00B0C3}">
      <dgm:prSet phldrT="[Text]"/>
      <dgm:spPr/>
      <dgm:t>
        <a:bodyPr/>
        <a:lstStyle/>
        <a:p>
          <a:pPr>
            <a:buFont typeface="Arial" panose="020B0604020202020204" pitchFamily="34" charset="0"/>
            <a:buChar char="•"/>
          </a:pPr>
          <a:r>
            <a:rPr lang="en-US" spc="-10" dirty="0">
              <a:latin typeface="Arial"/>
              <a:cs typeface="Arial"/>
            </a:rPr>
            <a:t>How</a:t>
          </a:r>
          <a:r>
            <a:rPr lang="en-US" spc="-5" dirty="0">
              <a:latin typeface="Arial"/>
              <a:cs typeface="Arial"/>
            </a:rPr>
            <a:t> do</a:t>
          </a:r>
          <a:r>
            <a:rPr lang="en-US" spc="15" dirty="0">
              <a:latin typeface="Arial"/>
              <a:cs typeface="Arial"/>
            </a:rPr>
            <a:t> </a:t>
          </a:r>
          <a:r>
            <a:rPr lang="en-US" spc="-15" dirty="0">
              <a:latin typeface="Arial"/>
              <a:cs typeface="Arial"/>
            </a:rPr>
            <a:t>you</a:t>
          </a:r>
          <a:r>
            <a:rPr lang="en-US" spc="25" dirty="0">
              <a:latin typeface="Arial"/>
              <a:cs typeface="Arial"/>
            </a:rPr>
            <a:t> </a:t>
          </a:r>
          <a:r>
            <a:rPr lang="en-US" spc="-5" dirty="0">
              <a:latin typeface="Arial"/>
              <a:cs typeface="Arial"/>
            </a:rPr>
            <a:t>see </a:t>
          </a:r>
          <a:r>
            <a:rPr lang="en-US" spc="-10" dirty="0">
              <a:latin typeface="Arial"/>
              <a:cs typeface="Arial"/>
            </a:rPr>
            <a:t>your</a:t>
          </a:r>
          <a:r>
            <a:rPr lang="en-US" spc="35" dirty="0">
              <a:latin typeface="Arial"/>
              <a:cs typeface="Arial"/>
            </a:rPr>
            <a:t> </a:t>
          </a:r>
          <a:r>
            <a:rPr lang="en-US" spc="-5" dirty="0">
              <a:latin typeface="Arial"/>
              <a:cs typeface="Arial"/>
            </a:rPr>
            <a:t>profile</a:t>
          </a:r>
          <a:r>
            <a:rPr lang="en-US" dirty="0">
              <a:latin typeface="Arial"/>
              <a:cs typeface="Arial"/>
            </a:rPr>
            <a:t> </a:t>
          </a:r>
          <a:r>
            <a:rPr lang="en-US" spc="-10" dirty="0">
              <a:latin typeface="Arial"/>
              <a:cs typeface="Arial"/>
            </a:rPr>
            <a:t>“showing</a:t>
          </a:r>
          <a:r>
            <a:rPr lang="en-US" spc="-5" dirty="0">
              <a:latin typeface="Arial"/>
              <a:cs typeface="Arial"/>
            </a:rPr>
            <a:t> </a:t>
          </a:r>
          <a:r>
            <a:rPr lang="en-US" spc="-10" dirty="0">
              <a:latin typeface="Arial"/>
              <a:cs typeface="Arial"/>
            </a:rPr>
            <a:t>up”</a:t>
          </a:r>
          <a:r>
            <a:rPr lang="en-US" spc="20" dirty="0">
              <a:latin typeface="Arial"/>
              <a:cs typeface="Arial"/>
            </a:rPr>
            <a:t> </a:t>
          </a:r>
          <a:r>
            <a:rPr lang="en-US" dirty="0">
              <a:latin typeface="Arial"/>
              <a:cs typeface="Arial"/>
            </a:rPr>
            <a:t>in</a:t>
          </a:r>
          <a:r>
            <a:rPr lang="en-US" spc="-10" dirty="0">
              <a:latin typeface="Arial"/>
              <a:cs typeface="Arial"/>
            </a:rPr>
            <a:t> your</a:t>
          </a:r>
          <a:r>
            <a:rPr lang="en-US" spc="30" dirty="0">
              <a:latin typeface="Arial"/>
              <a:cs typeface="Arial"/>
            </a:rPr>
            <a:t> </a:t>
          </a:r>
          <a:r>
            <a:rPr lang="en-US" spc="-10" dirty="0">
              <a:latin typeface="Arial"/>
              <a:cs typeface="Arial"/>
            </a:rPr>
            <a:t>group</a:t>
          </a:r>
          <a:r>
            <a:rPr lang="en-US" spc="15" dirty="0">
              <a:latin typeface="Arial"/>
              <a:cs typeface="Arial"/>
            </a:rPr>
            <a:t> </a:t>
          </a:r>
          <a:r>
            <a:rPr lang="en-US" spc="-5" dirty="0">
              <a:latin typeface="Arial"/>
              <a:cs typeface="Arial"/>
            </a:rPr>
            <a:t>thus</a:t>
          </a:r>
          <a:r>
            <a:rPr lang="en-US" spc="10" dirty="0">
              <a:latin typeface="Arial"/>
              <a:cs typeface="Arial"/>
            </a:rPr>
            <a:t> </a:t>
          </a:r>
          <a:r>
            <a:rPr lang="en-US" spc="-25" dirty="0">
              <a:latin typeface="Arial"/>
              <a:cs typeface="Arial"/>
            </a:rPr>
            <a:t>far,</a:t>
          </a:r>
          <a:r>
            <a:rPr lang="en-US" spc="20" dirty="0">
              <a:latin typeface="Arial"/>
              <a:cs typeface="Arial"/>
            </a:rPr>
            <a:t> </a:t>
          </a:r>
          <a:r>
            <a:rPr lang="en-US" spc="-5" dirty="0">
              <a:latin typeface="Arial"/>
              <a:cs typeface="Arial"/>
            </a:rPr>
            <a:t>or</a:t>
          </a:r>
          <a:r>
            <a:rPr lang="en-US" spc="10" dirty="0">
              <a:latin typeface="Arial"/>
              <a:cs typeface="Arial"/>
            </a:rPr>
            <a:t> </a:t>
          </a:r>
          <a:r>
            <a:rPr lang="en-US" dirty="0">
              <a:latin typeface="Arial"/>
              <a:cs typeface="Arial"/>
            </a:rPr>
            <a:t>in </a:t>
          </a:r>
          <a:r>
            <a:rPr lang="en-US" spc="-10" dirty="0">
              <a:latin typeface="Arial"/>
              <a:cs typeface="Arial"/>
            </a:rPr>
            <a:t>your</a:t>
          </a:r>
          <a:r>
            <a:rPr lang="en-US" spc="30" dirty="0">
              <a:latin typeface="Arial"/>
              <a:cs typeface="Arial"/>
            </a:rPr>
            <a:t> </a:t>
          </a:r>
          <a:r>
            <a:rPr lang="en-US" spc="-10" dirty="0">
              <a:latin typeface="Arial"/>
              <a:cs typeface="Arial"/>
            </a:rPr>
            <a:t>work</a:t>
          </a:r>
          <a:r>
            <a:rPr lang="en-US" spc="30" dirty="0">
              <a:latin typeface="Arial"/>
              <a:cs typeface="Arial"/>
            </a:rPr>
            <a:t> </a:t>
          </a:r>
          <a:r>
            <a:rPr lang="en-US" spc="-5" dirty="0">
              <a:latin typeface="Arial"/>
              <a:cs typeface="Arial"/>
            </a:rPr>
            <a:t>or</a:t>
          </a:r>
          <a:r>
            <a:rPr lang="en-US" spc="10" dirty="0">
              <a:latin typeface="Arial"/>
              <a:cs typeface="Arial"/>
            </a:rPr>
            <a:t> </a:t>
          </a:r>
          <a:r>
            <a:rPr lang="en-US" spc="-5" dirty="0">
              <a:latin typeface="Arial"/>
              <a:cs typeface="Arial"/>
            </a:rPr>
            <a:t>personal</a:t>
          </a:r>
          <a:r>
            <a:rPr lang="en-US" dirty="0">
              <a:latin typeface="Arial"/>
              <a:cs typeface="Arial"/>
            </a:rPr>
            <a:t> life?</a:t>
          </a:r>
          <a:r>
            <a:rPr lang="en-US" spc="5" dirty="0">
              <a:latin typeface="Arial"/>
              <a:cs typeface="Arial"/>
            </a:rPr>
            <a:t> </a:t>
          </a:r>
          <a:endParaRPr lang="en-US" dirty="0"/>
        </a:p>
      </dgm:t>
    </dgm:pt>
    <dgm:pt modelId="{31A05666-A3C9-4264-9992-FD853E7329FF}" type="parTrans" cxnId="{C5A7207E-3B92-48EF-BB9B-2E17A53D5413}">
      <dgm:prSet/>
      <dgm:spPr/>
      <dgm:t>
        <a:bodyPr/>
        <a:lstStyle/>
        <a:p>
          <a:endParaRPr lang="en-US"/>
        </a:p>
      </dgm:t>
    </dgm:pt>
    <dgm:pt modelId="{EB1C3E40-327D-4F10-99B6-C214D0589722}" type="sibTrans" cxnId="{C5A7207E-3B92-48EF-BB9B-2E17A53D5413}">
      <dgm:prSet/>
      <dgm:spPr/>
      <dgm:t>
        <a:bodyPr/>
        <a:lstStyle/>
        <a:p>
          <a:endParaRPr lang="en-US"/>
        </a:p>
      </dgm:t>
    </dgm:pt>
    <dgm:pt modelId="{8D3B5E41-8DE9-4739-BCFE-1EE19A804E6B}">
      <dgm:prSet/>
      <dgm:spPr/>
      <dgm:t>
        <a:bodyPr/>
        <a:lstStyle/>
        <a:p>
          <a:r>
            <a:rPr lang="en-US" spc="-5" dirty="0">
              <a:latin typeface="Arial"/>
              <a:cs typeface="Arial"/>
            </a:rPr>
            <a:t>What</a:t>
          </a:r>
          <a:r>
            <a:rPr lang="en-US" dirty="0">
              <a:latin typeface="Arial"/>
              <a:cs typeface="Arial"/>
            </a:rPr>
            <a:t> </a:t>
          </a:r>
          <a:r>
            <a:rPr lang="en-US" spc="-5" dirty="0">
              <a:latin typeface="Arial"/>
              <a:cs typeface="Arial"/>
            </a:rPr>
            <a:t>might </a:t>
          </a:r>
          <a:r>
            <a:rPr lang="en-US" spc="-430" dirty="0">
              <a:latin typeface="Arial"/>
              <a:cs typeface="Arial"/>
            </a:rPr>
            <a:t> </a:t>
          </a:r>
          <a:r>
            <a:rPr lang="en-US" spc="-15" dirty="0">
              <a:latin typeface="Arial"/>
              <a:cs typeface="Arial"/>
            </a:rPr>
            <a:t>you</a:t>
          </a:r>
          <a:r>
            <a:rPr lang="en-US" spc="20" dirty="0">
              <a:latin typeface="Arial"/>
              <a:cs typeface="Arial"/>
            </a:rPr>
            <a:t> </a:t>
          </a:r>
          <a:r>
            <a:rPr lang="en-US" spc="-5" dirty="0">
              <a:latin typeface="Arial"/>
              <a:cs typeface="Arial"/>
            </a:rPr>
            <a:t>do to</a:t>
          </a:r>
          <a:r>
            <a:rPr lang="en-US" spc="10" dirty="0">
              <a:latin typeface="Arial"/>
              <a:cs typeface="Arial"/>
            </a:rPr>
            <a:t> </a:t>
          </a:r>
          <a:r>
            <a:rPr lang="en-US" spc="-10" dirty="0">
              <a:latin typeface="Arial"/>
              <a:cs typeface="Arial"/>
            </a:rPr>
            <a:t>experiment</a:t>
          </a:r>
          <a:r>
            <a:rPr lang="en-US" spc="20" dirty="0">
              <a:latin typeface="Arial"/>
              <a:cs typeface="Arial"/>
            </a:rPr>
            <a:t> </a:t>
          </a:r>
          <a:r>
            <a:rPr lang="en-US" spc="-5" dirty="0">
              <a:latin typeface="Arial"/>
              <a:cs typeface="Arial"/>
            </a:rPr>
            <a:t>to</a:t>
          </a:r>
          <a:r>
            <a:rPr lang="en-US" spc="10" dirty="0">
              <a:latin typeface="Arial"/>
              <a:cs typeface="Arial"/>
            </a:rPr>
            <a:t> </a:t>
          </a:r>
          <a:r>
            <a:rPr lang="en-US" spc="-10" dirty="0">
              <a:latin typeface="Arial"/>
              <a:cs typeface="Arial"/>
            </a:rPr>
            <a:t>broaden</a:t>
          </a:r>
          <a:r>
            <a:rPr lang="en-US" spc="10" dirty="0">
              <a:latin typeface="Arial"/>
              <a:cs typeface="Arial"/>
            </a:rPr>
            <a:t> </a:t>
          </a:r>
          <a:r>
            <a:rPr lang="en-US" spc="-10" dirty="0">
              <a:latin typeface="Arial"/>
              <a:cs typeface="Arial"/>
            </a:rPr>
            <a:t>your</a:t>
          </a:r>
          <a:r>
            <a:rPr lang="en-US" spc="30" dirty="0">
              <a:latin typeface="Arial"/>
              <a:cs typeface="Arial"/>
            </a:rPr>
            <a:t> </a:t>
          </a:r>
          <a:r>
            <a:rPr lang="en-US" spc="-5" dirty="0">
              <a:latin typeface="Arial"/>
              <a:cs typeface="Arial"/>
            </a:rPr>
            <a:t>profile?</a:t>
          </a:r>
          <a:endParaRPr lang="en-US" dirty="0">
            <a:latin typeface="Arial"/>
            <a:cs typeface="Arial"/>
          </a:endParaRPr>
        </a:p>
      </dgm:t>
    </dgm:pt>
    <dgm:pt modelId="{79AA9BA5-7503-4546-9440-A8C082D27CA3}" type="parTrans" cxnId="{7BF1A75F-D455-4D79-8BE4-773B09F758C0}">
      <dgm:prSet/>
      <dgm:spPr/>
      <dgm:t>
        <a:bodyPr/>
        <a:lstStyle/>
        <a:p>
          <a:endParaRPr lang="en-US"/>
        </a:p>
      </dgm:t>
    </dgm:pt>
    <dgm:pt modelId="{2A4480DE-40D2-4C86-A7CE-6864CC971AEE}" type="sibTrans" cxnId="{7BF1A75F-D455-4D79-8BE4-773B09F758C0}">
      <dgm:prSet/>
      <dgm:spPr/>
      <dgm:t>
        <a:bodyPr/>
        <a:lstStyle/>
        <a:p>
          <a:endParaRPr lang="en-US"/>
        </a:p>
      </dgm:t>
    </dgm:pt>
    <dgm:pt modelId="{384C51FF-B87C-4934-AB3F-AC9CFEF1A260}">
      <dgm:prSet/>
      <dgm:spPr/>
      <dgm:t>
        <a:bodyPr/>
        <a:lstStyle/>
        <a:p>
          <a:r>
            <a:rPr lang="en-US" dirty="0">
              <a:solidFill>
                <a:schemeClr val="bg1"/>
              </a:solidFill>
              <a:uFill>
                <a:solidFill>
                  <a:srgbClr val="000000"/>
                </a:solidFill>
              </a:uFill>
              <a:latin typeface="Calibri"/>
              <a:ea typeface="Calibri"/>
              <a:cs typeface="Calibri"/>
            </a:rPr>
            <a:t>What might you do to experiment to broaden your profile in your group? </a:t>
          </a:r>
          <a:endParaRPr lang="en-US" dirty="0">
            <a:solidFill>
              <a:schemeClr val="bg1"/>
            </a:solidFill>
            <a:latin typeface="Arial"/>
            <a:cs typeface="Arial"/>
          </a:endParaRPr>
        </a:p>
      </dgm:t>
    </dgm:pt>
    <dgm:pt modelId="{E4008C14-C6BF-4AB0-BED4-3D9C5164387B}" type="parTrans" cxnId="{46699CAB-AB6E-4C9F-9073-160C82707C02}">
      <dgm:prSet/>
      <dgm:spPr/>
      <dgm:t>
        <a:bodyPr/>
        <a:lstStyle/>
        <a:p>
          <a:endParaRPr lang="en-US"/>
        </a:p>
      </dgm:t>
    </dgm:pt>
    <dgm:pt modelId="{7F4A11B7-41CF-4DE3-982C-BE1FA32AA9C3}" type="sibTrans" cxnId="{46699CAB-AB6E-4C9F-9073-160C82707C02}">
      <dgm:prSet/>
      <dgm:spPr/>
      <dgm:t>
        <a:bodyPr/>
        <a:lstStyle/>
        <a:p>
          <a:endParaRPr lang="en-US"/>
        </a:p>
      </dgm:t>
    </dgm:pt>
    <dgm:pt modelId="{2B2F429A-9D30-4DA3-AA09-7001DA595976}" type="pres">
      <dgm:prSet presAssocID="{F41450EE-39F3-41A7-8C3F-89F394387C31}" presName="outerComposite" presStyleCnt="0">
        <dgm:presLayoutVars>
          <dgm:chMax val="5"/>
          <dgm:dir/>
          <dgm:resizeHandles val="exact"/>
        </dgm:presLayoutVars>
      </dgm:prSet>
      <dgm:spPr/>
    </dgm:pt>
    <dgm:pt modelId="{E6088272-0B13-4209-9D23-6D2862F24F4F}" type="pres">
      <dgm:prSet presAssocID="{F41450EE-39F3-41A7-8C3F-89F394387C31}" presName="dummyMaxCanvas" presStyleCnt="0">
        <dgm:presLayoutVars/>
      </dgm:prSet>
      <dgm:spPr/>
    </dgm:pt>
    <dgm:pt modelId="{77DCC5A7-031D-49C4-A26E-6CA73D77BF89}" type="pres">
      <dgm:prSet presAssocID="{F41450EE-39F3-41A7-8C3F-89F394387C31}" presName="ThreeNodes_1" presStyleLbl="node1" presStyleIdx="0" presStyleCnt="3">
        <dgm:presLayoutVars>
          <dgm:bulletEnabled val="1"/>
        </dgm:presLayoutVars>
      </dgm:prSet>
      <dgm:spPr/>
    </dgm:pt>
    <dgm:pt modelId="{DD54C166-A759-4637-9BF9-9AE909B054E2}" type="pres">
      <dgm:prSet presAssocID="{F41450EE-39F3-41A7-8C3F-89F394387C31}" presName="ThreeNodes_2" presStyleLbl="node1" presStyleIdx="1" presStyleCnt="3">
        <dgm:presLayoutVars>
          <dgm:bulletEnabled val="1"/>
        </dgm:presLayoutVars>
      </dgm:prSet>
      <dgm:spPr/>
    </dgm:pt>
    <dgm:pt modelId="{48145A61-BA5C-47BA-9E9A-107812206702}" type="pres">
      <dgm:prSet presAssocID="{F41450EE-39F3-41A7-8C3F-89F394387C31}" presName="ThreeNodes_3" presStyleLbl="node1" presStyleIdx="2" presStyleCnt="3">
        <dgm:presLayoutVars>
          <dgm:bulletEnabled val="1"/>
        </dgm:presLayoutVars>
      </dgm:prSet>
      <dgm:spPr/>
    </dgm:pt>
    <dgm:pt modelId="{BDA7AC8B-2B6A-4F24-8F99-D7533CCBC7E9}" type="pres">
      <dgm:prSet presAssocID="{F41450EE-39F3-41A7-8C3F-89F394387C31}" presName="ThreeConn_1-2" presStyleLbl="fgAccFollowNode1" presStyleIdx="0" presStyleCnt="2">
        <dgm:presLayoutVars>
          <dgm:bulletEnabled val="1"/>
        </dgm:presLayoutVars>
      </dgm:prSet>
      <dgm:spPr/>
    </dgm:pt>
    <dgm:pt modelId="{FE578A60-524A-42A5-A684-1D72AB6AC9B9}" type="pres">
      <dgm:prSet presAssocID="{F41450EE-39F3-41A7-8C3F-89F394387C31}" presName="ThreeConn_2-3" presStyleLbl="fgAccFollowNode1" presStyleIdx="1" presStyleCnt="2">
        <dgm:presLayoutVars>
          <dgm:bulletEnabled val="1"/>
        </dgm:presLayoutVars>
      </dgm:prSet>
      <dgm:spPr/>
    </dgm:pt>
    <dgm:pt modelId="{A461D794-9C4E-408D-BC55-6DBB7E98294D}" type="pres">
      <dgm:prSet presAssocID="{F41450EE-39F3-41A7-8C3F-89F394387C31}" presName="ThreeNodes_1_text" presStyleLbl="node1" presStyleIdx="2" presStyleCnt="3">
        <dgm:presLayoutVars>
          <dgm:bulletEnabled val="1"/>
        </dgm:presLayoutVars>
      </dgm:prSet>
      <dgm:spPr/>
    </dgm:pt>
    <dgm:pt modelId="{C6964AD2-F81D-4BD0-BDB4-7BE1F008F96E}" type="pres">
      <dgm:prSet presAssocID="{F41450EE-39F3-41A7-8C3F-89F394387C31}" presName="ThreeNodes_2_text" presStyleLbl="node1" presStyleIdx="2" presStyleCnt="3">
        <dgm:presLayoutVars>
          <dgm:bulletEnabled val="1"/>
        </dgm:presLayoutVars>
      </dgm:prSet>
      <dgm:spPr/>
    </dgm:pt>
    <dgm:pt modelId="{D5FA6A9D-EBA7-4103-93F0-C1FBABF1E122}" type="pres">
      <dgm:prSet presAssocID="{F41450EE-39F3-41A7-8C3F-89F394387C31}" presName="ThreeNodes_3_text" presStyleLbl="node1" presStyleIdx="2" presStyleCnt="3">
        <dgm:presLayoutVars>
          <dgm:bulletEnabled val="1"/>
        </dgm:presLayoutVars>
      </dgm:prSet>
      <dgm:spPr/>
    </dgm:pt>
  </dgm:ptLst>
  <dgm:cxnLst>
    <dgm:cxn modelId="{BC4C000E-4BF5-47B1-A03D-9F6092242EAF}" type="presOf" srcId="{396DBAA8-6DB5-441E-BCD9-9C4D7E00B0C3}" destId="{77DCC5A7-031D-49C4-A26E-6CA73D77BF89}" srcOrd="0" destOrd="0" presId="urn:microsoft.com/office/officeart/2005/8/layout/vProcess5"/>
    <dgm:cxn modelId="{574A6120-D3E0-442F-B84A-174289648C27}" type="presOf" srcId="{8D3B5E41-8DE9-4739-BCFE-1EE19A804E6B}" destId="{DD54C166-A759-4637-9BF9-9AE909B054E2}" srcOrd="0" destOrd="0" presId="urn:microsoft.com/office/officeart/2005/8/layout/vProcess5"/>
    <dgm:cxn modelId="{5E5E972F-7414-4DE8-8A74-40673C37C634}" type="presOf" srcId="{384C51FF-B87C-4934-AB3F-AC9CFEF1A260}" destId="{D5FA6A9D-EBA7-4103-93F0-C1FBABF1E122}" srcOrd="1" destOrd="0" presId="urn:microsoft.com/office/officeart/2005/8/layout/vProcess5"/>
    <dgm:cxn modelId="{C88C3930-DF09-4F91-AF2E-E4A76C86F19A}" type="presOf" srcId="{2A4480DE-40D2-4C86-A7CE-6864CC971AEE}" destId="{FE578A60-524A-42A5-A684-1D72AB6AC9B9}" srcOrd="0" destOrd="0" presId="urn:microsoft.com/office/officeart/2005/8/layout/vProcess5"/>
    <dgm:cxn modelId="{7BF1A75F-D455-4D79-8BE4-773B09F758C0}" srcId="{F41450EE-39F3-41A7-8C3F-89F394387C31}" destId="{8D3B5E41-8DE9-4739-BCFE-1EE19A804E6B}" srcOrd="1" destOrd="0" parTransId="{79AA9BA5-7503-4546-9440-A8C082D27CA3}" sibTransId="{2A4480DE-40D2-4C86-A7CE-6864CC971AEE}"/>
    <dgm:cxn modelId="{F53B8460-B8CD-4CC5-8214-9005962C3008}" type="presOf" srcId="{8D3B5E41-8DE9-4739-BCFE-1EE19A804E6B}" destId="{C6964AD2-F81D-4BD0-BDB4-7BE1F008F96E}" srcOrd="1" destOrd="0" presId="urn:microsoft.com/office/officeart/2005/8/layout/vProcess5"/>
    <dgm:cxn modelId="{70D1BF72-79DC-4AFD-B363-9746B334CA7D}" type="presOf" srcId="{EB1C3E40-327D-4F10-99B6-C214D0589722}" destId="{BDA7AC8B-2B6A-4F24-8F99-D7533CCBC7E9}" srcOrd="0" destOrd="0" presId="urn:microsoft.com/office/officeart/2005/8/layout/vProcess5"/>
    <dgm:cxn modelId="{C5A7207E-3B92-48EF-BB9B-2E17A53D5413}" srcId="{F41450EE-39F3-41A7-8C3F-89F394387C31}" destId="{396DBAA8-6DB5-441E-BCD9-9C4D7E00B0C3}" srcOrd="0" destOrd="0" parTransId="{31A05666-A3C9-4264-9992-FD853E7329FF}" sibTransId="{EB1C3E40-327D-4F10-99B6-C214D0589722}"/>
    <dgm:cxn modelId="{2BAF53A4-52DE-4795-BAD8-DAA6BC4C0A77}" type="presOf" srcId="{384C51FF-B87C-4934-AB3F-AC9CFEF1A260}" destId="{48145A61-BA5C-47BA-9E9A-107812206702}" srcOrd="0" destOrd="0" presId="urn:microsoft.com/office/officeart/2005/8/layout/vProcess5"/>
    <dgm:cxn modelId="{46699CAB-AB6E-4C9F-9073-160C82707C02}" srcId="{F41450EE-39F3-41A7-8C3F-89F394387C31}" destId="{384C51FF-B87C-4934-AB3F-AC9CFEF1A260}" srcOrd="2" destOrd="0" parTransId="{E4008C14-C6BF-4AB0-BED4-3D9C5164387B}" sibTransId="{7F4A11B7-41CF-4DE3-982C-BE1FA32AA9C3}"/>
    <dgm:cxn modelId="{DEC3FBF2-FD8C-4A20-91D1-3A083925112A}" type="presOf" srcId="{396DBAA8-6DB5-441E-BCD9-9C4D7E00B0C3}" destId="{A461D794-9C4E-408D-BC55-6DBB7E98294D}" srcOrd="1" destOrd="0" presId="urn:microsoft.com/office/officeart/2005/8/layout/vProcess5"/>
    <dgm:cxn modelId="{D58A16F7-F11B-44BA-9C0C-10131438984D}" type="presOf" srcId="{F41450EE-39F3-41A7-8C3F-89F394387C31}" destId="{2B2F429A-9D30-4DA3-AA09-7001DA595976}" srcOrd="0" destOrd="0" presId="urn:microsoft.com/office/officeart/2005/8/layout/vProcess5"/>
    <dgm:cxn modelId="{452A0642-CF1D-42A5-B2A9-EF6E2661834F}" type="presParOf" srcId="{2B2F429A-9D30-4DA3-AA09-7001DA595976}" destId="{E6088272-0B13-4209-9D23-6D2862F24F4F}" srcOrd="0" destOrd="0" presId="urn:microsoft.com/office/officeart/2005/8/layout/vProcess5"/>
    <dgm:cxn modelId="{A0B2DA2E-20AA-41F2-9FE0-F832533D3555}" type="presParOf" srcId="{2B2F429A-9D30-4DA3-AA09-7001DA595976}" destId="{77DCC5A7-031D-49C4-A26E-6CA73D77BF89}" srcOrd="1" destOrd="0" presId="urn:microsoft.com/office/officeart/2005/8/layout/vProcess5"/>
    <dgm:cxn modelId="{EBC99EF9-BE5E-4ECF-A31E-3DB7FCE2E37D}" type="presParOf" srcId="{2B2F429A-9D30-4DA3-AA09-7001DA595976}" destId="{DD54C166-A759-4637-9BF9-9AE909B054E2}" srcOrd="2" destOrd="0" presId="urn:microsoft.com/office/officeart/2005/8/layout/vProcess5"/>
    <dgm:cxn modelId="{87D70B72-CAF7-4A1A-86C1-4DECC81619B4}" type="presParOf" srcId="{2B2F429A-9D30-4DA3-AA09-7001DA595976}" destId="{48145A61-BA5C-47BA-9E9A-107812206702}" srcOrd="3" destOrd="0" presId="urn:microsoft.com/office/officeart/2005/8/layout/vProcess5"/>
    <dgm:cxn modelId="{C7D14C32-9517-4943-87A5-603BEED66CB6}" type="presParOf" srcId="{2B2F429A-9D30-4DA3-AA09-7001DA595976}" destId="{BDA7AC8B-2B6A-4F24-8F99-D7533CCBC7E9}" srcOrd="4" destOrd="0" presId="urn:microsoft.com/office/officeart/2005/8/layout/vProcess5"/>
    <dgm:cxn modelId="{B54BE039-F74E-4CA1-9940-63B371A00B53}" type="presParOf" srcId="{2B2F429A-9D30-4DA3-AA09-7001DA595976}" destId="{FE578A60-524A-42A5-A684-1D72AB6AC9B9}" srcOrd="5" destOrd="0" presId="urn:microsoft.com/office/officeart/2005/8/layout/vProcess5"/>
    <dgm:cxn modelId="{4C02CA10-F011-4079-8A7D-EC40FA53BA61}" type="presParOf" srcId="{2B2F429A-9D30-4DA3-AA09-7001DA595976}" destId="{A461D794-9C4E-408D-BC55-6DBB7E98294D}" srcOrd="6" destOrd="0" presId="urn:microsoft.com/office/officeart/2005/8/layout/vProcess5"/>
    <dgm:cxn modelId="{332E173E-3059-4A4C-8480-46C79099F228}" type="presParOf" srcId="{2B2F429A-9D30-4DA3-AA09-7001DA595976}" destId="{C6964AD2-F81D-4BD0-BDB4-7BE1F008F96E}" srcOrd="7" destOrd="0" presId="urn:microsoft.com/office/officeart/2005/8/layout/vProcess5"/>
    <dgm:cxn modelId="{37576DEF-08CF-4C8B-892D-6C2F08CCC10B}" type="presParOf" srcId="{2B2F429A-9D30-4DA3-AA09-7001DA595976}" destId="{D5FA6A9D-EBA7-4103-93F0-C1FBABF1E12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80FCC6-12FE-4688-84FF-F35D69C4B21F}"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60CEFE4B-FBDD-44F5-A9BC-3AB12DBA21A8}">
      <dgm:prSet phldrT="[Text]"/>
      <dgm:spPr/>
      <dgm:t>
        <a:bodyPr/>
        <a:lstStyle/>
        <a:p>
          <a:r>
            <a:rPr lang="en-US" dirty="0"/>
            <a:t>Trust </a:t>
          </a:r>
        </a:p>
      </dgm:t>
    </dgm:pt>
    <dgm:pt modelId="{40FEA89B-F7AB-4344-8527-27C253994566}" type="parTrans" cxnId="{880A1AEB-0996-4B01-8742-D630C1BA63F0}">
      <dgm:prSet/>
      <dgm:spPr/>
      <dgm:t>
        <a:bodyPr/>
        <a:lstStyle/>
        <a:p>
          <a:endParaRPr lang="en-US"/>
        </a:p>
      </dgm:t>
    </dgm:pt>
    <dgm:pt modelId="{B2EAEFCF-52A0-4887-AE8A-1DC0C066BDA0}" type="sibTrans" cxnId="{880A1AEB-0996-4B01-8742-D630C1BA63F0}">
      <dgm:prSet/>
      <dgm:spPr/>
      <dgm:t>
        <a:bodyPr/>
        <a:lstStyle/>
        <a:p>
          <a:endParaRPr lang="en-US"/>
        </a:p>
      </dgm:t>
    </dgm:pt>
    <dgm:pt modelId="{FA44CF68-B02C-47EC-AEDE-54E346AC12BC}">
      <dgm:prSet phldrT="[Text]"/>
      <dgm:spPr/>
      <dgm:t>
        <a:bodyPr/>
        <a:lstStyle/>
        <a:p>
          <a:r>
            <a:rPr lang="en-US" dirty="0"/>
            <a:t>Psychological Safety</a:t>
          </a:r>
        </a:p>
      </dgm:t>
    </dgm:pt>
    <dgm:pt modelId="{AEF29A20-3766-4008-B352-660CC3ABAFDB}" type="parTrans" cxnId="{AA57E2C4-7820-49BF-812D-CDE4BB1D9F6A}">
      <dgm:prSet/>
      <dgm:spPr/>
      <dgm:t>
        <a:bodyPr/>
        <a:lstStyle/>
        <a:p>
          <a:endParaRPr lang="en-US"/>
        </a:p>
      </dgm:t>
    </dgm:pt>
    <dgm:pt modelId="{904A5C17-2982-4C59-812F-7CAB2CF363CF}" type="sibTrans" cxnId="{AA57E2C4-7820-49BF-812D-CDE4BB1D9F6A}">
      <dgm:prSet/>
      <dgm:spPr/>
      <dgm:t>
        <a:bodyPr/>
        <a:lstStyle/>
        <a:p>
          <a:endParaRPr lang="en-US"/>
        </a:p>
      </dgm:t>
    </dgm:pt>
    <dgm:pt modelId="{FFC4C4E0-E130-4DB5-BB96-C54755D0F0EE}">
      <dgm:prSet phldrT="[Text]"/>
      <dgm:spPr/>
      <dgm:t>
        <a:bodyPr/>
        <a:lstStyle/>
        <a:p>
          <a:r>
            <a:rPr lang="en-US" dirty="0"/>
            <a:t>Active Listening </a:t>
          </a:r>
        </a:p>
      </dgm:t>
    </dgm:pt>
    <dgm:pt modelId="{881F12D6-B3B5-40C6-8E5D-CBBF726E09F2}" type="parTrans" cxnId="{D2E7E758-3049-4C63-A66C-BC111B9B1957}">
      <dgm:prSet/>
      <dgm:spPr/>
      <dgm:t>
        <a:bodyPr/>
        <a:lstStyle/>
        <a:p>
          <a:endParaRPr lang="en-US"/>
        </a:p>
      </dgm:t>
    </dgm:pt>
    <dgm:pt modelId="{0D4313A5-730E-4B75-A750-81BF8EA60145}" type="sibTrans" cxnId="{D2E7E758-3049-4C63-A66C-BC111B9B1957}">
      <dgm:prSet/>
      <dgm:spPr/>
      <dgm:t>
        <a:bodyPr/>
        <a:lstStyle/>
        <a:p>
          <a:endParaRPr lang="en-US"/>
        </a:p>
      </dgm:t>
    </dgm:pt>
    <dgm:pt modelId="{FF35FD5D-C7C1-4B1B-AA08-3CD7DF21E3D2}">
      <dgm:prSet phldrT="[Text]"/>
      <dgm:spPr/>
      <dgm:t>
        <a:bodyPr/>
        <a:lstStyle/>
        <a:p>
          <a:r>
            <a:rPr lang="en-US" dirty="0"/>
            <a:t>Empathy</a:t>
          </a:r>
        </a:p>
      </dgm:t>
    </dgm:pt>
    <dgm:pt modelId="{AC418BA5-7D22-4A7C-9CDC-3AAE7DEA1080}" type="parTrans" cxnId="{48467415-2D2F-4F7A-B225-B8EFDC9268DC}">
      <dgm:prSet/>
      <dgm:spPr/>
      <dgm:t>
        <a:bodyPr/>
        <a:lstStyle/>
        <a:p>
          <a:endParaRPr lang="en-US"/>
        </a:p>
      </dgm:t>
    </dgm:pt>
    <dgm:pt modelId="{A00FB626-2845-4611-9731-F3421EEC2BC5}" type="sibTrans" cxnId="{48467415-2D2F-4F7A-B225-B8EFDC9268DC}">
      <dgm:prSet/>
      <dgm:spPr/>
      <dgm:t>
        <a:bodyPr/>
        <a:lstStyle/>
        <a:p>
          <a:endParaRPr lang="en-US"/>
        </a:p>
      </dgm:t>
    </dgm:pt>
    <dgm:pt modelId="{8362020D-8B28-473A-831D-5C778DFDB2B9}" type="pres">
      <dgm:prSet presAssocID="{F180FCC6-12FE-4688-84FF-F35D69C4B21F}" presName="Name0" presStyleCnt="0">
        <dgm:presLayoutVars>
          <dgm:dir/>
          <dgm:animLvl val="lvl"/>
          <dgm:resizeHandles val="exact"/>
        </dgm:presLayoutVars>
      </dgm:prSet>
      <dgm:spPr/>
    </dgm:pt>
    <dgm:pt modelId="{F320AD20-DD19-4C50-8343-14D592D1DB4D}" type="pres">
      <dgm:prSet presAssocID="{60CEFE4B-FBDD-44F5-A9BC-3AB12DBA21A8}" presName="linNode" presStyleCnt="0"/>
      <dgm:spPr/>
    </dgm:pt>
    <dgm:pt modelId="{881DCFD3-5993-41E4-BF65-B6F832F7C090}" type="pres">
      <dgm:prSet presAssocID="{60CEFE4B-FBDD-44F5-A9BC-3AB12DBA21A8}" presName="parTx" presStyleLbl="revTx" presStyleIdx="0" presStyleCnt="2">
        <dgm:presLayoutVars>
          <dgm:chMax val="1"/>
          <dgm:bulletEnabled val="1"/>
        </dgm:presLayoutVars>
      </dgm:prSet>
      <dgm:spPr/>
    </dgm:pt>
    <dgm:pt modelId="{192FDB54-759E-4F53-AD11-85AAF092FC89}" type="pres">
      <dgm:prSet presAssocID="{60CEFE4B-FBDD-44F5-A9BC-3AB12DBA21A8}" presName="bracket" presStyleLbl="parChTrans1D1" presStyleIdx="0" presStyleCnt="2"/>
      <dgm:spPr/>
    </dgm:pt>
    <dgm:pt modelId="{DB4B6B8D-7196-4395-A3C7-E56AD604FA73}" type="pres">
      <dgm:prSet presAssocID="{60CEFE4B-FBDD-44F5-A9BC-3AB12DBA21A8}" presName="spH" presStyleCnt="0"/>
      <dgm:spPr/>
    </dgm:pt>
    <dgm:pt modelId="{3D5C1FA1-D566-49DC-80B2-FC832C530C8A}" type="pres">
      <dgm:prSet presAssocID="{60CEFE4B-FBDD-44F5-A9BC-3AB12DBA21A8}" presName="desTx" presStyleLbl="node1" presStyleIdx="0" presStyleCnt="2">
        <dgm:presLayoutVars>
          <dgm:bulletEnabled val="1"/>
        </dgm:presLayoutVars>
      </dgm:prSet>
      <dgm:spPr/>
    </dgm:pt>
    <dgm:pt modelId="{DC358B0E-10D4-48DD-AF9E-EB41D18F5955}" type="pres">
      <dgm:prSet presAssocID="{B2EAEFCF-52A0-4887-AE8A-1DC0C066BDA0}" presName="spV" presStyleCnt="0"/>
      <dgm:spPr/>
    </dgm:pt>
    <dgm:pt modelId="{786E5577-07D4-44C0-859A-C3B48F08B634}" type="pres">
      <dgm:prSet presAssocID="{FFC4C4E0-E130-4DB5-BB96-C54755D0F0EE}" presName="linNode" presStyleCnt="0"/>
      <dgm:spPr/>
    </dgm:pt>
    <dgm:pt modelId="{692B3FB7-4670-4817-8B21-EE2756E82B7B}" type="pres">
      <dgm:prSet presAssocID="{FFC4C4E0-E130-4DB5-BB96-C54755D0F0EE}" presName="parTx" presStyleLbl="revTx" presStyleIdx="1" presStyleCnt="2">
        <dgm:presLayoutVars>
          <dgm:chMax val="1"/>
          <dgm:bulletEnabled val="1"/>
        </dgm:presLayoutVars>
      </dgm:prSet>
      <dgm:spPr/>
    </dgm:pt>
    <dgm:pt modelId="{B8B66BA8-5758-4799-BE19-363E7B27AB6B}" type="pres">
      <dgm:prSet presAssocID="{FFC4C4E0-E130-4DB5-BB96-C54755D0F0EE}" presName="bracket" presStyleLbl="parChTrans1D1" presStyleIdx="1" presStyleCnt="2"/>
      <dgm:spPr/>
    </dgm:pt>
    <dgm:pt modelId="{CB45F88F-BEE7-46AB-A2D7-9312DA59BBB5}" type="pres">
      <dgm:prSet presAssocID="{FFC4C4E0-E130-4DB5-BB96-C54755D0F0EE}" presName="spH" presStyleCnt="0"/>
      <dgm:spPr/>
    </dgm:pt>
    <dgm:pt modelId="{A8C0DAD9-191F-46D0-B8CB-85DC7CD1190F}" type="pres">
      <dgm:prSet presAssocID="{FFC4C4E0-E130-4DB5-BB96-C54755D0F0EE}" presName="desTx" presStyleLbl="node1" presStyleIdx="1" presStyleCnt="2">
        <dgm:presLayoutVars>
          <dgm:bulletEnabled val="1"/>
        </dgm:presLayoutVars>
      </dgm:prSet>
      <dgm:spPr/>
    </dgm:pt>
  </dgm:ptLst>
  <dgm:cxnLst>
    <dgm:cxn modelId="{48467415-2D2F-4F7A-B225-B8EFDC9268DC}" srcId="{FFC4C4E0-E130-4DB5-BB96-C54755D0F0EE}" destId="{FF35FD5D-C7C1-4B1B-AA08-3CD7DF21E3D2}" srcOrd="0" destOrd="0" parTransId="{AC418BA5-7D22-4A7C-9CDC-3AAE7DEA1080}" sibTransId="{A00FB626-2845-4611-9731-F3421EEC2BC5}"/>
    <dgm:cxn modelId="{6A97EF53-FA87-4853-BD72-A8E0215D9451}" type="presOf" srcId="{FA44CF68-B02C-47EC-AEDE-54E346AC12BC}" destId="{3D5C1FA1-D566-49DC-80B2-FC832C530C8A}" srcOrd="0" destOrd="0" presId="urn:diagrams.loki3.com/BracketList"/>
    <dgm:cxn modelId="{9545BF54-6387-4AB5-B719-89F33EF4814D}" type="presOf" srcId="{F180FCC6-12FE-4688-84FF-F35D69C4B21F}" destId="{8362020D-8B28-473A-831D-5C778DFDB2B9}" srcOrd="0" destOrd="0" presId="urn:diagrams.loki3.com/BracketList"/>
    <dgm:cxn modelId="{D2E7E758-3049-4C63-A66C-BC111B9B1957}" srcId="{F180FCC6-12FE-4688-84FF-F35D69C4B21F}" destId="{FFC4C4E0-E130-4DB5-BB96-C54755D0F0EE}" srcOrd="1" destOrd="0" parTransId="{881F12D6-B3B5-40C6-8E5D-CBBF726E09F2}" sibTransId="{0D4313A5-730E-4B75-A750-81BF8EA60145}"/>
    <dgm:cxn modelId="{59A079C0-5168-43B5-BD5C-1DAEC5C06BA3}" type="presOf" srcId="{FFC4C4E0-E130-4DB5-BB96-C54755D0F0EE}" destId="{692B3FB7-4670-4817-8B21-EE2756E82B7B}" srcOrd="0" destOrd="0" presId="urn:diagrams.loki3.com/BracketList"/>
    <dgm:cxn modelId="{AA57E2C4-7820-49BF-812D-CDE4BB1D9F6A}" srcId="{60CEFE4B-FBDD-44F5-A9BC-3AB12DBA21A8}" destId="{FA44CF68-B02C-47EC-AEDE-54E346AC12BC}" srcOrd="0" destOrd="0" parTransId="{AEF29A20-3766-4008-B352-660CC3ABAFDB}" sibTransId="{904A5C17-2982-4C59-812F-7CAB2CF363CF}"/>
    <dgm:cxn modelId="{07F966C7-2479-4B32-9209-93C28CCCDF73}" type="presOf" srcId="{60CEFE4B-FBDD-44F5-A9BC-3AB12DBA21A8}" destId="{881DCFD3-5993-41E4-BF65-B6F832F7C090}" srcOrd="0" destOrd="0" presId="urn:diagrams.loki3.com/BracketList"/>
    <dgm:cxn modelId="{880A1AEB-0996-4B01-8742-D630C1BA63F0}" srcId="{F180FCC6-12FE-4688-84FF-F35D69C4B21F}" destId="{60CEFE4B-FBDD-44F5-A9BC-3AB12DBA21A8}" srcOrd="0" destOrd="0" parTransId="{40FEA89B-F7AB-4344-8527-27C253994566}" sibTransId="{B2EAEFCF-52A0-4887-AE8A-1DC0C066BDA0}"/>
    <dgm:cxn modelId="{99FA4EEF-3E6D-447A-A520-F603141CD876}" type="presOf" srcId="{FF35FD5D-C7C1-4B1B-AA08-3CD7DF21E3D2}" destId="{A8C0DAD9-191F-46D0-B8CB-85DC7CD1190F}" srcOrd="0" destOrd="0" presId="urn:diagrams.loki3.com/BracketList"/>
    <dgm:cxn modelId="{480940CC-1EA0-457F-A12E-34CF3ADEDC3F}" type="presParOf" srcId="{8362020D-8B28-473A-831D-5C778DFDB2B9}" destId="{F320AD20-DD19-4C50-8343-14D592D1DB4D}" srcOrd="0" destOrd="0" presId="urn:diagrams.loki3.com/BracketList"/>
    <dgm:cxn modelId="{8CC5ACB9-3889-4A4E-B549-A32F85C5B654}" type="presParOf" srcId="{F320AD20-DD19-4C50-8343-14D592D1DB4D}" destId="{881DCFD3-5993-41E4-BF65-B6F832F7C090}" srcOrd="0" destOrd="0" presId="urn:diagrams.loki3.com/BracketList"/>
    <dgm:cxn modelId="{BC68C0D4-6E14-476E-8E39-7BF6FF966D6B}" type="presParOf" srcId="{F320AD20-DD19-4C50-8343-14D592D1DB4D}" destId="{192FDB54-759E-4F53-AD11-85AAF092FC89}" srcOrd="1" destOrd="0" presId="urn:diagrams.loki3.com/BracketList"/>
    <dgm:cxn modelId="{A33B06DE-6D35-411A-9657-8202242AB116}" type="presParOf" srcId="{F320AD20-DD19-4C50-8343-14D592D1DB4D}" destId="{DB4B6B8D-7196-4395-A3C7-E56AD604FA73}" srcOrd="2" destOrd="0" presId="urn:diagrams.loki3.com/BracketList"/>
    <dgm:cxn modelId="{C2ED8D4A-4C29-4B0E-A11F-DFEA6D450CA0}" type="presParOf" srcId="{F320AD20-DD19-4C50-8343-14D592D1DB4D}" destId="{3D5C1FA1-D566-49DC-80B2-FC832C530C8A}" srcOrd="3" destOrd="0" presId="urn:diagrams.loki3.com/BracketList"/>
    <dgm:cxn modelId="{A667F802-11E8-4D9D-9477-1820DA902690}" type="presParOf" srcId="{8362020D-8B28-473A-831D-5C778DFDB2B9}" destId="{DC358B0E-10D4-48DD-AF9E-EB41D18F5955}" srcOrd="1" destOrd="0" presId="urn:diagrams.loki3.com/BracketList"/>
    <dgm:cxn modelId="{DBB5516F-D0BB-4EF1-A42E-304B53499987}" type="presParOf" srcId="{8362020D-8B28-473A-831D-5C778DFDB2B9}" destId="{786E5577-07D4-44C0-859A-C3B48F08B634}" srcOrd="2" destOrd="0" presId="urn:diagrams.loki3.com/BracketList"/>
    <dgm:cxn modelId="{9BDB44D1-E359-45C6-8812-0D04B91F162B}" type="presParOf" srcId="{786E5577-07D4-44C0-859A-C3B48F08B634}" destId="{692B3FB7-4670-4817-8B21-EE2756E82B7B}" srcOrd="0" destOrd="0" presId="urn:diagrams.loki3.com/BracketList"/>
    <dgm:cxn modelId="{9F81EA2E-2177-44C6-B6A0-D3A97F0EC4C0}" type="presParOf" srcId="{786E5577-07D4-44C0-859A-C3B48F08B634}" destId="{B8B66BA8-5758-4799-BE19-363E7B27AB6B}" srcOrd="1" destOrd="0" presId="urn:diagrams.loki3.com/BracketList"/>
    <dgm:cxn modelId="{433C761E-46DA-4C12-9E57-EB74F6DD7D53}" type="presParOf" srcId="{786E5577-07D4-44C0-859A-C3B48F08B634}" destId="{CB45F88F-BEE7-46AB-A2D7-9312DA59BBB5}" srcOrd="2" destOrd="0" presId="urn:diagrams.loki3.com/BracketList"/>
    <dgm:cxn modelId="{135BBE0A-F036-4D1D-8421-25EFDAFBF10D}" type="presParOf" srcId="{786E5577-07D4-44C0-859A-C3B48F08B634}" destId="{A8C0DAD9-191F-46D0-B8CB-85DC7CD1190F}"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9FA6CB-E7A9-4901-BFD6-2FE857E34D13}" type="doc">
      <dgm:prSet loTypeId="urn:microsoft.com/office/officeart/2005/8/layout/default" loCatId="list" qsTypeId="urn:microsoft.com/office/officeart/2005/8/quickstyle/simple1" qsCatId="simple" csTypeId="urn:microsoft.com/office/officeart/2005/8/colors/accent5_5" csCatId="accent5" phldr="1"/>
      <dgm:spPr/>
      <dgm:t>
        <a:bodyPr/>
        <a:lstStyle/>
        <a:p>
          <a:endParaRPr lang="en-US"/>
        </a:p>
      </dgm:t>
    </dgm:pt>
    <dgm:pt modelId="{F54BE4DB-5AC2-443B-BE62-D1BF56BE2436}">
      <dgm:prSet phldrT="[Text]" custT="1"/>
      <dgm:spPr>
        <a:solidFill>
          <a:schemeClr val="bg2">
            <a:lumMod val="50000"/>
            <a:alpha val="90000"/>
          </a:schemeClr>
        </a:solidFill>
      </dgm:spPr>
      <dgm:t>
        <a:bodyPr/>
        <a:lstStyle/>
        <a:p>
          <a:pPr>
            <a:spcAft>
              <a:spcPct val="35000"/>
            </a:spcAft>
          </a:pPr>
          <a:r>
            <a:rPr lang="en-US" sz="3700" dirty="0"/>
            <a:t>“Psychological safety is the belief that one will not be punished or humiliated for speaking up with ideas,  questions, concerns o mistakes.” </a:t>
          </a:r>
        </a:p>
        <a:p>
          <a:pPr>
            <a:spcAft>
              <a:spcPts val="0"/>
            </a:spcAft>
          </a:pPr>
          <a:r>
            <a:rPr lang="en-US" sz="2400" dirty="0"/>
            <a:t>Amy Edmondson</a:t>
          </a:r>
        </a:p>
        <a:p>
          <a:pPr>
            <a:spcAft>
              <a:spcPts val="0"/>
            </a:spcAft>
          </a:pPr>
          <a:r>
            <a:rPr lang="en-US" sz="2400" dirty="0"/>
            <a:t>HBS Professor   </a:t>
          </a:r>
        </a:p>
      </dgm:t>
    </dgm:pt>
    <dgm:pt modelId="{8637382B-1FEB-4A44-9F1D-2BCB4BC9A7B4}" type="parTrans" cxnId="{B07CF3A3-8AF1-41E1-A209-6477BDA97D3B}">
      <dgm:prSet/>
      <dgm:spPr/>
      <dgm:t>
        <a:bodyPr/>
        <a:lstStyle/>
        <a:p>
          <a:endParaRPr lang="en-US"/>
        </a:p>
      </dgm:t>
    </dgm:pt>
    <dgm:pt modelId="{AE43490F-2611-40DB-934B-77BB43C82472}" type="sibTrans" cxnId="{B07CF3A3-8AF1-41E1-A209-6477BDA97D3B}">
      <dgm:prSet/>
      <dgm:spPr/>
      <dgm:t>
        <a:bodyPr/>
        <a:lstStyle/>
        <a:p>
          <a:endParaRPr lang="en-US"/>
        </a:p>
      </dgm:t>
    </dgm:pt>
    <dgm:pt modelId="{56C3DED2-0A42-4492-A214-99DE8524382E}" type="pres">
      <dgm:prSet presAssocID="{719FA6CB-E7A9-4901-BFD6-2FE857E34D13}" presName="diagram" presStyleCnt="0">
        <dgm:presLayoutVars>
          <dgm:dir/>
          <dgm:resizeHandles val="exact"/>
        </dgm:presLayoutVars>
      </dgm:prSet>
      <dgm:spPr/>
    </dgm:pt>
    <dgm:pt modelId="{F5033C54-1EBA-4AB0-B77B-15296F8C6C3E}" type="pres">
      <dgm:prSet presAssocID="{F54BE4DB-5AC2-443B-BE62-D1BF56BE2436}" presName="node" presStyleLbl="node1" presStyleIdx="0" presStyleCnt="1">
        <dgm:presLayoutVars>
          <dgm:bulletEnabled val="1"/>
        </dgm:presLayoutVars>
      </dgm:prSet>
      <dgm:spPr/>
    </dgm:pt>
  </dgm:ptLst>
  <dgm:cxnLst>
    <dgm:cxn modelId="{D6ACF927-FAF1-47B6-A61D-E0DCA4379334}" type="presOf" srcId="{F54BE4DB-5AC2-443B-BE62-D1BF56BE2436}" destId="{F5033C54-1EBA-4AB0-B77B-15296F8C6C3E}" srcOrd="0" destOrd="0" presId="urn:microsoft.com/office/officeart/2005/8/layout/default"/>
    <dgm:cxn modelId="{B07CF3A3-8AF1-41E1-A209-6477BDA97D3B}" srcId="{719FA6CB-E7A9-4901-BFD6-2FE857E34D13}" destId="{F54BE4DB-5AC2-443B-BE62-D1BF56BE2436}" srcOrd="0" destOrd="0" parTransId="{8637382B-1FEB-4A44-9F1D-2BCB4BC9A7B4}" sibTransId="{AE43490F-2611-40DB-934B-77BB43C82472}"/>
    <dgm:cxn modelId="{329534D6-8DC8-404C-9DB3-8DD8DE67D22E}" type="presOf" srcId="{719FA6CB-E7A9-4901-BFD6-2FE857E34D13}" destId="{56C3DED2-0A42-4492-A214-99DE8524382E}" srcOrd="0" destOrd="0" presId="urn:microsoft.com/office/officeart/2005/8/layout/default"/>
    <dgm:cxn modelId="{A5EAD487-4BCE-4F67-A3F6-E006578F5ABA}" type="presParOf" srcId="{56C3DED2-0A42-4492-A214-99DE8524382E}" destId="{F5033C54-1EBA-4AB0-B77B-15296F8C6C3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2660CC-343D-4759-BF6A-040FBDEBDA08}"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0BC030FB-BE3B-4B6B-BFA3-BC9A42E26C08}">
      <dgm:prSet phldrT="[Text]"/>
      <dgm:spPr/>
      <dgm:t>
        <a:bodyPr/>
        <a:lstStyle/>
        <a:p>
          <a:r>
            <a:rPr lang="en-US" dirty="0"/>
            <a:t>Advocacy</a:t>
          </a:r>
        </a:p>
      </dgm:t>
    </dgm:pt>
    <dgm:pt modelId="{934376F8-27BB-450E-9C1F-7F0619275F98}" type="parTrans" cxnId="{D1AB0843-E106-4613-AE98-E89643C61977}">
      <dgm:prSet/>
      <dgm:spPr/>
      <dgm:t>
        <a:bodyPr/>
        <a:lstStyle/>
        <a:p>
          <a:endParaRPr lang="en-US"/>
        </a:p>
      </dgm:t>
    </dgm:pt>
    <dgm:pt modelId="{E8B9B762-6568-4BA7-B0EE-CB899606C22A}" type="sibTrans" cxnId="{D1AB0843-E106-4613-AE98-E89643C61977}">
      <dgm:prSet/>
      <dgm:spPr/>
      <dgm:t>
        <a:bodyPr/>
        <a:lstStyle/>
        <a:p>
          <a:endParaRPr lang="en-US"/>
        </a:p>
      </dgm:t>
    </dgm:pt>
    <dgm:pt modelId="{C4B75A2A-6BBA-45B5-B480-5E1BFBA6B0BA}">
      <dgm:prSet phldrT="[Text]"/>
      <dgm:spPr/>
      <dgm:t>
        <a:bodyPr/>
        <a:lstStyle/>
        <a:p>
          <a:r>
            <a:rPr lang="en-US" dirty="0"/>
            <a:t>Inquiry</a:t>
          </a:r>
        </a:p>
      </dgm:t>
    </dgm:pt>
    <dgm:pt modelId="{1C6E5B67-86B3-47DD-A299-9D4244F922C9}" type="parTrans" cxnId="{D3EE16FE-FAE1-477C-9CE3-B78B71577ADC}">
      <dgm:prSet/>
      <dgm:spPr/>
      <dgm:t>
        <a:bodyPr/>
        <a:lstStyle/>
        <a:p>
          <a:endParaRPr lang="en-US"/>
        </a:p>
      </dgm:t>
    </dgm:pt>
    <dgm:pt modelId="{08668C2A-5E25-4C30-BEA2-26279B0AEE20}" type="sibTrans" cxnId="{D3EE16FE-FAE1-477C-9CE3-B78B71577ADC}">
      <dgm:prSet/>
      <dgm:spPr/>
      <dgm:t>
        <a:bodyPr/>
        <a:lstStyle/>
        <a:p>
          <a:endParaRPr lang="en-US"/>
        </a:p>
      </dgm:t>
    </dgm:pt>
    <dgm:pt modelId="{BA37B2DE-018C-402A-BDE3-737A4DE865F8}" type="pres">
      <dgm:prSet presAssocID="{0D2660CC-343D-4759-BF6A-040FBDEBDA08}" presName="compositeShape" presStyleCnt="0">
        <dgm:presLayoutVars>
          <dgm:chMax val="2"/>
          <dgm:dir/>
          <dgm:resizeHandles val="exact"/>
        </dgm:presLayoutVars>
      </dgm:prSet>
      <dgm:spPr/>
    </dgm:pt>
    <dgm:pt modelId="{B8797E4D-A405-47B5-8B10-99E354691AB6}" type="pres">
      <dgm:prSet presAssocID="{0D2660CC-343D-4759-BF6A-040FBDEBDA08}" presName="divider" presStyleLbl="fgShp" presStyleIdx="0" presStyleCnt="1"/>
      <dgm:spPr/>
    </dgm:pt>
    <dgm:pt modelId="{AD849332-B51F-4057-91B0-51A3AE59CEC3}" type="pres">
      <dgm:prSet presAssocID="{0BC030FB-BE3B-4B6B-BFA3-BC9A42E26C08}" presName="downArrow" presStyleLbl="node1" presStyleIdx="0" presStyleCnt="2"/>
      <dgm:spPr/>
    </dgm:pt>
    <dgm:pt modelId="{B75F1D25-9AB4-4F54-A9B9-0F2533DC62AC}" type="pres">
      <dgm:prSet presAssocID="{0BC030FB-BE3B-4B6B-BFA3-BC9A42E26C08}" presName="downArrowText" presStyleLbl="revTx" presStyleIdx="0" presStyleCnt="2">
        <dgm:presLayoutVars>
          <dgm:bulletEnabled val="1"/>
        </dgm:presLayoutVars>
      </dgm:prSet>
      <dgm:spPr/>
    </dgm:pt>
    <dgm:pt modelId="{C3E7005A-95FA-43A7-AC71-82E74AD43E82}" type="pres">
      <dgm:prSet presAssocID="{C4B75A2A-6BBA-45B5-B480-5E1BFBA6B0BA}" presName="upArrow" presStyleLbl="node1" presStyleIdx="1" presStyleCnt="2"/>
      <dgm:spPr/>
    </dgm:pt>
    <dgm:pt modelId="{D14D9EC1-CF84-444F-8778-4A911343B5B1}" type="pres">
      <dgm:prSet presAssocID="{C4B75A2A-6BBA-45B5-B480-5E1BFBA6B0BA}" presName="upArrowText" presStyleLbl="revTx" presStyleIdx="1" presStyleCnt="2">
        <dgm:presLayoutVars>
          <dgm:bulletEnabled val="1"/>
        </dgm:presLayoutVars>
      </dgm:prSet>
      <dgm:spPr/>
    </dgm:pt>
  </dgm:ptLst>
  <dgm:cxnLst>
    <dgm:cxn modelId="{14AF332E-5FA2-4513-A61B-DB0C02262C02}" type="presOf" srcId="{0BC030FB-BE3B-4B6B-BFA3-BC9A42E26C08}" destId="{B75F1D25-9AB4-4F54-A9B9-0F2533DC62AC}" srcOrd="0" destOrd="0" presId="urn:microsoft.com/office/officeart/2005/8/layout/arrow3"/>
    <dgm:cxn modelId="{D1AB0843-E106-4613-AE98-E89643C61977}" srcId="{0D2660CC-343D-4759-BF6A-040FBDEBDA08}" destId="{0BC030FB-BE3B-4B6B-BFA3-BC9A42E26C08}" srcOrd="0" destOrd="0" parTransId="{934376F8-27BB-450E-9C1F-7F0619275F98}" sibTransId="{E8B9B762-6568-4BA7-B0EE-CB899606C22A}"/>
    <dgm:cxn modelId="{469D9E98-DBB3-4B62-B7E0-E2B65D798375}" type="presOf" srcId="{0D2660CC-343D-4759-BF6A-040FBDEBDA08}" destId="{BA37B2DE-018C-402A-BDE3-737A4DE865F8}" srcOrd="0" destOrd="0" presId="urn:microsoft.com/office/officeart/2005/8/layout/arrow3"/>
    <dgm:cxn modelId="{B53C54E9-9EA1-431C-A02B-531AB9177EF2}" type="presOf" srcId="{C4B75A2A-6BBA-45B5-B480-5E1BFBA6B0BA}" destId="{D14D9EC1-CF84-444F-8778-4A911343B5B1}" srcOrd="0" destOrd="0" presId="urn:microsoft.com/office/officeart/2005/8/layout/arrow3"/>
    <dgm:cxn modelId="{D3EE16FE-FAE1-477C-9CE3-B78B71577ADC}" srcId="{0D2660CC-343D-4759-BF6A-040FBDEBDA08}" destId="{C4B75A2A-6BBA-45B5-B480-5E1BFBA6B0BA}" srcOrd="1" destOrd="0" parTransId="{1C6E5B67-86B3-47DD-A299-9D4244F922C9}" sibTransId="{08668C2A-5E25-4C30-BEA2-26279B0AEE20}"/>
    <dgm:cxn modelId="{DFD5923C-0531-4BEC-861D-D254E05CF6C5}" type="presParOf" srcId="{BA37B2DE-018C-402A-BDE3-737A4DE865F8}" destId="{B8797E4D-A405-47B5-8B10-99E354691AB6}" srcOrd="0" destOrd="0" presId="urn:microsoft.com/office/officeart/2005/8/layout/arrow3"/>
    <dgm:cxn modelId="{FA7D35BD-745D-4494-876A-990CA60F0B95}" type="presParOf" srcId="{BA37B2DE-018C-402A-BDE3-737A4DE865F8}" destId="{AD849332-B51F-4057-91B0-51A3AE59CEC3}" srcOrd="1" destOrd="0" presId="urn:microsoft.com/office/officeart/2005/8/layout/arrow3"/>
    <dgm:cxn modelId="{F2D02891-A063-456D-8971-DB824193630A}" type="presParOf" srcId="{BA37B2DE-018C-402A-BDE3-737A4DE865F8}" destId="{B75F1D25-9AB4-4F54-A9B9-0F2533DC62AC}" srcOrd="2" destOrd="0" presId="urn:microsoft.com/office/officeart/2005/8/layout/arrow3"/>
    <dgm:cxn modelId="{C36D51A0-96D4-4782-A5DF-6006DAE1103B}" type="presParOf" srcId="{BA37B2DE-018C-402A-BDE3-737A4DE865F8}" destId="{C3E7005A-95FA-43A7-AC71-82E74AD43E82}" srcOrd="3" destOrd="0" presId="urn:microsoft.com/office/officeart/2005/8/layout/arrow3"/>
    <dgm:cxn modelId="{E0A198DB-8576-4DE4-BA19-6B7CB02DA09A}" type="presParOf" srcId="{BA37B2DE-018C-402A-BDE3-737A4DE865F8}" destId="{D14D9EC1-CF84-444F-8778-4A911343B5B1}"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C74C88-937B-4EF2-B954-FA7FC201B89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2B43829-D0FB-4853-A72A-A66FD29A6CFD}">
      <dgm:prSet phldrT="[Text]" custT="1"/>
      <dgm:spPr/>
      <dgm:t>
        <a:bodyPr anchor="ctr"/>
        <a:lstStyle/>
        <a:p>
          <a:r>
            <a:rPr lang="en-US" sz="2800" b="1" dirty="0"/>
            <a:t>Self-Inquiry</a:t>
          </a:r>
        </a:p>
      </dgm:t>
    </dgm:pt>
    <dgm:pt modelId="{F93FEE48-B664-4F47-AC18-303B4549853E}" type="parTrans" cxnId="{D39476DC-813C-414F-80C0-240B34D64DCF}">
      <dgm:prSet/>
      <dgm:spPr/>
      <dgm:t>
        <a:bodyPr/>
        <a:lstStyle/>
        <a:p>
          <a:endParaRPr lang="en-US"/>
        </a:p>
      </dgm:t>
    </dgm:pt>
    <dgm:pt modelId="{C80EF7F2-ECE7-4B12-859D-BEB3409472B3}" type="sibTrans" cxnId="{D39476DC-813C-414F-80C0-240B34D64DCF}">
      <dgm:prSet/>
      <dgm:spPr/>
      <dgm:t>
        <a:bodyPr/>
        <a:lstStyle/>
        <a:p>
          <a:endParaRPr lang="en-US"/>
        </a:p>
      </dgm:t>
    </dgm:pt>
    <dgm:pt modelId="{01730CA4-D362-4AE7-BAE5-A9C1882E2CC2}">
      <dgm:prSet phldrT="[Text]" custT="1"/>
      <dgm:spPr/>
      <dgm:t>
        <a:bodyPr/>
        <a:lstStyle/>
        <a:p>
          <a:pPr>
            <a:buFont typeface="Arial" panose="020B0604020202020204" pitchFamily="34" charset="0"/>
            <a:buChar char="•"/>
          </a:pPr>
          <a:r>
            <a:rPr lang="en-US" sz="2000" b="0" i="1" dirty="0">
              <a:solidFill>
                <a:srgbClr val="2D2D2D"/>
              </a:solidFill>
              <a:effectLst/>
              <a:latin typeface="Noto Sans" panose="020B0502040504020204" pitchFamily="34" charset="0"/>
            </a:rPr>
            <a:t>Am I selective in listening to a conversation? </a:t>
          </a:r>
          <a:endParaRPr lang="en-US" sz="2000" dirty="0"/>
        </a:p>
      </dgm:t>
    </dgm:pt>
    <dgm:pt modelId="{B6F7AA96-7821-4D81-91FE-8BF11C364DBE}" type="parTrans" cxnId="{E78BA705-13CC-49A5-A000-C66A769F08BA}">
      <dgm:prSet/>
      <dgm:spPr/>
      <dgm:t>
        <a:bodyPr/>
        <a:lstStyle/>
        <a:p>
          <a:endParaRPr lang="en-US"/>
        </a:p>
      </dgm:t>
    </dgm:pt>
    <dgm:pt modelId="{D76E7804-C98F-4A2F-B97D-2901F11EEC78}" type="sibTrans" cxnId="{E78BA705-13CC-49A5-A000-C66A769F08BA}">
      <dgm:prSet/>
      <dgm:spPr/>
      <dgm:t>
        <a:bodyPr/>
        <a:lstStyle/>
        <a:p>
          <a:endParaRPr lang="en-US"/>
        </a:p>
      </dgm:t>
    </dgm:pt>
    <dgm:pt modelId="{7EBB0718-6470-444A-86F4-410EC274B2D8}">
      <dgm:prSet custT="1"/>
      <dgm:spPr/>
      <dgm:t>
        <a:bodyPr/>
        <a:lstStyle/>
        <a:p>
          <a:r>
            <a:rPr lang="en-US" sz="2000" b="0" i="1" dirty="0">
              <a:solidFill>
                <a:srgbClr val="2D2D2D"/>
              </a:solidFill>
              <a:effectLst/>
              <a:latin typeface="Noto Sans" panose="020B0502040504020204" pitchFamily="34" charset="0"/>
            </a:rPr>
            <a:t>Am I interpreting the correct meaning of the data?</a:t>
          </a:r>
          <a:endParaRPr lang="en-US" sz="2000" b="0" i="0" dirty="0">
            <a:solidFill>
              <a:srgbClr val="2D2D2D"/>
            </a:solidFill>
            <a:effectLst/>
            <a:latin typeface="Noto Sans" panose="020B0502040504020204" pitchFamily="34" charset="0"/>
          </a:endParaRPr>
        </a:p>
      </dgm:t>
    </dgm:pt>
    <dgm:pt modelId="{D1B7957A-FACD-4C93-9034-E5C4134D2CEF}" type="parTrans" cxnId="{FDEB405E-DBF6-42D3-B5CE-DB8016683B84}">
      <dgm:prSet/>
      <dgm:spPr/>
      <dgm:t>
        <a:bodyPr/>
        <a:lstStyle/>
        <a:p>
          <a:endParaRPr lang="en-US"/>
        </a:p>
      </dgm:t>
    </dgm:pt>
    <dgm:pt modelId="{29B6C1C4-517E-4E3E-9306-DE1D56BC1E85}" type="sibTrans" cxnId="{FDEB405E-DBF6-42D3-B5CE-DB8016683B84}">
      <dgm:prSet/>
      <dgm:spPr/>
      <dgm:t>
        <a:bodyPr/>
        <a:lstStyle/>
        <a:p>
          <a:endParaRPr lang="en-US"/>
        </a:p>
      </dgm:t>
    </dgm:pt>
    <dgm:pt modelId="{F2E01F4B-A2D9-467E-B7D6-0C722E03AD22}">
      <dgm:prSet custT="1"/>
      <dgm:spPr/>
      <dgm:t>
        <a:bodyPr/>
        <a:lstStyle/>
        <a:p>
          <a:r>
            <a:rPr lang="en-US" sz="2000" b="0" i="1" dirty="0">
              <a:solidFill>
                <a:srgbClr val="2D2D2D"/>
              </a:solidFill>
              <a:effectLst/>
              <a:latin typeface="Noto Sans" panose="020B0502040504020204" pitchFamily="34" charset="0"/>
            </a:rPr>
            <a:t>Why did I make this assumption?</a:t>
          </a:r>
          <a:endParaRPr lang="en-US" sz="2000" b="0" i="0" dirty="0">
            <a:solidFill>
              <a:srgbClr val="2D2D2D"/>
            </a:solidFill>
            <a:effectLst/>
            <a:latin typeface="Noto Sans" panose="020B0502040504020204" pitchFamily="34" charset="0"/>
          </a:endParaRPr>
        </a:p>
      </dgm:t>
    </dgm:pt>
    <dgm:pt modelId="{32B2B848-DE64-4384-B785-70568B6F037A}" type="parTrans" cxnId="{40CEF3CF-5D75-4312-B819-CB37AE4599DA}">
      <dgm:prSet/>
      <dgm:spPr/>
      <dgm:t>
        <a:bodyPr/>
        <a:lstStyle/>
        <a:p>
          <a:endParaRPr lang="en-US"/>
        </a:p>
      </dgm:t>
    </dgm:pt>
    <dgm:pt modelId="{67A5E8C9-A170-4CF9-8413-87689C00A45C}" type="sibTrans" cxnId="{40CEF3CF-5D75-4312-B819-CB37AE4599DA}">
      <dgm:prSet/>
      <dgm:spPr/>
      <dgm:t>
        <a:bodyPr/>
        <a:lstStyle/>
        <a:p>
          <a:endParaRPr lang="en-US"/>
        </a:p>
      </dgm:t>
    </dgm:pt>
    <dgm:pt modelId="{0A796753-C2E2-40FB-9DF3-F93C41097157}">
      <dgm:prSet custT="1"/>
      <dgm:spPr/>
      <dgm:t>
        <a:bodyPr/>
        <a:lstStyle/>
        <a:p>
          <a:r>
            <a:rPr lang="en-US" sz="2000" b="0" i="1" dirty="0">
              <a:solidFill>
                <a:srgbClr val="2D2D2D"/>
              </a:solidFill>
              <a:effectLst/>
              <a:latin typeface="Noto Sans" panose="020B0502040504020204" pitchFamily="34" charset="0"/>
            </a:rPr>
            <a:t>Am I drawing the correct conclusions?</a:t>
          </a:r>
          <a:endParaRPr lang="en-US" sz="2000" b="0" i="0" dirty="0">
            <a:solidFill>
              <a:srgbClr val="2D2D2D"/>
            </a:solidFill>
            <a:effectLst/>
            <a:latin typeface="Noto Sans" panose="020B0502040504020204" pitchFamily="34" charset="0"/>
          </a:endParaRPr>
        </a:p>
      </dgm:t>
    </dgm:pt>
    <dgm:pt modelId="{01BF24CB-77DA-4D82-8538-EA3A7EC77938}" type="parTrans" cxnId="{569CD6C3-A895-4309-83E4-0B0F42E7D022}">
      <dgm:prSet/>
      <dgm:spPr/>
      <dgm:t>
        <a:bodyPr/>
        <a:lstStyle/>
        <a:p>
          <a:endParaRPr lang="en-US"/>
        </a:p>
      </dgm:t>
    </dgm:pt>
    <dgm:pt modelId="{5D8D5BC3-997C-44D9-B1C1-2C67525CC84F}" type="sibTrans" cxnId="{569CD6C3-A895-4309-83E4-0B0F42E7D022}">
      <dgm:prSet/>
      <dgm:spPr/>
      <dgm:t>
        <a:bodyPr/>
        <a:lstStyle/>
        <a:p>
          <a:endParaRPr lang="en-US"/>
        </a:p>
      </dgm:t>
    </dgm:pt>
    <dgm:pt modelId="{B604C7E2-99B2-4269-BC9E-E589852F59C3}">
      <dgm:prSet custT="1"/>
      <dgm:spPr/>
      <dgm:t>
        <a:bodyPr/>
        <a:lstStyle/>
        <a:p>
          <a:r>
            <a:rPr lang="en-US" sz="2000" b="0" i="1" dirty="0">
              <a:solidFill>
                <a:srgbClr val="2D2D2D"/>
              </a:solidFill>
              <a:effectLst/>
              <a:latin typeface="Noto Sans" panose="020B0502040504020204" pitchFamily="34" charset="0"/>
            </a:rPr>
            <a:t>How can I act upon this information?</a:t>
          </a:r>
          <a:endParaRPr lang="en-US" sz="2000" b="0" i="0" dirty="0">
            <a:solidFill>
              <a:srgbClr val="2D2D2D"/>
            </a:solidFill>
            <a:effectLst/>
            <a:latin typeface="Noto Sans" panose="020B0502040504020204" pitchFamily="34" charset="0"/>
          </a:endParaRPr>
        </a:p>
      </dgm:t>
    </dgm:pt>
    <dgm:pt modelId="{70B7B69A-DEC0-4B43-816F-E8CF93C81D63}" type="parTrans" cxnId="{35CADFC1-2775-47D0-9F0E-CBCCD85AAB34}">
      <dgm:prSet/>
      <dgm:spPr/>
      <dgm:t>
        <a:bodyPr/>
        <a:lstStyle/>
        <a:p>
          <a:endParaRPr lang="en-US"/>
        </a:p>
      </dgm:t>
    </dgm:pt>
    <dgm:pt modelId="{6B42421C-6F2F-496A-8656-80EE7C7085D8}" type="sibTrans" cxnId="{35CADFC1-2775-47D0-9F0E-CBCCD85AAB34}">
      <dgm:prSet/>
      <dgm:spPr/>
      <dgm:t>
        <a:bodyPr/>
        <a:lstStyle/>
        <a:p>
          <a:endParaRPr lang="en-US"/>
        </a:p>
      </dgm:t>
    </dgm:pt>
    <dgm:pt modelId="{D2F542F0-E704-4F78-9C6E-FEBF63380C38}">
      <dgm:prSet custT="1"/>
      <dgm:spPr/>
      <dgm:t>
        <a:bodyPr/>
        <a:lstStyle/>
        <a:p>
          <a:r>
            <a:rPr lang="en-US" sz="2000" b="0" i="1" dirty="0">
              <a:solidFill>
                <a:srgbClr val="2D2D2D"/>
              </a:solidFill>
              <a:effectLst/>
              <a:latin typeface="Noto Sans" panose="020B0502040504020204" pitchFamily="34" charset="0"/>
            </a:rPr>
            <a:t>Is there another way to do this or to thin about this situation?</a:t>
          </a:r>
        </a:p>
      </dgm:t>
    </dgm:pt>
    <dgm:pt modelId="{42767D0F-D299-4AF8-A3CC-8A75242379A2}" type="parTrans" cxnId="{A3662741-0367-4D72-B765-6E671881D871}">
      <dgm:prSet/>
      <dgm:spPr/>
      <dgm:t>
        <a:bodyPr/>
        <a:lstStyle/>
        <a:p>
          <a:endParaRPr lang="en-US"/>
        </a:p>
      </dgm:t>
    </dgm:pt>
    <dgm:pt modelId="{9681A826-750E-4C99-8C98-ACDF57DC98C1}" type="sibTrans" cxnId="{A3662741-0367-4D72-B765-6E671881D871}">
      <dgm:prSet/>
      <dgm:spPr/>
      <dgm:t>
        <a:bodyPr/>
        <a:lstStyle/>
        <a:p>
          <a:endParaRPr lang="en-US"/>
        </a:p>
      </dgm:t>
    </dgm:pt>
    <dgm:pt modelId="{4A66D1A3-18D2-4AC8-9E54-DEA9A2E82A50}">
      <dgm:prSet phldrT="[Text]" custT="1"/>
      <dgm:spPr/>
      <dgm:t>
        <a:bodyPr/>
        <a:lstStyle/>
        <a:p>
          <a:pPr>
            <a:buFont typeface="Arial" panose="020B0604020202020204" pitchFamily="34" charset="0"/>
            <a:buChar char="•"/>
          </a:pPr>
          <a:r>
            <a:rPr lang="en-US" sz="2000" b="0" i="1" dirty="0">
              <a:solidFill>
                <a:srgbClr val="2D2D2D"/>
              </a:solidFill>
              <a:effectLst/>
              <a:latin typeface="Noto Sans" panose="020B0502040504020204" pitchFamily="34" charset="0"/>
            </a:rPr>
            <a:t>Am I selective in observing an interaction?</a:t>
          </a:r>
          <a:endParaRPr lang="en-US" sz="2000" dirty="0"/>
        </a:p>
      </dgm:t>
    </dgm:pt>
    <dgm:pt modelId="{EB8C40B2-14C6-417F-BB3D-D1589A353387}" type="parTrans" cxnId="{A6A75F54-06D9-4005-9399-37F9CABF7BFD}">
      <dgm:prSet/>
      <dgm:spPr/>
      <dgm:t>
        <a:bodyPr/>
        <a:lstStyle/>
        <a:p>
          <a:endParaRPr lang="en-US"/>
        </a:p>
      </dgm:t>
    </dgm:pt>
    <dgm:pt modelId="{F1C127FD-1CD7-495E-B103-30AD3F4EADCE}" type="sibTrans" cxnId="{A6A75F54-06D9-4005-9399-37F9CABF7BFD}">
      <dgm:prSet/>
      <dgm:spPr/>
      <dgm:t>
        <a:bodyPr/>
        <a:lstStyle/>
        <a:p>
          <a:endParaRPr lang="en-US"/>
        </a:p>
      </dgm:t>
    </dgm:pt>
    <dgm:pt modelId="{555C1E1C-1B9C-4F53-B255-4D46FC92BD6D}" type="pres">
      <dgm:prSet presAssocID="{21C74C88-937B-4EF2-B954-FA7FC201B891}" presName="vert0" presStyleCnt="0">
        <dgm:presLayoutVars>
          <dgm:dir/>
          <dgm:animOne val="branch"/>
          <dgm:animLvl val="lvl"/>
        </dgm:presLayoutVars>
      </dgm:prSet>
      <dgm:spPr/>
    </dgm:pt>
    <dgm:pt modelId="{49B296DC-730E-4E16-9D27-216CABAB2B69}" type="pres">
      <dgm:prSet presAssocID="{42B43829-D0FB-4853-A72A-A66FD29A6CFD}" presName="thickLine" presStyleLbl="alignNode1" presStyleIdx="0" presStyleCnt="1"/>
      <dgm:spPr/>
    </dgm:pt>
    <dgm:pt modelId="{38DCE38A-78D3-4A6F-905F-5F79F8AD4C51}" type="pres">
      <dgm:prSet presAssocID="{42B43829-D0FB-4853-A72A-A66FD29A6CFD}" presName="horz1" presStyleCnt="0"/>
      <dgm:spPr/>
    </dgm:pt>
    <dgm:pt modelId="{FB23F601-5360-4452-8801-20F7FF7E19FC}" type="pres">
      <dgm:prSet presAssocID="{42B43829-D0FB-4853-A72A-A66FD29A6CFD}" presName="tx1" presStyleLbl="revTx" presStyleIdx="0" presStyleCnt="8"/>
      <dgm:spPr/>
    </dgm:pt>
    <dgm:pt modelId="{AB86C0F9-35FB-4567-B929-83685F355BAC}" type="pres">
      <dgm:prSet presAssocID="{42B43829-D0FB-4853-A72A-A66FD29A6CFD}" presName="vert1" presStyleCnt="0"/>
      <dgm:spPr/>
    </dgm:pt>
    <dgm:pt modelId="{B5839945-6AA5-480E-8A17-DB97E968C765}" type="pres">
      <dgm:prSet presAssocID="{01730CA4-D362-4AE7-BAE5-A9C1882E2CC2}" presName="vertSpace2a" presStyleCnt="0"/>
      <dgm:spPr/>
    </dgm:pt>
    <dgm:pt modelId="{0B99AD47-A111-4115-90DF-2224CA702D7D}" type="pres">
      <dgm:prSet presAssocID="{01730CA4-D362-4AE7-BAE5-A9C1882E2CC2}" presName="horz2" presStyleCnt="0"/>
      <dgm:spPr/>
    </dgm:pt>
    <dgm:pt modelId="{0A739D0D-AB29-4D9A-961E-E94467CC4FD2}" type="pres">
      <dgm:prSet presAssocID="{01730CA4-D362-4AE7-BAE5-A9C1882E2CC2}" presName="horzSpace2" presStyleCnt="0"/>
      <dgm:spPr/>
    </dgm:pt>
    <dgm:pt modelId="{D94B585A-112B-444C-9C72-18396052C8C2}" type="pres">
      <dgm:prSet presAssocID="{01730CA4-D362-4AE7-BAE5-A9C1882E2CC2}" presName="tx2" presStyleLbl="revTx" presStyleIdx="1" presStyleCnt="8"/>
      <dgm:spPr/>
    </dgm:pt>
    <dgm:pt modelId="{68CC9E3F-D1E9-4ACE-B340-01317F254F4B}" type="pres">
      <dgm:prSet presAssocID="{01730CA4-D362-4AE7-BAE5-A9C1882E2CC2}" presName="vert2" presStyleCnt="0"/>
      <dgm:spPr/>
    </dgm:pt>
    <dgm:pt modelId="{E7735E0A-682B-417B-8A02-76BD25F7EC17}" type="pres">
      <dgm:prSet presAssocID="{01730CA4-D362-4AE7-BAE5-A9C1882E2CC2}" presName="thinLine2b" presStyleLbl="callout" presStyleIdx="0" presStyleCnt="7"/>
      <dgm:spPr/>
    </dgm:pt>
    <dgm:pt modelId="{2E94D442-44BF-42AC-9B8A-8EB3FBB713AC}" type="pres">
      <dgm:prSet presAssocID="{01730CA4-D362-4AE7-BAE5-A9C1882E2CC2}" presName="vertSpace2b" presStyleCnt="0"/>
      <dgm:spPr/>
    </dgm:pt>
    <dgm:pt modelId="{3EE559E1-FC83-4482-9003-16462761D089}" type="pres">
      <dgm:prSet presAssocID="{4A66D1A3-18D2-4AC8-9E54-DEA9A2E82A50}" presName="horz2" presStyleCnt="0"/>
      <dgm:spPr/>
    </dgm:pt>
    <dgm:pt modelId="{A5D214C0-BF26-4D62-BA35-553415B995D8}" type="pres">
      <dgm:prSet presAssocID="{4A66D1A3-18D2-4AC8-9E54-DEA9A2E82A50}" presName="horzSpace2" presStyleCnt="0"/>
      <dgm:spPr/>
    </dgm:pt>
    <dgm:pt modelId="{FB5CB7CB-8815-4DE8-BD0C-C4B80097A9DB}" type="pres">
      <dgm:prSet presAssocID="{4A66D1A3-18D2-4AC8-9E54-DEA9A2E82A50}" presName="tx2" presStyleLbl="revTx" presStyleIdx="2" presStyleCnt="8"/>
      <dgm:spPr/>
    </dgm:pt>
    <dgm:pt modelId="{A6BCDC77-6A2A-4F54-ADB6-AE2E4B36DF85}" type="pres">
      <dgm:prSet presAssocID="{4A66D1A3-18D2-4AC8-9E54-DEA9A2E82A50}" presName="vert2" presStyleCnt="0"/>
      <dgm:spPr/>
    </dgm:pt>
    <dgm:pt modelId="{C9D19091-BE98-458D-B6E0-39F2041EE9F1}" type="pres">
      <dgm:prSet presAssocID="{4A66D1A3-18D2-4AC8-9E54-DEA9A2E82A50}" presName="thinLine2b" presStyleLbl="callout" presStyleIdx="1" presStyleCnt="7"/>
      <dgm:spPr/>
    </dgm:pt>
    <dgm:pt modelId="{6669061E-FA25-44BB-A8CC-214CB0747B87}" type="pres">
      <dgm:prSet presAssocID="{4A66D1A3-18D2-4AC8-9E54-DEA9A2E82A50}" presName="vertSpace2b" presStyleCnt="0"/>
      <dgm:spPr/>
    </dgm:pt>
    <dgm:pt modelId="{3C660C36-50AA-4A37-91D9-C47178EF919E}" type="pres">
      <dgm:prSet presAssocID="{7EBB0718-6470-444A-86F4-410EC274B2D8}" presName="horz2" presStyleCnt="0"/>
      <dgm:spPr/>
    </dgm:pt>
    <dgm:pt modelId="{532C8205-5247-492C-A7FB-6107F65B207D}" type="pres">
      <dgm:prSet presAssocID="{7EBB0718-6470-444A-86F4-410EC274B2D8}" presName="horzSpace2" presStyleCnt="0"/>
      <dgm:spPr/>
    </dgm:pt>
    <dgm:pt modelId="{02617F4C-AF0A-4747-A2D9-4B1EF3B42415}" type="pres">
      <dgm:prSet presAssocID="{7EBB0718-6470-444A-86F4-410EC274B2D8}" presName="tx2" presStyleLbl="revTx" presStyleIdx="3" presStyleCnt="8"/>
      <dgm:spPr/>
    </dgm:pt>
    <dgm:pt modelId="{32A97EAE-8939-4E68-81D7-AA851672EB59}" type="pres">
      <dgm:prSet presAssocID="{7EBB0718-6470-444A-86F4-410EC274B2D8}" presName="vert2" presStyleCnt="0"/>
      <dgm:spPr/>
    </dgm:pt>
    <dgm:pt modelId="{75F1FBA9-2512-407A-BC7C-E20C213B26DA}" type="pres">
      <dgm:prSet presAssocID="{7EBB0718-6470-444A-86F4-410EC274B2D8}" presName="thinLine2b" presStyleLbl="callout" presStyleIdx="2" presStyleCnt="7"/>
      <dgm:spPr/>
    </dgm:pt>
    <dgm:pt modelId="{45677A3C-A33A-4086-85F8-63F43289E636}" type="pres">
      <dgm:prSet presAssocID="{7EBB0718-6470-444A-86F4-410EC274B2D8}" presName="vertSpace2b" presStyleCnt="0"/>
      <dgm:spPr/>
    </dgm:pt>
    <dgm:pt modelId="{71F3E8E4-5B81-4795-9C13-E7F650206E08}" type="pres">
      <dgm:prSet presAssocID="{F2E01F4B-A2D9-467E-B7D6-0C722E03AD22}" presName="horz2" presStyleCnt="0"/>
      <dgm:spPr/>
    </dgm:pt>
    <dgm:pt modelId="{31621D49-06FC-404F-9FBC-A0A6586356B5}" type="pres">
      <dgm:prSet presAssocID="{F2E01F4B-A2D9-467E-B7D6-0C722E03AD22}" presName="horzSpace2" presStyleCnt="0"/>
      <dgm:spPr/>
    </dgm:pt>
    <dgm:pt modelId="{0257AEE7-BE4C-4551-8D9F-81AE15B6C1D7}" type="pres">
      <dgm:prSet presAssocID="{F2E01F4B-A2D9-467E-B7D6-0C722E03AD22}" presName="tx2" presStyleLbl="revTx" presStyleIdx="4" presStyleCnt="8"/>
      <dgm:spPr/>
    </dgm:pt>
    <dgm:pt modelId="{B5D9972D-4261-4E05-94A0-60583954EF40}" type="pres">
      <dgm:prSet presAssocID="{F2E01F4B-A2D9-467E-B7D6-0C722E03AD22}" presName="vert2" presStyleCnt="0"/>
      <dgm:spPr/>
    </dgm:pt>
    <dgm:pt modelId="{96134877-7205-4DEB-8990-F27D01303AB2}" type="pres">
      <dgm:prSet presAssocID="{F2E01F4B-A2D9-467E-B7D6-0C722E03AD22}" presName="thinLine2b" presStyleLbl="callout" presStyleIdx="3" presStyleCnt="7"/>
      <dgm:spPr/>
    </dgm:pt>
    <dgm:pt modelId="{382E2C4B-B6B4-4369-A499-F8582021ECE0}" type="pres">
      <dgm:prSet presAssocID="{F2E01F4B-A2D9-467E-B7D6-0C722E03AD22}" presName="vertSpace2b" presStyleCnt="0"/>
      <dgm:spPr/>
    </dgm:pt>
    <dgm:pt modelId="{A36A82F6-D6A6-4383-A4A9-A285C34316EA}" type="pres">
      <dgm:prSet presAssocID="{0A796753-C2E2-40FB-9DF3-F93C41097157}" presName="horz2" presStyleCnt="0"/>
      <dgm:spPr/>
    </dgm:pt>
    <dgm:pt modelId="{AF67C4D8-89D3-4BC2-BECA-968E06C11405}" type="pres">
      <dgm:prSet presAssocID="{0A796753-C2E2-40FB-9DF3-F93C41097157}" presName="horzSpace2" presStyleCnt="0"/>
      <dgm:spPr/>
    </dgm:pt>
    <dgm:pt modelId="{F47E5147-1070-47B8-A682-73C3EFA26C59}" type="pres">
      <dgm:prSet presAssocID="{0A796753-C2E2-40FB-9DF3-F93C41097157}" presName="tx2" presStyleLbl="revTx" presStyleIdx="5" presStyleCnt="8"/>
      <dgm:spPr/>
    </dgm:pt>
    <dgm:pt modelId="{A6A217A6-30EB-4BC9-A4F8-05B1457F69E5}" type="pres">
      <dgm:prSet presAssocID="{0A796753-C2E2-40FB-9DF3-F93C41097157}" presName="vert2" presStyleCnt="0"/>
      <dgm:spPr/>
    </dgm:pt>
    <dgm:pt modelId="{EA8272AE-6D36-4733-A079-86110A922BD1}" type="pres">
      <dgm:prSet presAssocID="{0A796753-C2E2-40FB-9DF3-F93C41097157}" presName="thinLine2b" presStyleLbl="callout" presStyleIdx="4" presStyleCnt="7"/>
      <dgm:spPr/>
    </dgm:pt>
    <dgm:pt modelId="{B4AA9303-E866-4029-B259-F78729EB0A72}" type="pres">
      <dgm:prSet presAssocID="{0A796753-C2E2-40FB-9DF3-F93C41097157}" presName="vertSpace2b" presStyleCnt="0"/>
      <dgm:spPr/>
    </dgm:pt>
    <dgm:pt modelId="{D97F9EFD-59D7-461A-93B4-553D5FB893DA}" type="pres">
      <dgm:prSet presAssocID="{B604C7E2-99B2-4269-BC9E-E589852F59C3}" presName="horz2" presStyleCnt="0"/>
      <dgm:spPr/>
    </dgm:pt>
    <dgm:pt modelId="{37B50A3E-8148-4BA1-ACC5-5E0BE2D26508}" type="pres">
      <dgm:prSet presAssocID="{B604C7E2-99B2-4269-BC9E-E589852F59C3}" presName="horzSpace2" presStyleCnt="0"/>
      <dgm:spPr/>
    </dgm:pt>
    <dgm:pt modelId="{1EF4B1D2-AFAD-41DB-A23F-04DE728D0D20}" type="pres">
      <dgm:prSet presAssocID="{B604C7E2-99B2-4269-BC9E-E589852F59C3}" presName="tx2" presStyleLbl="revTx" presStyleIdx="6" presStyleCnt="8"/>
      <dgm:spPr/>
    </dgm:pt>
    <dgm:pt modelId="{69863C43-4555-4833-B477-7D5DA93B7430}" type="pres">
      <dgm:prSet presAssocID="{B604C7E2-99B2-4269-BC9E-E589852F59C3}" presName="vert2" presStyleCnt="0"/>
      <dgm:spPr/>
    </dgm:pt>
    <dgm:pt modelId="{644854FC-4BBD-44D7-8592-2DF43D732258}" type="pres">
      <dgm:prSet presAssocID="{B604C7E2-99B2-4269-BC9E-E589852F59C3}" presName="thinLine2b" presStyleLbl="callout" presStyleIdx="5" presStyleCnt="7"/>
      <dgm:spPr/>
    </dgm:pt>
    <dgm:pt modelId="{6F2AA177-7756-460B-88D8-D05395E8D896}" type="pres">
      <dgm:prSet presAssocID="{B604C7E2-99B2-4269-BC9E-E589852F59C3}" presName="vertSpace2b" presStyleCnt="0"/>
      <dgm:spPr/>
    </dgm:pt>
    <dgm:pt modelId="{028BA998-8722-433A-A942-2B9196904887}" type="pres">
      <dgm:prSet presAssocID="{D2F542F0-E704-4F78-9C6E-FEBF63380C38}" presName="horz2" presStyleCnt="0"/>
      <dgm:spPr/>
    </dgm:pt>
    <dgm:pt modelId="{6D8D7BEF-DE58-4459-845F-7E0E09FACAD2}" type="pres">
      <dgm:prSet presAssocID="{D2F542F0-E704-4F78-9C6E-FEBF63380C38}" presName="horzSpace2" presStyleCnt="0"/>
      <dgm:spPr/>
    </dgm:pt>
    <dgm:pt modelId="{DEF529A7-A183-44AE-AD3D-6E5C4646B46F}" type="pres">
      <dgm:prSet presAssocID="{D2F542F0-E704-4F78-9C6E-FEBF63380C38}" presName="tx2" presStyleLbl="revTx" presStyleIdx="7" presStyleCnt="8"/>
      <dgm:spPr/>
    </dgm:pt>
    <dgm:pt modelId="{5C9E3627-321F-4ABB-8B91-6082E8C0FC1D}" type="pres">
      <dgm:prSet presAssocID="{D2F542F0-E704-4F78-9C6E-FEBF63380C38}" presName="vert2" presStyleCnt="0"/>
      <dgm:spPr/>
    </dgm:pt>
    <dgm:pt modelId="{85A532A8-CD1C-405F-9A4B-088AFF10C98A}" type="pres">
      <dgm:prSet presAssocID="{D2F542F0-E704-4F78-9C6E-FEBF63380C38}" presName="thinLine2b" presStyleLbl="callout" presStyleIdx="6" presStyleCnt="7"/>
      <dgm:spPr/>
    </dgm:pt>
    <dgm:pt modelId="{F49693C2-28D5-45D7-B048-5851796EE19F}" type="pres">
      <dgm:prSet presAssocID="{D2F542F0-E704-4F78-9C6E-FEBF63380C38}" presName="vertSpace2b" presStyleCnt="0"/>
      <dgm:spPr/>
    </dgm:pt>
  </dgm:ptLst>
  <dgm:cxnLst>
    <dgm:cxn modelId="{77EA0900-894C-4A47-9C40-7328A006D95C}" type="presOf" srcId="{F2E01F4B-A2D9-467E-B7D6-0C722E03AD22}" destId="{0257AEE7-BE4C-4551-8D9F-81AE15B6C1D7}" srcOrd="0" destOrd="0" presId="urn:microsoft.com/office/officeart/2008/layout/LinedList"/>
    <dgm:cxn modelId="{E78BA705-13CC-49A5-A000-C66A769F08BA}" srcId="{42B43829-D0FB-4853-A72A-A66FD29A6CFD}" destId="{01730CA4-D362-4AE7-BAE5-A9C1882E2CC2}" srcOrd="0" destOrd="0" parTransId="{B6F7AA96-7821-4D81-91FE-8BF11C364DBE}" sibTransId="{D76E7804-C98F-4A2F-B97D-2901F11EEC78}"/>
    <dgm:cxn modelId="{544E4A16-217F-4CFD-B5C8-19B39D7CF3A6}" type="presOf" srcId="{B604C7E2-99B2-4269-BC9E-E589852F59C3}" destId="{1EF4B1D2-AFAD-41DB-A23F-04DE728D0D20}" srcOrd="0" destOrd="0" presId="urn:microsoft.com/office/officeart/2008/layout/LinedList"/>
    <dgm:cxn modelId="{631DB021-96C0-4DC9-B92B-757B6B7A2C2D}" type="presOf" srcId="{7EBB0718-6470-444A-86F4-410EC274B2D8}" destId="{02617F4C-AF0A-4747-A2D9-4B1EF3B42415}" srcOrd="0" destOrd="0" presId="urn:microsoft.com/office/officeart/2008/layout/LinedList"/>
    <dgm:cxn modelId="{FDEB405E-DBF6-42D3-B5CE-DB8016683B84}" srcId="{42B43829-D0FB-4853-A72A-A66FD29A6CFD}" destId="{7EBB0718-6470-444A-86F4-410EC274B2D8}" srcOrd="2" destOrd="0" parTransId="{D1B7957A-FACD-4C93-9034-E5C4134D2CEF}" sibTransId="{29B6C1C4-517E-4E3E-9306-DE1D56BC1E85}"/>
    <dgm:cxn modelId="{A3662741-0367-4D72-B765-6E671881D871}" srcId="{42B43829-D0FB-4853-A72A-A66FD29A6CFD}" destId="{D2F542F0-E704-4F78-9C6E-FEBF63380C38}" srcOrd="6" destOrd="0" parTransId="{42767D0F-D299-4AF8-A3CC-8A75242379A2}" sibTransId="{9681A826-750E-4C99-8C98-ACDF57DC98C1}"/>
    <dgm:cxn modelId="{0FEC2F42-D0F4-4E46-8F64-64241409834D}" type="presOf" srcId="{4A66D1A3-18D2-4AC8-9E54-DEA9A2E82A50}" destId="{FB5CB7CB-8815-4DE8-BD0C-C4B80097A9DB}" srcOrd="0" destOrd="0" presId="urn:microsoft.com/office/officeart/2008/layout/LinedList"/>
    <dgm:cxn modelId="{A6A75F54-06D9-4005-9399-37F9CABF7BFD}" srcId="{42B43829-D0FB-4853-A72A-A66FD29A6CFD}" destId="{4A66D1A3-18D2-4AC8-9E54-DEA9A2E82A50}" srcOrd="1" destOrd="0" parTransId="{EB8C40B2-14C6-417F-BB3D-D1589A353387}" sibTransId="{F1C127FD-1CD7-495E-B103-30AD3F4EADCE}"/>
    <dgm:cxn modelId="{B2E9858F-16FB-4792-8B92-04228489A75A}" type="presOf" srcId="{01730CA4-D362-4AE7-BAE5-A9C1882E2CC2}" destId="{D94B585A-112B-444C-9C72-18396052C8C2}" srcOrd="0" destOrd="0" presId="urn:microsoft.com/office/officeart/2008/layout/LinedList"/>
    <dgm:cxn modelId="{89680B91-D232-4EE6-97A0-43EE34CA1FA8}" type="presOf" srcId="{0A796753-C2E2-40FB-9DF3-F93C41097157}" destId="{F47E5147-1070-47B8-A682-73C3EFA26C59}" srcOrd="0" destOrd="0" presId="urn:microsoft.com/office/officeart/2008/layout/LinedList"/>
    <dgm:cxn modelId="{E56C7192-420F-449A-88D0-54D9B308CF8F}" type="presOf" srcId="{21C74C88-937B-4EF2-B954-FA7FC201B891}" destId="{555C1E1C-1B9C-4F53-B255-4D46FC92BD6D}" srcOrd="0" destOrd="0" presId="urn:microsoft.com/office/officeart/2008/layout/LinedList"/>
    <dgm:cxn modelId="{470EC4AB-79AB-4298-B74F-0C1EA7323E16}" type="presOf" srcId="{42B43829-D0FB-4853-A72A-A66FD29A6CFD}" destId="{FB23F601-5360-4452-8801-20F7FF7E19FC}" srcOrd="0" destOrd="0" presId="urn:microsoft.com/office/officeart/2008/layout/LinedList"/>
    <dgm:cxn modelId="{35CADFC1-2775-47D0-9F0E-CBCCD85AAB34}" srcId="{42B43829-D0FB-4853-A72A-A66FD29A6CFD}" destId="{B604C7E2-99B2-4269-BC9E-E589852F59C3}" srcOrd="5" destOrd="0" parTransId="{70B7B69A-DEC0-4B43-816F-E8CF93C81D63}" sibTransId="{6B42421C-6F2F-496A-8656-80EE7C7085D8}"/>
    <dgm:cxn modelId="{569CD6C3-A895-4309-83E4-0B0F42E7D022}" srcId="{42B43829-D0FB-4853-A72A-A66FD29A6CFD}" destId="{0A796753-C2E2-40FB-9DF3-F93C41097157}" srcOrd="4" destOrd="0" parTransId="{01BF24CB-77DA-4D82-8538-EA3A7EC77938}" sibTransId="{5D8D5BC3-997C-44D9-B1C1-2C67525CC84F}"/>
    <dgm:cxn modelId="{40B490C7-A887-4FCB-B247-9939880C0504}" type="presOf" srcId="{D2F542F0-E704-4F78-9C6E-FEBF63380C38}" destId="{DEF529A7-A183-44AE-AD3D-6E5C4646B46F}" srcOrd="0" destOrd="0" presId="urn:microsoft.com/office/officeart/2008/layout/LinedList"/>
    <dgm:cxn modelId="{40CEF3CF-5D75-4312-B819-CB37AE4599DA}" srcId="{42B43829-D0FB-4853-A72A-A66FD29A6CFD}" destId="{F2E01F4B-A2D9-467E-B7D6-0C722E03AD22}" srcOrd="3" destOrd="0" parTransId="{32B2B848-DE64-4384-B785-70568B6F037A}" sibTransId="{67A5E8C9-A170-4CF9-8413-87689C00A45C}"/>
    <dgm:cxn modelId="{D39476DC-813C-414F-80C0-240B34D64DCF}" srcId="{21C74C88-937B-4EF2-B954-FA7FC201B891}" destId="{42B43829-D0FB-4853-A72A-A66FD29A6CFD}" srcOrd="0" destOrd="0" parTransId="{F93FEE48-B664-4F47-AC18-303B4549853E}" sibTransId="{C80EF7F2-ECE7-4B12-859D-BEB3409472B3}"/>
    <dgm:cxn modelId="{B5BABC4A-AC76-4143-AE53-C91E703004FD}" type="presParOf" srcId="{555C1E1C-1B9C-4F53-B255-4D46FC92BD6D}" destId="{49B296DC-730E-4E16-9D27-216CABAB2B69}" srcOrd="0" destOrd="0" presId="urn:microsoft.com/office/officeart/2008/layout/LinedList"/>
    <dgm:cxn modelId="{D8BD7B76-1227-4B1A-84E5-20EBC99AAF5D}" type="presParOf" srcId="{555C1E1C-1B9C-4F53-B255-4D46FC92BD6D}" destId="{38DCE38A-78D3-4A6F-905F-5F79F8AD4C51}" srcOrd="1" destOrd="0" presId="urn:microsoft.com/office/officeart/2008/layout/LinedList"/>
    <dgm:cxn modelId="{5FF4ECDC-04DD-470A-8342-ECC9EBBF4D59}" type="presParOf" srcId="{38DCE38A-78D3-4A6F-905F-5F79F8AD4C51}" destId="{FB23F601-5360-4452-8801-20F7FF7E19FC}" srcOrd="0" destOrd="0" presId="urn:microsoft.com/office/officeart/2008/layout/LinedList"/>
    <dgm:cxn modelId="{86CC567E-D42D-4C7B-A436-3D24074FFC45}" type="presParOf" srcId="{38DCE38A-78D3-4A6F-905F-5F79F8AD4C51}" destId="{AB86C0F9-35FB-4567-B929-83685F355BAC}" srcOrd="1" destOrd="0" presId="urn:microsoft.com/office/officeart/2008/layout/LinedList"/>
    <dgm:cxn modelId="{CC70656F-6FD8-4151-BCB3-2F25F2E29038}" type="presParOf" srcId="{AB86C0F9-35FB-4567-B929-83685F355BAC}" destId="{B5839945-6AA5-480E-8A17-DB97E968C765}" srcOrd="0" destOrd="0" presId="urn:microsoft.com/office/officeart/2008/layout/LinedList"/>
    <dgm:cxn modelId="{131B579B-16CA-4E2C-9E60-C6BA4CDB01B5}" type="presParOf" srcId="{AB86C0F9-35FB-4567-B929-83685F355BAC}" destId="{0B99AD47-A111-4115-90DF-2224CA702D7D}" srcOrd="1" destOrd="0" presId="urn:microsoft.com/office/officeart/2008/layout/LinedList"/>
    <dgm:cxn modelId="{A41DDC70-370D-4C12-A793-D6192E2CB6B6}" type="presParOf" srcId="{0B99AD47-A111-4115-90DF-2224CA702D7D}" destId="{0A739D0D-AB29-4D9A-961E-E94467CC4FD2}" srcOrd="0" destOrd="0" presId="urn:microsoft.com/office/officeart/2008/layout/LinedList"/>
    <dgm:cxn modelId="{0DB3E768-E535-4C49-98AD-4BDEB92940B1}" type="presParOf" srcId="{0B99AD47-A111-4115-90DF-2224CA702D7D}" destId="{D94B585A-112B-444C-9C72-18396052C8C2}" srcOrd="1" destOrd="0" presId="urn:microsoft.com/office/officeart/2008/layout/LinedList"/>
    <dgm:cxn modelId="{2351FE8F-2CFC-4CDD-BBD8-B26D62E3C452}" type="presParOf" srcId="{0B99AD47-A111-4115-90DF-2224CA702D7D}" destId="{68CC9E3F-D1E9-4ACE-B340-01317F254F4B}" srcOrd="2" destOrd="0" presId="urn:microsoft.com/office/officeart/2008/layout/LinedList"/>
    <dgm:cxn modelId="{E5AE106B-2D1F-4942-A0D6-6D7ADE4C249E}" type="presParOf" srcId="{AB86C0F9-35FB-4567-B929-83685F355BAC}" destId="{E7735E0A-682B-417B-8A02-76BD25F7EC17}" srcOrd="2" destOrd="0" presId="urn:microsoft.com/office/officeart/2008/layout/LinedList"/>
    <dgm:cxn modelId="{25D95D18-997F-4992-A4DC-940EEF66DF7C}" type="presParOf" srcId="{AB86C0F9-35FB-4567-B929-83685F355BAC}" destId="{2E94D442-44BF-42AC-9B8A-8EB3FBB713AC}" srcOrd="3" destOrd="0" presId="urn:microsoft.com/office/officeart/2008/layout/LinedList"/>
    <dgm:cxn modelId="{458D8613-EF3B-4D83-B078-4DCEC29ABC73}" type="presParOf" srcId="{AB86C0F9-35FB-4567-B929-83685F355BAC}" destId="{3EE559E1-FC83-4482-9003-16462761D089}" srcOrd="4" destOrd="0" presId="urn:microsoft.com/office/officeart/2008/layout/LinedList"/>
    <dgm:cxn modelId="{1DAC52B1-16EB-484C-9E53-B8BA6E0B5C7F}" type="presParOf" srcId="{3EE559E1-FC83-4482-9003-16462761D089}" destId="{A5D214C0-BF26-4D62-BA35-553415B995D8}" srcOrd="0" destOrd="0" presId="urn:microsoft.com/office/officeart/2008/layout/LinedList"/>
    <dgm:cxn modelId="{14FBA469-DBF5-42BA-B955-5C33B9DF62E6}" type="presParOf" srcId="{3EE559E1-FC83-4482-9003-16462761D089}" destId="{FB5CB7CB-8815-4DE8-BD0C-C4B80097A9DB}" srcOrd="1" destOrd="0" presId="urn:microsoft.com/office/officeart/2008/layout/LinedList"/>
    <dgm:cxn modelId="{0DE7AEAB-C873-469B-9437-18011044C70B}" type="presParOf" srcId="{3EE559E1-FC83-4482-9003-16462761D089}" destId="{A6BCDC77-6A2A-4F54-ADB6-AE2E4B36DF85}" srcOrd="2" destOrd="0" presId="urn:microsoft.com/office/officeart/2008/layout/LinedList"/>
    <dgm:cxn modelId="{41049216-C46C-43CF-A2FF-EE75FF14D7A9}" type="presParOf" srcId="{AB86C0F9-35FB-4567-B929-83685F355BAC}" destId="{C9D19091-BE98-458D-B6E0-39F2041EE9F1}" srcOrd="5" destOrd="0" presId="urn:microsoft.com/office/officeart/2008/layout/LinedList"/>
    <dgm:cxn modelId="{C0E708C5-7BDB-4B43-B788-2C5105F60276}" type="presParOf" srcId="{AB86C0F9-35FB-4567-B929-83685F355BAC}" destId="{6669061E-FA25-44BB-A8CC-214CB0747B87}" srcOrd="6" destOrd="0" presId="urn:microsoft.com/office/officeart/2008/layout/LinedList"/>
    <dgm:cxn modelId="{A686855E-5DA2-4C64-B9DC-4E5B47A63C45}" type="presParOf" srcId="{AB86C0F9-35FB-4567-B929-83685F355BAC}" destId="{3C660C36-50AA-4A37-91D9-C47178EF919E}" srcOrd="7" destOrd="0" presId="urn:microsoft.com/office/officeart/2008/layout/LinedList"/>
    <dgm:cxn modelId="{B1B38C7F-4485-41C2-81C9-20526D5B98AE}" type="presParOf" srcId="{3C660C36-50AA-4A37-91D9-C47178EF919E}" destId="{532C8205-5247-492C-A7FB-6107F65B207D}" srcOrd="0" destOrd="0" presId="urn:microsoft.com/office/officeart/2008/layout/LinedList"/>
    <dgm:cxn modelId="{AF212DEB-4349-4D3F-97D2-216C67BB8BBF}" type="presParOf" srcId="{3C660C36-50AA-4A37-91D9-C47178EF919E}" destId="{02617F4C-AF0A-4747-A2D9-4B1EF3B42415}" srcOrd="1" destOrd="0" presId="urn:microsoft.com/office/officeart/2008/layout/LinedList"/>
    <dgm:cxn modelId="{8E73E263-1475-4269-9CE1-5E31E628C216}" type="presParOf" srcId="{3C660C36-50AA-4A37-91D9-C47178EF919E}" destId="{32A97EAE-8939-4E68-81D7-AA851672EB59}" srcOrd="2" destOrd="0" presId="urn:microsoft.com/office/officeart/2008/layout/LinedList"/>
    <dgm:cxn modelId="{9028C51D-AF6D-4599-B49E-22F5E8397A00}" type="presParOf" srcId="{AB86C0F9-35FB-4567-B929-83685F355BAC}" destId="{75F1FBA9-2512-407A-BC7C-E20C213B26DA}" srcOrd="8" destOrd="0" presId="urn:microsoft.com/office/officeart/2008/layout/LinedList"/>
    <dgm:cxn modelId="{5BF7BC48-1EB7-4EDE-ADCF-6A3ACCE477E3}" type="presParOf" srcId="{AB86C0F9-35FB-4567-B929-83685F355BAC}" destId="{45677A3C-A33A-4086-85F8-63F43289E636}" srcOrd="9" destOrd="0" presId="urn:microsoft.com/office/officeart/2008/layout/LinedList"/>
    <dgm:cxn modelId="{F4904D98-DDA3-4FB5-822A-198C58DF5525}" type="presParOf" srcId="{AB86C0F9-35FB-4567-B929-83685F355BAC}" destId="{71F3E8E4-5B81-4795-9C13-E7F650206E08}" srcOrd="10" destOrd="0" presId="urn:microsoft.com/office/officeart/2008/layout/LinedList"/>
    <dgm:cxn modelId="{948C1198-992E-4C0C-953F-693C96AD0AFF}" type="presParOf" srcId="{71F3E8E4-5B81-4795-9C13-E7F650206E08}" destId="{31621D49-06FC-404F-9FBC-A0A6586356B5}" srcOrd="0" destOrd="0" presId="urn:microsoft.com/office/officeart/2008/layout/LinedList"/>
    <dgm:cxn modelId="{19621EB0-9BCC-4BB7-AA5E-FD5167DE649B}" type="presParOf" srcId="{71F3E8E4-5B81-4795-9C13-E7F650206E08}" destId="{0257AEE7-BE4C-4551-8D9F-81AE15B6C1D7}" srcOrd="1" destOrd="0" presId="urn:microsoft.com/office/officeart/2008/layout/LinedList"/>
    <dgm:cxn modelId="{EC8B00B5-0BB5-4085-91E2-69AB089425DB}" type="presParOf" srcId="{71F3E8E4-5B81-4795-9C13-E7F650206E08}" destId="{B5D9972D-4261-4E05-94A0-60583954EF40}" srcOrd="2" destOrd="0" presId="urn:microsoft.com/office/officeart/2008/layout/LinedList"/>
    <dgm:cxn modelId="{AE711330-6BD7-4F54-BD15-1B7482F411D4}" type="presParOf" srcId="{AB86C0F9-35FB-4567-B929-83685F355BAC}" destId="{96134877-7205-4DEB-8990-F27D01303AB2}" srcOrd="11" destOrd="0" presId="urn:microsoft.com/office/officeart/2008/layout/LinedList"/>
    <dgm:cxn modelId="{AAAC7198-B47D-4F34-926E-8767F5701C1A}" type="presParOf" srcId="{AB86C0F9-35FB-4567-B929-83685F355BAC}" destId="{382E2C4B-B6B4-4369-A499-F8582021ECE0}" srcOrd="12" destOrd="0" presId="urn:microsoft.com/office/officeart/2008/layout/LinedList"/>
    <dgm:cxn modelId="{61D0B5E7-507F-4016-BC6D-16CA60ADE0AD}" type="presParOf" srcId="{AB86C0F9-35FB-4567-B929-83685F355BAC}" destId="{A36A82F6-D6A6-4383-A4A9-A285C34316EA}" srcOrd="13" destOrd="0" presId="urn:microsoft.com/office/officeart/2008/layout/LinedList"/>
    <dgm:cxn modelId="{40D86CA7-3C2D-4277-BFDF-BA74AE698255}" type="presParOf" srcId="{A36A82F6-D6A6-4383-A4A9-A285C34316EA}" destId="{AF67C4D8-89D3-4BC2-BECA-968E06C11405}" srcOrd="0" destOrd="0" presId="urn:microsoft.com/office/officeart/2008/layout/LinedList"/>
    <dgm:cxn modelId="{765D59D2-4426-4BD8-A382-084764474F5A}" type="presParOf" srcId="{A36A82F6-D6A6-4383-A4A9-A285C34316EA}" destId="{F47E5147-1070-47B8-A682-73C3EFA26C59}" srcOrd="1" destOrd="0" presId="urn:microsoft.com/office/officeart/2008/layout/LinedList"/>
    <dgm:cxn modelId="{02B1BDA0-C7CB-41E0-8FF0-5BB38E7D1A35}" type="presParOf" srcId="{A36A82F6-D6A6-4383-A4A9-A285C34316EA}" destId="{A6A217A6-30EB-4BC9-A4F8-05B1457F69E5}" srcOrd="2" destOrd="0" presId="urn:microsoft.com/office/officeart/2008/layout/LinedList"/>
    <dgm:cxn modelId="{E59B0AC6-7615-4466-83A4-5A14081B0D23}" type="presParOf" srcId="{AB86C0F9-35FB-4567-B929-83685F355BAC}" destId="{EA8272AE-6D36-4733-A079-86110A922BD1}" srcOrd="14" destOrd="0" presId="urn:microsoft.com/office/officeart/2008/layout/LinedList"/>
    <dgm:cxn modelId="{3ECD2933-0176-409A-8380-B78829B6F397}" type="presParOf" srcId="{AB86C0F9-35FB-4567-B929-83685F355BAC}" destId="{B4AA9303-E866-4029-B259-F78729EB0A72}" srcOrd="15" destOrd="0" presId="urn:microsoft.com/office/officeart/2008/layout/LinedList"/>
    <dgm:cxn modelId="{BFF8B648-3302-44D1-BE2A-D9A266389C90}" type="presParOf" srcId="{AB86C0F9-35FB-4567-B929-83685F355BAC}" destId="{D97F9EFD-59D7-461A-93B4-553D5FB893DA}" srcOrd="16" destOrd="0" presId="urn:microsoft.com/office/officeart/2008/layout/LinedList"/>
    <dgm:cxn modelId="{5316060E-C56C-45E6-8672-F67ABECC0616}" type="presParOf" srcId="{D97F9EFD-59D7-461A-93B4-553D5FB893DA}" destId="{37B50A3E-8148-4BA1-ACC5-5E0BE2D26508}" srcOrd="0" destOrd="0" presId="urn:microsoft.com/office/officeart/2008/layout/LinedList"/>
    <dgm:cxn modelId="{CE8C9F01-F9D3-44C0-9F71-08D391DB01D4}" type="presParOf" srcId="{D97F9EFD-59D7-461A-93B4-553D5FB893DA}" destId="{1EF4B1D2-AFAD-41DB-A23F-04DE728D0D20}" srcOrd="1" destOrd="0" presId="urn:microsoft.com/office/officeart/2008/layout/LinedList"/>
    <dgm:cxn modelId="{745609C6-78F1-4282-ACAF-DB856B8269A5}" type="presParOf" srcId="{D97F9EFD-59D7-461A-93B4-553D5FB893DA}" destId="{69863C43-4555-4833-B477-7D5DA93B7430}" srcOrd="2" destOrd="0" presId="urn:microsoft.com/office/officeart/2008/layout/LinedList"/>
    <dgm:cxn modelId="{E663B25E-73A5-412A-B8F3-760F255CCF4B}" type="presParOf" srcId="{AB86C0F9-35FB-4567-B929-83685F355BAC}" destId="{644854FC-4BBD-44D7-8592-2DF43D732258}" srcOrd="17" destOrd="0" presId="urn:microsoft.com/office/officeart/2008/layout/LinedList"/>
    <dgm:cxn modelId="{27F8C3F6-DE92-4700-8B68-4DB3D5E0088B}" type="presParOf" srcId="{AB86C0F9-35FB-4567-B929-83685F355BAC}" destId="{6F2AA177-7756-460B-88D8-D05395E8D896}" srcOrd="18" destOrd="0" presId="urn:microsoft.com/office/officeart/2008/layout/LinedList"/>
    <dgm:cxn modelId="{D17EA90F-0C9D-4C95-B945-1C944E98A352}" type="presParOf" srcId="{AB86C0F9-35FB-4567-B929-83685F355BAC}" destId="{028BA998-8722-433A-A942-2B9196904887}" srcOrd="19" destOrd="0" presId="urn:microsoft.com/office/officeart/2008/layout/LinedList"/>
    <dgm:cxn modelId="{D95AEC17-97DF-4399-BFCE-0540923D5250}" type="presParOf" srcId="{028BA998-8722-433A-A942-2B9196904887}" destId="{6D8D7BEF-DE58-4459-845F-7E0E09FACAD2}" srcOrd="0" destOrd="0" presId="urn:microsoft.com/office/officeart/2008/layout/LinedList"/>
    <dgm:cxn modelId="{AEA46785-5E0C-440F-ACA0-6B922F3E1B10}" type="presParOf" srcId="{028BA998-8722-433A-A942-2B9196904887}" destId="{DEF529A7-A183-44AE-AD3D-6E5C4646B46F}" srcOrd="1" destOrd="0" presId="urn:microsoft.com/office/officeart/2008/layout/LinedList"/>
    <dgm:cxn modelId="{9321A398-6532-4FDB-AC2F-D8A739B26755}" type="presParOf" srcId="{028BA998-8722-433A-A942-2B9196904887}" destId="{5C9E3627-321F-4ABB-8B91-6082E8C0FC1D}" srcOrd="2" destOrd="0" presId="urn:microsoft.com/office/officeart/2008/layout/LinedList"/>
    <dgm:cxn modelId="{864DA645-C719-4493-93E2-3902CE449C9F}" type="presParOf" srcId="{AB86C0F9-35FB-4567-B929-83685F355BAC}" destId="{85A532A8-CD1C-405F-9A4B-088AFF10C98A}" srcOrd="20" destOrd="0" presId="urn:microsoft.com/office/officeart/2008/layout/LinedList"/>
    <dgm:cxn modelId="{0A9B9B62-849E-4853-A53D-15904792EE3A}" type="presParOf" srcId="{AB86C0F9-35FB-4567-B929-83685F355BAC}" destId="{F49693C2-28D5-45D7-B048-5851796EE19F}"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420EC-57CC-4154-B113-4648AC89921E}">
      <dsp:nvSpPr>
        <dsp:cNvPr id="0" name=""/>
        <dsp:cNvSpPr/>
      </dsp:nvSpPr>
      <dsp:spPr>
        <a:xfrm>
          <a:off x="0" y="396754"/>
          <a:ext cx="10522795" cy="5040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1AF32C-6D10-46F2-BD51-81FD028A8679}">
      <dsp:nvSpPr>
        <dsp:cNvPr id="0" name=""/>
        <dsp:cNvSpPr/>
      </dsp:nvSpPr>
      <dsp:spPr>
        <a:xfrm>
          <a:off x="526139" y="101554"/>
          <a:ext cx="7365956" cy="5904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416" tIns="0" rIns="278416" bIns="0" numCol="1" spcCol="1270" anchor="ctr" anchorCtr="0">
          <a:noAutofit/>
        </a:bodyPr>
        <a:lstStyle/>
        <a:p>
          <a:pPr marL="0" lvl="0" indent="0" algn="l" defTabSz="1066800">
            <a:lnSpc>
              <a:spcPct val="90000"/>
            </a:lnSpc>
            <a:spcBef>
              <a:spcPct val="0"/>
            </a:spcBef>
            <a:spcAft>
              <a:spcPct val="35000"/>
            </a:spcAft>
            <a:buNone/>
          </a:pPr>
          <a:r>
            <a:rPr lang="en-US" sz="2400" b="1" kern="1200" dirty="0"/>
            <a:t>Opening Prayer</a:t>
          </a:r>
        </a:p>
      </dsp:txBody>
      <dsp:txXfrm>
        <a:off x="554960" y="130375"/>
        <a:ext cx="7308314" cy="532758"/>
      </dsp:txXfrm>
    </dsp:sp>
    <dsp:sp modelId="{16768045-A375-4A27-ABE0-5C1EEA9FF7A8}">
      <dsp:nvSpPr>
        <dsp:cNvPr id="0" name=""/>
        <dsp:cNvSpPr/>
      </dsp:nvSpPr>
      <dsp:spPr>
        <a:xfrm>
          <a:off x="0" y="1303954"/>
          <a:ext cx="10522795" cy="504000"/>
        </a:xfrm>
        <a:prstGeom prst="rect">
          <a:avLst/>
        </a:prstGeom>
        <a:solidFill>
          <a:schemeClr val="lt1">
            <a:alpha val="90000"/>
            <a:hueOff val="0"/>
            <a:satOff val="0"/>
            <a:lumOff val="0"/>
            <a:alphaOff val="0"/>
          </a:schemeClr>
        </a:solidFill>
        <a:ln w="19050" cap="flat" cmpd="sng" algn="ctr">
          <a:solidFill>
            <a:schemeClr val="accent4">
              <a:hueOff val="-5033614"/>
              <a:satOff val="-101"/>
              <a:lumOff val="103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B340BF-4912-4C14-8002-EA76C8E86751}">
      <dsp:nvSpPr>
        <dsp:cNvPr id="0" name=""/>
        <dsp:cNvSpPr/>
      </dsp:nvSpPr>
      <dsp:spPr>
        <a:xfrm>
          <a:off x="526139" y="1008754"/>
          <a:ext cx="7365956" cy="590400"/>
        </a:xfrm>
        <a:prstGeom prst="roundRect">
          <a:avLst/>
        </a:prstGeom>
        <a:solidFill>
          <a:schemeClr val="accent4">
            <a:hueOff val="-5033614"/>
            <a:satOff val="-101"/>
            <a:lumOff val="103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416" tIns="0" rIns="278416" bIns="0" numCol="1" spcCol="1270" anchor="ctr" anchorCtr="0">
          <a:noAutofit/>
        </a:bodyPr>
        <a:lstStyle/>
        <a:p>
          <a:pPr marL="0" lvl="0" indent="0" algn="l" defTabSz="1066800">
            <a:lnSpc>
              <a:spcPct val="90000"/>
            </a:lnSpc>
            <a:spcBef>
              <a:spcPct val="0"/>
            </a:spcBef>
            <a:spcAft>
              <a:spcPct val="35000"/>
            </a:spcAft>
            <a:buNone/>
          </a:pPr>
          <a:r>
            <a:rPr lang="en-US" sz="2400" b="1" kern="1200" dirty="0"/>
            <a:t>Review Agenda</a:t>
          </a:r>
        </a:p>
      </dsp:txBody>
      <dsp:txXfrm>
        <a:off x="554960" y="1037575"/>
        <a:ext cx="7308314" cy="532758"/>
      </dsp:txXfrm>
    </dsp:sp>
    <dsp:sp modelId="{CF021F32-4587-4D3A-996E-FA0F0D0388D9}">
      <dsp:nvSpPr>
        <dsp:cNvPr id="0" name=""/>
        <dsp:cNvSpPr/>
      </dsp:nvSpPr>
      <dsp:spPr>
        <a:xfrm>
          <a:off x="0" y="2211154"/>
          <a:ext cx="10522795" cy="504000"/>
        </a:xfrm>
        <a:prstGeom prst="rect">
          <a:avLst/>
        </a:prstGeom>
        <a:solidFill>
          <a:schemeClr val="lt1">
            <a:alpha val="90000"/>
            <a:hueOff val="0"/>
            <a:satOff val="0"/>
            <a:lumOff val="0"/>
            <a:alphaOff val="0"/>
          </a:schemeClr>
        </a:solidFill>
        <a:ln w="19050" cap="flat" cmpd="sng" algn="ctr">
          <a:solidFill>
            <a:schemeClr val="accent4">
              <a:hueOff val="-10067227"/>
              <a:satOff val="-202"/>
              <a:lumOff val="206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73221E-3B43-4D8E-B1DA-CFF04A30A8F7}">
      <dsp:nvSpPr>
        <dsp:cNvPr id="0" name=""/>
        <dsp:cNvSpPr/>
      </dsp:nvSpPr>
      <dsp:spPr>
        <a:xfrm>
          <a:off x="526139" y="1915954"/>
          <a:ext cx="7365956" cy="590400"/>
        </a:xfrm>
        <a:prstGeom prst="roundRect">
          <a:avLst/>
        </a:prstGeom>
        <a:solidFill>
          <a:schemeClr val="accent4">
            <a:hueOff val="-10067227"/>
            <a:satOff val="-202"/>
            <a:lumOff val="20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416" tIns="0" rIns="278416" bIns="0" numCol="1" spcCol="1270" anchor="ctr" anchorCtr="0">
          <a:noAutofit/>
        </a:bodyPr>
        <a:lstStyle/>
        <a:p>
          <a:pPr marL="0" lvl="0" indent="0" algn="l" defTabSz="1066800">
            <a:lnSpc>
              <a:spcPct val="90000"/>
            </a:lnSpc>
            <a:spcBef>
              <a:spcPct val="0"/>
            </a:spcBef>
            <a:spcAft>
              <a:spcPct val="35000"/>
            </a:spcAft>
            <a:buNone/>
          </a:pPr>
          <a:r>
            <a:rPr lang="en-US" sz="2400" b="1" kern="1200" dirty="0"/>
            <a:t>Communication Style and Impact</a:t>
          </a:r>
        </a:p>
      </dsp:txBody>
      <dsp:txXfrm>
        <a:off x="554960" y="1944775"/>
        <a:ext cx="7308314" cy="532758"/>
      </dsp:txXfrm>
    </dsp:sp>
    <dsp:sp modelId="{AA174E06-4F1E-47CD-AE0D-CD911C05D599}">
      <dsp:nvSpPr>
        <dsp:cNvPr id="0" name=""/>
        <dsp:cNvSpPr/>
      </dsp:nvSpPr>
      <dsp:spPr>
        <a:xfrm>
          <a:off x="0" y="3118354"/>
          <a:ext cx="10522795" cy="504000"/>
        </a:xfrm>
        <a:prstGeom prst="rect">
          <a:avLst/>
        </a:prstGeom>
        <a:solidFill>
          <a:schemeClr val="lt1">
            <a:alpha val="90000"/>
            <a:hueOff val="0"/>
            <a:satOff val="0"/>
            <a:lumOff val="0"/>
            <a:alphaOff val="0"/>
          </a:schemeClr>
        </a:solidFill>
        <a:ln w="19050" cap="flat" cmpd="sng" algn="ctr">
          <a:solidFill>
            <a:schemeClr val="accent4">
              <a:hueOff val="-15100842"/>
              <a:satOff val="-303"/>
              <a:lumOff val="3089"/>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F2004D-2A64-4EAA-B2A1-68D8F26AA76D}">
      <dsp:nvSpPr>
        <dsp:cNvPr id="0" name=""/>
        <dsp:cNvSpPr/>
      </dsp:nvSpPr>
      <dsp:spPr>
        <a:xfrm>
          <a:off x="526139" y="2823154"/>
          <a:ext cx="7365956" cy="590400"/>
        </a:xfrm>
        <a:prstGeom prst="roundRect">
          <a:avLst/>
        </a:prstGeom>
        <a:solidFill>
          <a:schemeClr val="accent4">
            <a:hueOff val="-15100842"/>
            <a:satOff val="-303"/>
            <a:lumOff val="308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416" tIns="0" rIns="278416" bIns="0" numCol="1" spcCol="1270" anchor="ctr" anchorCtr="0">
          <a:noAutofit/>
        </a:bodyPr>
        <a:lstStyle/>
        <a:p>
          <a:pPr marL="0" lvl="0" indent="0" algn="l" defTabSz="1066800">
            <a:lnSpc>
              <a:spcPct val="90000"/>
            </a:lnSpc>
            <a:spcBef>
              <a:spcPct val="0"/>
            </a:spcBef>
            <a:spcAft>
              <a:spcPct val="35000"/>
            </a:spcAft>
            <a:buNone/>
          </a:pPr>
          <a:r>
            <a:rPr lang="en-US" sz="2400" b="1" kern="1200" dirty="0"/>
            <a:t>Exercise</a:t>
          </a:r>
        </a:p>
      </dsp:txBody>
      <dsp:txXfrm>
        <a:off x="554960" y="2851975"/>
        <a:ext cx="7308314" cy="532758"/>
      </dsp:txXfrm>
    </dsp:sp>
    <dsp:sp modelId="{A07CA72E-B3A7-439E-A017-66DABF80A5AC}">
      <dsp:nvSpPr>
        <dsp:cNvPr id="0" name=""/>
        <dsp:cNvSpPr/>
      </dsp:nvSpPr>
      <dsp:spPr>
        <a:xfrm>
          <a:off x="0" y="4025554"/>
          <a:ext cx="10522795" cy="504000"/>
        </a:xfrm>
        <a:prstGeom prst="rect">
          <a:avLst/>
        </a:prstGeom>
        <a:solidFill>
          <a:schemeClr val="lt1">
            <a:alpha val="90000"/>
            <a:hueOff val="0"/>
            <a:satOff val="0"/>
            <a:lumOff val="0"/>
            <a:alphaOff val="0"/>
          </a:schemeClr>
        </a:solidFill>
        <a:ln w="19050" cap="flat" cmpd="sng" algn="ctr">
          <a:solidFill>
            <a:schemeClr val="accent4">
              <a:hueOff val="-20134455"/>
              <a:satOff val="-404"/>
              <a:lumOff val="4119"/>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89EE20-4EC1-45E3-9401-7CF579330A25}">
      <dsp:nvSpPr>
        <dsp:cNvPr id="0" name=""/>
        <dsp:cNvSpPr/>
      </dsp:nvSpPr>
      <dsp:spPr>
        <a:xfrm>
          <a:off x="526139" y="3730354"/>
          <a:ext cx="7365956" cy="590400"/>
        </a:xfrm>
        <a:prstGeom prst="roundRect">
          <a:avLst/>
        </a:prstGeom>
        <a:solidFill>
          <a:schemeClr val="accent4">
            <a:hueOff val="-20134455"/>
            <a:satOff val="-404"/>
            <a:lumOff val="411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416" tIns="0" rIns="278416" bIns="0" numCol="1" spcCol="1270" anchor="ctr" anchorCtr="0">
          <a:noAutofit/>
        </a:bodyPr>
        <a:lstStyle/>
        <a:p>
          <a:pPr marL="0" lvl="0" indent="0" algn="l" defTabSz="1066800">
            <a:lnSpc>
              <a:spcPct val="90000"/>
            </a:lnSpc>
            <a:spcBef>
              <a:spcPct val="0"/>
            </a:spcBef>
            <a:spcAft>
              <a:spcPct val="35000"/>
            </a:spcAft>
            <a:buNone/>
          </a:pPr>
          <a:r>
            <a:rPr lang="en-US" sz="2400" b="1" kern="1200" dirty="0"/>
            <a:t>Q &amp;A</a:t>
          </a:r>
        </a:p>
      </dsp:txBody>
      <dsp:txXfrm>
        <a:off x="554960" y="3759175"/>
        <a:ext cx="7308314" cy="5327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296DC-730E-4E16-9D27-216CABAB2B69}">
      <dsp:nvSpPr>
        <dsp:cNvPr id="0" name=""/>
        <dsp:cNvSpPr/>
      </dsp:nvSpPr>
      <dsp:spPr>
        <a:xfrm>
          <a:off x="0" y="0"/>
          <a:ext cx="1071086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23F601-5360-4452-8801-20F7FF7E19FC}">
      <dsp:nvSpPr>
        <dsp:cNvPr id="0" name=""/>
        <dsp:cNvSpPr/>
      </dsp:nvSpPr>
      <dsp:spPr>
        <a:xfrm>
          <a:off x="0" y="0"/>
          <a:ext cx="2142172" cy="398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Inquire from the other person</a:t>
          </a:r>
        </a:p>
      </dsp:txBody>
      <dsp:txXfrm>
        <a:off x="0" y="0"/>
        <a:ext cx="2142172" cy="3984625"/>
      </dsp:txXfrm>
    </dsp:sp>
    <dsp:sp modelId="{D94B585A-112B-444C-9C72-18396052C8C2}">
      <dsp:nvSpPr>
        <dsp:cNvPr id="0" name=""/>
        <dsp:cNvSpPr/>
      </dsp:nvSpPr>
      <dsp:spPr>
        <a:xfrm>
          <a:off x="2302835" y="46840"/>
          <a:ext cx="8408027" cy="936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b="0" i="0" kern="1200">
              <a:solidFill>
                <a:srgbClr val="2D2D2D"/>
              </a:solidFill>
              <a:effectLst/>
              <a:latin typeface="Noto Sans" panose="020B0502040504020204" pitchFamily="34" charset="0"/>
            </a:rPr>
            <a:t>Encourage conversations and explore other people's viewpoints by actively asking them about it.</a:t>
          </a:r>
          <a:endParaRPr lang="en-US" sz="2000" kern="1200" dirty="0"/>
        </a:p>
      </dsp:txBody>
      <dsp:txXfrm>
        <a:off x="2302835" y="46840"/>
        <a:ext cx="8408027" cy="936814"/>
      </dsp:txXfrm>
    </dsp:sp>
    <dsp:sp modelId="{E7735E0A-682B-417B-8A02-76BD25F7EC17}">
      <dsp:nvSpPr>
        <dsp:cNvPr id="0" name=""/>
        <dsp:cNvSpPr/>
      </dsp:nvSpPr>
      <dsp:spPr>
        <a:xfrm>
          <a:off x="2142172" y="983655"/>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71ABD6-87A2-44A4-9418-7E9F0E04BB9A}">
      <dsp:nvSpPr>
        <dsp:cNvPr id="0" name=""/>
        <dsp:cNvSpPr/>
      </dsp:nvSpPr>
      <dsp:spPr>
        <a:xfrm>
          <a:off x="2302835" y="1030496"/>
          <a:ext cx="8408027" cy="936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b="0" i="0" kern="1200">
              <a:solidFill>
                <a:srgbClr val="2D2D2D"/>
              </a:solidFill>
              <a:effectLst/>
              <a:latin typeface="Noto Sans" panose="020B0502040504020204" pitchFamily="34" charset="0"/>
            </a:rPr>
            <a:t>Paraphrase (out loud) what you understand about what others say, so you can ensure that your understanding is correct.</a:t>
          </a:r>
          <a:endParaRPr lang="en-US" sz="2000" b="0" i="0" kern="1200" dirty="0">
            <a:solidFill>
              <a:srgbClr val="2D2D2D"/>
            </a:solidFill>
            <a:effectLst/>
            <a:latin typeface="Noto Sans" panose="020B0502040504020204" pitchFamily="34" charset="0"/>
          </a:endParaRPr>
        </a:p>
      </dsp:txBody>
      <dsp:txXfrm>
        <a:off x="2302835" y="1030496"/>
        <a:ext cx="8408027" cy="936814"/>
      </dsp:txXfrm>
    </dsp:sp>
    <dsp:sp modelId="{8C12C94D-BB54-4A4F-8C31-793EB0C20372}">
      <dsp:nvSpPr>
        <dsp:cNvPr id="0" name=""/>
        <dsp:cNvSpPr/>
      </dsp:nvSpPr>
      <dsp:spPr>
        <a:xfrm>
          <a:off x="2142172" y="1967311"/>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B9713C-B5C1-4354-B6A8-50A228DBFFD4}">
      <dsp:nvSpPr>
        <dsp:cNvPr id="0" name=""/>
        <dsp:cNvSpPr/>
      </dsp:nvSpPr>
      <dsp:spPr>
        <a:xfrm>
          <a:off x="2302835" y="2014152"/>
          <a:ext cx="8408027" cy="936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b="0" i="0" kern="1200">
              <a:solidFill>
                <a:srgbClr val="2D2D2D"/>
              </a:solidFill>
              <a:effectLst/>
              <a:latin typeface="Noto Sans" panose="020B0502040504020204" pitchFamily="34" charset="0"/>
            </a:rPr>
            <a:t>Make clear the steps in your thinking to others so that they have a better understanding of how your own reasoning process works.</a:t>
          </a:r>
          <a:endParaRPr lang="en-US" sz="2000" b="0" i="0" kern="1200" dirty="0">
            <a:solidFill>
              <a:srgbClr val="2D2D2D"/>
            </a:solidFill>
            <a:effectLst/>
            <a:latin typeface="Noto Sans" panose="020B0502040504020204" pitchFamily="34" charset="0"/>
          </a:endParaRPr>
        </a:p>
      </dsp:txBody>
      <dsp:txXfrm>
        <a:off x="2302835" y="2014152"/>
        <a:ext cx="8408027" cy="936814"/>
      </dsp:txXfrm>
    </dsp:sp>
    <dsp:sp modelId="{0323B368-6917-4700-AFB1-90FE03BE97DA}">
      <dsp:nvSpPr>
        <dsp:cNvPr id="0" name=""/>
        <dsp:cNvSpPr/>
      </dsp:nvSpPr>
      <dsp:spPr>
        <a:xfrm>
          <a:off x="2142172" y="2950966"/>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E99556-ADAD-4F1C-B6B4-C2C1D054F2D0}">
      <dsp:nvSpPr>
        <dsp:cNvPr id="0" name=""/>
        <dsp:cNvSpPr/>
      </dsp:nvSpPr>
      <dsp:spPr>
        <a:xfrm>
          <a:off x="2302835" y="2997807"/>
          <a:ext cx="8408027" cy="936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b="0" i="0" kern="1200">
              <a:solidFill>
                <a:srgbClr val="2D2D2D"/>
              </a:solidFill>
              <a:effectLst/>
              <a:latin typeface="Noto Sans" panose="020B0502040504020204" pitchFamily="34" charset="0"/>
            </a:rPr>
            <a:t>If you have to make any critical decisions, take time and think through the entire process before reaching a conclusion.</a:t>
          </a:r>
          <a:endParaRPr lang="en-US" sz="2000" b="0" i="0" kern="1200" dirty="0">
            <a:solidFill>
              <a:srgbClr val="2D2D2D"/>
            </a:solidFill>
            <a:effectLst/>
            <a:latin typeface="Noto Sans" panose="020B0502040504020204" pitchFamily="34" charset="0"/>
          </a:endParaRPr>
        </a:p>
      </dsp:txBody>
      <dsp:txXfrm>
        <a:off x="2302835" y="2997807"/>
        <a:ext cx="8408027" cy="936814"/>
      </dsp:txXfrm>
    </dsp:sp>
    <dsp:sp modelId="{E316A6EC-3387-4BE6-8CAD-A0647681CB2E}">
      <dsp:nvSpPr>
        <dsp:cNvPr id="0" name=""/>
        <dsp:cNvSpPr/>
      </dsp:nvSpPr>
      <dsp:spPr>
        <a:xfrm>
          <a:off x="2142172" y="3934622"/>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096C5-6536-4BBC-97E0-5DC494FC43CC}">
      <dsp:nvSpPr>
        <dsp:cNvPr id="0" name=""/>
        <dsp:cNvSpPr/>
      </dsp:nvSpPr>
      <dsp:spPr>
        <a:xfrm>
          <a:off x="6831" y="920866"/>
          <a:ext cx="2041773" cy="2273067"/>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Emotions vary tremendously across culture – both in terms of their expression and their meaning</a:t>
          </a:r>
        </a:p>
      </dsp:txBody>
      <dsp:txXfrm>
        <a:off x="66632" y="980667"/>
        <a:ext cx="1922171" cy="2153465"/>
      </dsp:txXfrm>
    </dsp:sp>
    <dsp:sp modelId="{8058F341-0722-4662-A0D3-E047554A75F8}">
      <dsp:nvSpPr>
        <dsp:cNvPr id="0" name=""/>
        <dsp:cNvSpPr/>
      </dsp:nvSpPr>
      <dsp:spPr>
        <a:xfrm>
          <a:off x="2252781" y="1804220"/>
          <a:ext cx="432855" cy="50635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252781" y="1905492"/>
        <a:ext cx="302999" cy="303815"/>
      </dsp:txXfrm>
    </dsp:sp>
    <dsp:sp modelId="{3653F2F2-EF54-414B-9F13-B627A8CA3D8B}">
      <dsp:nvSpPr>
        <dsp:cNvPr id="0" name=""/>
        <dsp:cNvSpPr/>
      </dsp:nvSpPr>
      <dsp:spPr>
        <a:xfrm>
          <a:off x="2865313" y="920866"/>
          <a:ext cx="2041773" cy="2273067"/>
        </a:xfrm>
        <a:prstGeom prst="roundRect">
          <a:avLst>
            <a:gd name="adj" fmla="val 10000"/>
          </a:avLst>
        </a:prstGeom>
        <a:solidFill>
          <a:schemeClr val="accent4">
            <a:hueOff val="-10067227"/>
            <a:satOff val="-202"/>
            <a:lumOff val="20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Without detailed understanding of these emotional landscapes, crossing cultures can become a communication minefield. </a:t>
          </a:r>
        </a:p>
      </dsp:txBody>
      <dsp:txXfrm>
        <a:off x="2925114" y="980667"/>
        <a:ext cx="1922171" cy="2153465"/>
      </dsp:txXfrm>
    </dsp:sp>
    <dsp:sp modelId="{CB2378F9-9C9E-496A-8598-DC828786ED2F}">
      <dsp:nvSpPr>
        <dsp:cNvPr id="0" name=""/>
        <dsp:cNvSpPr/>
      </dsp:nvSpPr>
      <dsp:spPr>
        <a:xfrm>
          <a:off x="5111263" y="1804220"/>
          <a:ext cx="432855" cy="506359"/>
        </a:xfrm>
        <a:prstGeom prst="rightArrow">
          <a:avLst>
            <a:gd name="adj1" fmla="val 60000"/>
            <a:gd name="adj2" fmla="val 50000"/>
          </a:avLst>
        </a:prstGeom>
        <a:solidFill>
          <a:schemeClr val="accent4">
            <a:hueOff val="-20134455"/>
            <a:satOff val="-404"/>
            <a:lumOff val="41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111263" y="1905492"/>
        <a:ext cx="302999" cy="303815"/>
      </dsp:txXfrm>
    </dsp:sp>
    <dsp:sp modelId="{D1DA0C1B-9045-4CB9-8B0D-7ADDFBBF2476}">
      <dsp:nvSpPr>
        <dsp:cNvPr id="0" name=""/>
        <dsp:cNvSpPr/>
      </dsp:nvSpPr>
      <dsp:spPr>
        <a:xfrm>
          <a:off x="5723795" y="920866"/>
          <a:ext cx="2041773" cy="2273067"/>
        </a:xfrm>
        <a:prstGeom prst="roundRect">
          <a:avLst>
            <a:gd name="adj" fmla="val 10000"/>
          </a:avLst>
        </a:prstGeom>
        <a:solidFill>
          <a:schemeClr val="accent4">
            <a:hueOff val="-20134455"/>
            <a:satOff val="-404"/>
            <a:lumOff val="411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cs typeface="Calibri" panose="020F0502020204030204" pitchFamily="34" charset="0"/>
            </a:rPr>
            <a:t>Enthusiasm </a:t>
          </a:r>
          <a:endParaRPr lang="en-US" sz="1800" b="1" kern="1200" dirty="0">
            <a:latin typeface="Calibri" panose="020F0502020204030204" pitchFamily="34" charset="0"/>
            <a:cs typeface="Calibri" panose="020F0502020204030204" pitchFamily="34" charset="0"/>
          </a:endParaRPr>
        </a:p>
      </dsp:txBody>
      <dsp:txXfrm>
        <a:off x="5783596" y="980667"/>
        <a:ext cx="1922171" cy="2153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70D99-4AD3-4D25-A18E-89862A7F3E01}">
      <dsp:nvSpPr>
        <dsp:cNvPr id="0" name=""/>
        <dsp:cNvSpPr/>
      </dsp:nvSpPr>
      <dsp:spPr>
        <a:xfrm>
          <a:off x="0" y="0"/>
          <a:ext cx="10442575" cy="390366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i="1" kern="1200" dirty="0"/>
            <a:t>“Communication has the power to build bridges, to enable encounter and inclusion, and thus enrich society. How beautiful it is when people select their words and actions with care, in the effort to avoid misunderstandings, to heal wounded memories and to build peace and harmony.” </a:t>
          </a:r>
        </a:p>
        <a:p>
          <a:pPr marL="228600" lvl="1" indent="-228600" algn="l" defTabSz="1022350">
            <a:lnSpc>
              <a:spcPct val="90000"/>
            </a:lnSpc>
            <a:spcBef>
              <a:spcPct val="0"/>
            </a:spcBef>
            <a:spcAft>
              <a:spcPct val="15000"/>
            </a:spcAft>
            <a:buChar char="•"/>
          </a:pPr>
          <a:r>
            <a:rPr lang="en-US" sz="2300" kern="1200" dirty="0"/>
            <a:t>Message for World Communications Day 2016 – Pope Francis</a:t>
          </a:r>
        </a:p>
      </dsp:txBody>
      <dsp:txXfrm>
        <a:off x="2478881" y="0"/>
        <a:ext cx="7963693" cy="3903662"/>
      </dsp:txXfrm>
    </dsp:sp>
    <dsp:sp modelId="{B65B09A8-9B19-453B-85BD-112A5AEA355E}">
      <dsp:nvSpPr>
        <dsp:cNvPr id="0" name=""/>
        <dsp:cNvSpPr/>
      </dsp:nvSpPr>
      <dsp:spPr>
        <a:xfrm>
          <a:off x="390366" y="390366"/>
          <a:ext cx="2088515" cy="3122929"/>
        </a:xfrm>
        <a:prstGeom prst="roundRect">
          <a:avLst>
            <a:gd name="adj" fmla="val 10000"/>
          </a:avLst>
        </a:prstGeom>
        <a:blipFill rotWithShape="1">
          <a:blip xmlns:r="http://schemas.openxmlformats.org/officeDocument/2006/relationships" r:embed="rId1"/>
          <a:srcRect/>
          <a:stretch>
            <a:fillRect l="-62000" r="-6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5C3E0-9077-422B-9709-97609CFCFD6D}">
      <dsp:nvSpPr>
        <dsp:cNvPr id="0" name=""/>
        <dsp:cNvSpPr/>
      </dsp:nvSpPr>
      <dsp:spPr>
        <a:xfrm>
          <a:off x="1706" y="0"/>
          <a:ext cx="2655093" cy="5418667"/>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SzPct val="100000"/>
            <a:buFont typeface="Arial" panose="020B0604020202020204" pitchFamily="34" charset="0"/>
            <a:buNone/>
          </a:pPr>
          <a:r>
            <a:rPr lang="en-US" sz="1900" b="1" kern="1200" dirty="0">
              <a:solidFill>
                <a:schemeClr val="tx1"/>
              </a:solidFill>
              <a:latin typeface="+mn-lt"/>
            </a:rPr>
            <a:t>Equip you </a:t>
          </a:r>
          <a:r>
            <a:rPr lang="en-US" sz="1900" kern="1200" dirty="0">
              <a:solidFill>
                <a:schemeClr val="tx1"/>
              </a:solidFill>
              <a:latin typeface="+mn-lt"/>
            </a:rPr>
            <a:t>with a structural language to describe common patterns of interaction within others and your teams </a:t>
          </a:r>
          <a:endParaRPr lang="en-US" sz="1900" kern="1200" dirty="0"/>
        </a:p>
      </dsp:txBody>
      <dsp:txXfrm>
        <a:off x="1706" y="2167466"/>
        <a:ext cx="2655093" cy="2167466"/>
      </dsp:txXfrm>
    </dsp:sp>
    <dsp:sp modelId="{DFAC4A1E-3A98-48EB-B9BC-8880DCE82F74}">
      <dsp:nvSpPr>
        <dsp:cNvPr id="0" name=""/>
        <dsp:cNvSpPr/>
      </dsp:nvSpPr>
      <dsp:spPr>
        <a:xfrm>
          <a:off x="427045" y="325120"/>
          <a:ext cx="1804416" cy="180441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7761CF-09B5-4937-91AA-EF0D63F24DE8}">
      <dsp:nvSpPr>
        <dsp:cNvPr id="0" name=""/>
        <dsp:cNvSpPr/>
      </dsp:nvSpPr>
      <dsp:spPr>
        <a:xfrm>
          <a:off x="2736453" y="0"/>
          <a:ext cx="2655093" cy="5418667"/>
        </a:xfrm>
        <a:prstGeom prst="roundRect">
          <a:avLst>
            <a:gd name="adj" fmla="val 10000"/>
          </a:avLst>
        </a:prstGeom>
        <a:solidFill>
          <a:schemeClr val="accent4">
            <a:hueOff val="-10067227"/>
            <a:satOff val="-202"/>
            <a:lumOff val="20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latin typeface="+mn-lt"/>
            </a:rPr>
            <a:t>Identify the </a:t>
          </a:r>
          <a:r>
            <a:rPr lang="en-US" sz="1900" b="1" kern="1200" dirty="0">
              <a:solidFill>
                <a:schemeClr val="tx1"/>
              </a:solidFill>
              <a:latin typeface="+mn-lt"/>
            </a:rPr>
            <a:t>implications </a:t>
          </a:r>
          <a:r>
            <a:rPr lang="en-US" sz="1900" kern="1200" dirty="0">
              <a:solidFill>
                <a:schemeClr val="tx1"/>
              </a:solidFill>
              <a:latin typeface="+mn-lt"/>
            </a:rPr>
            <a:t>of your dominant profile and understand the potential blind spots it creates</a:t>
          </a:r>
        </a:p>
      </dsp:txBody>
      <dsp:txXfrm>
        <a:off x="2736453" y="2167466"/>
        <a:ext cx="2655093" cy="2167466"/>
      </dsp:txXfrm>
    </dsp:sp>
    <dsp:sp modelId="{1460F6BF-5593-4F09-9EC3-C4BC737222DA}">
      <dsp:nvSpPr>
        <dsp:cNvPr id="0" name=""/>
        <dsp:cNvSpPr/>
      </dsp:nvSpPr>
      <dsp:spPr>
        <a:xfrm>
          <a:off x="3161791" y="325120"/>
          <a:ext cx="1804416" cy="180441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46C659-C8A3-4593-BB71-D788143838C9}">
      <dsp:nvSpPr>
        <dsp:cNvPr id="0" name=""/>
        <dsp:cNvSpPr/>
      </dsp:nvSpPr>
      <dsp:spPr>
        <a:xfrm>
          <a:off x="5471199" y="0"/>
          <a:ext cx="2655093" cy="5418667"/>
        </a:xfrm>
        <a:prstGeom prst="roundRect">
          <a:avLst>
            <a:gd name="adj" fmla="val 10000"/>
          </a:avLst>
        </a:prstGeom>
        <a:solidFill>
          <a:schemeClr val="accent4">
            <a:hueOff val="-20134455"/>
            <a:satOff val="-404"/>
            <a:lumOff val="411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latin typeface="+mn-lt"/>
            </a:rPr>
            <a:t>Provide insight into how individuals within your group /team might </a:t>
          </a:r>
          <a:r>
            <a:rPr lang="en-US" sz="1900" b="1" kern="1200" dirty="0">
              <a:solidFill>
                <a:schemeClr val="tx1"/>
              </a:solidFill>
              <a:latin typeface="+mn-lt"/>
            </a:rPr>
            <a:t>shift their behavior</a:t>
          </a:r>
          <a:r>
            <a:rPr lang="en-US" sz="1900" kern="1200" dirty="0">
              <a:solidFill>
                <a:schemeClr val="tx1"/>
              </a:solidFill>
              <a:latin typeface="+mn-lt"/>
            </a:rPr>
            <a:t> to help the group operate </a:t>
          </a:r>
          <a:r>
            <a:rPr lang="en-US" sz="1900" b="1" kern="1200" dirty="0">
              <a:solidFill>
                <a:schemeClr val="tx1"/>
              </a:solidFill>
              <a:latin typeface="+mn-lt"/>
            </a:rPr>
            <a:t>more effectively</a:t>
          </a:r>
          <a:r>
            <a:rPr lang="en-US" sz="1900" kern="1200" dirty="0">
              <a:solidFill>
                <a:schemeClr val="tx1"/>
              </a:solidFill>
              <a:latin typeface="+mn-lt"/>
            </a:rPr>
            <a:t> overall</a:t>
          </a:r>
          <a:endParaRPr lang="en-US" sz="1900" kern="1200" dirty="0">
            <a:latin typeface="+mn-lt"/>
          </a:endParaRPr>
        </a:p>
      </dsp:txBody>
      <dsp:txXfrm>
        <a:off x="5471199" y="2167466"/>
        <a:ext cx="2655093" cy="2167466"/>
      </dsp:txXfrm>
    </dsp:sp>
    <dsp:sp modelId="{F2AD79D0-316D-4BC4-A9B9-C7320F622996}">
      <dsp:nvSpPr>
        <dsp:cNvPr id="0" name=""/>
        <dsp:cNvSpPr/>
      </dsp:nvSpPr>
      <dsp:spPr>
        <a:xfrm>
          <a:off x="5896538" y="325120"/>
          <a:ext cx="1804416" cy="180441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33A736-5A78-4F88-AF45-E1F6C169E647}">
      <dsp:nvSpPr>
        <dsp:cNvPr id="0" name=""/>
        <dsp:cNvSpPr/>
      </dsp:nvSpPr>
      <dsp:spPr>
        <a:xfrm>
          <a:off x="325119" y="4334933"/>
          <a:ext cx="7477760" cy="812800"/>
        </a:xfrm>
        <a:prstGeom prst="leftRightArrow">
          <a:avLst/>
        </a:prstGeom>
        <a:solidFill>
          <a:schemeClr val="accent4">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277F4-E3F8-4FB6-8470-770849D83F2E}">
      <dsp:nvSpPr>
        <dsp:cNvPr id="0" name=""/>
        <dsp:cNvSpPr/>
      </dsp:nvSpPr>
      <dsp:spPr>
        <a:xfrm>
          <a:off x="1020901" y="3751"/>
          <a:ext cx="3881160" cy="232869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a:rPr>
            <a:t>Because you spend most of your life interacting with others, it is essential to understand your own </a:t>
          </a:r>
          <a:r>
            <a:rPr lang="en-US" sz="2100" b="1" kern="1200" dirty="0">
              <a:solidFill>
                <a:schemeClr val="tx1">
                  <a:lumMod val="85000"/>
                  <a:lumOff val="15000"/>
                </a:schemeClr>
              </a:solidFill>
              <a:latin typeface="Calibri"/>
            </a:rPr>
            <a:t>tendencies</a:t>
          </a:r>
          <a:r>
            <a:rPr lang="en-US" sz="2100" kern="1200" dirty="0">
              <a:solidFill>
                <a:schemeClr val="tx1"/>
              </a:solidFill>
              <a:latin typeface="Calibri"/>
            </a:rPr>
            <a:t> </a:t>
          </a:r>
          <a:r>
            <a:rPr lang="en-US" sz="2100" kern="1200" dirty="0">
              <a:latin typeface="Calibri"/>
            </a:rPr>
            <a:t>and to be able to recognize the tendencies of others. </a:t>
          </a:r>
          <a:endParaRPr lang="en-US" sz="2100" kern="1200" dirty="0"/>
        </a:p>
      </dsp:txBody>
      <dsp:txXfrm>
        <a:off x="1020901" y="3751"/>
        <a:ext cx="3881160" cy="2328696"/>
      </dsp:txXfrm>
    </dsp:sp>
    <dsp:sp modelId="{6CCB014F-A8A1-4AD3-9378-89232BE7EBCF}">
      <dsp:nvSpPr>
        <dsp:cNvPr id="0" name=""/>
        <dsp:cNvSpPr/>
      </dsp:nvSpPr>
      <dsp:spPr>
        <a:xfrm>
          <a:off x="1020901" y="2720564"/>
          <a:ext cx="3881160" cy="2328696"/>
        </a:xfrm>
        <a:prstGeom prst="rect">
          <a:avLst/>
        </a:prstGeom>
        <a:solidFill>
          <a:schemeClr val="accent4">
            <a:hueOff val="-20134455"/>
            <a:satOff val="-404"/>
            <a:lumOff val="411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a:rPr>
            <a:t>Doing so, will help you both </a:t>
          </a:r>
          <a:r>
            <a:rPr lang="en-US" sz="2100" b="1" kern="1200" dirty="0">
              <a:solidFill>
                <a:schemeClr val="tx2"/>
              </a:solidFill>
              <a:latin typeface="Calibri"/>
            </a:rPr>
            <a:t>broaden your own behavioral repertoire</a:t>
          </a:r>
          <a:r>
            <a:rPr lang="en-US" sz="2100" b="1" kern="1200" dirty="0">
              <a:latin typeface="Calibri"/>
            </a:rPr>
            <a:t> </a:t>
          </a:r>
          <a:r>
            <a:rPr lang="en-US" sz="2100" kern="1200" dirty="0">
              <a:latin typeface="Calibri"/>
            </a:rPr>
            <a:t>– meaning that you can engage comfortably in a wider range of actions - and </a:t>
          </a:r>
          <a:r>
            <a:rPr lang="en-US" sz="2100" b="1" kern="1200" dirty="0">
              <a:latin typeface="Calibri"/>
            </a:rPr>
            <a:t>have greater tolerance for differences</a:t>
          </a:r>
          <a:r>
            <a:rPr lang="en-US" sz="2100" kern="1200" dirty="0">
              <a:latin typeface="Calibri"/>
            </a:rPr>
            <a:t> in the behavior of others</a:t>
          </a:r>
        </a:p>
      </dsp:txBody>
      <dsp:txXfrm>
        <a:off x="1020901" y="2720564"/>
        <a:ext cx="3881160" cy="23286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CC5A7-031D-49C4-A26E-6CA73D77BF89}">
      <dsp:nvSpPr>
        <dsp:cNvPr id="0" name=""/>
        <dsp:cNvSpPr/>
      </dsp:nvSpPr>
      <dsp:spPr>
        <a:xfrm>
          <a:off x="0" y="0"/>
          <a:ext cx="7772400" cy="130942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Font typeface="Arial" panose="020B0604020202020204" pitchFamily="34" charset="0"/>
            <a:buNone/>
          </a:pPr>
          <a:r>
            <a:rPr lang="en-US" sz="2500" kern="1200" spc="-10" dirty="0">
              <a:latin typeface="Arial"/>
              <a:cs typeface="Arial"/>
            </a:rPr>
            <a:t>How</a:t>
          </a:r>
          <a:r>
            <a:rPr lang="en-US" sz="2500" kern="1200" spc="-5" dirty="0">
              <a:latin typeface="Arial"/>
              <a:cs typeface="Arial"/>
            </a:rPr>
            <a:t> do</a:t>
          </a:r>
          <a:r>
            <a:rPr lang="en-US" sz="2500" kern="1200" spc="15" dirty="0">
              <a:latin typeface="Arial"/>
              <a:cs typeface="Arial"/>
            </a:rPr>
            <a:t> </a:t>
          </a:r>
          <a:r>
            <a:rPr lang="en-US" sz="2500" kern="1200" spc="-15" dirty="0">
              <a:latin typeface="Arial"/>
              <a:cs typeface="Arial"/>
            </a:rPr>
            <a:t>you</a:t>
          </a:r>
          <a:r>
            <a:rPr lang="en-US" sz="2500" kern="1200" spc="25" dirty="0">
              <a:latin typeface="Arial"/>
              <a:cs typeface="Arial"/>
            </a:rPr>
            <a:t> </a:t>
          </a:r>
          <a:r>
            <a:rPr lang="en-US" sz="2500" kern="1200" spc="-5" dirty="0">
              <a:latin typeface="Arial"/>
              <a:cs typeface="Arial"/>
            </a:rPr>
            <a:t>see </a:t>
          </a:r>
          <a:r>
            <a:rPr lang="en-US" sz="2500" kern="1200" spc="-10" dirty="0">
              <a:latin typeface="Arial"/>
              <a:cs typeface="Arial"/>
            </a:rPr>
            <a:t>your</a:t>
          </a:r>
          <a:r>
            <a:rPr lang="en-US" sz="2500" kern="1200" spc="35" dirty="0">
              <a:latin typeface="Arial"/>
              <a:cs typeface="Arial"/>
            </a:rPr>
            <a:t> </a:t>
          </a:r>
          <a:r>
            <a:rPr lang="en-US" sz="2500" kern="1200" spc="-5" dirty="0">
              <a:latin typeface="Arial"/>
              <a:cs typeface="Arial"/>
            </a:rPr>
            <a:t>profile</a:t>
          </a:r>
          <a:r>
            <a:rPr lang="en-US" sz="2500" kern="1200" dirty="0">
              <a:latin typeface="Arial"/>
              <a:cs typeface="Arial"/>
            </a:rPr>
            <a:t> </a:t>
          </a:r>
          <a:r>
            <a:rPr lang="en-US" sz="2500" kern="1200" spc="-10" dirty="0">
              <a:latin typeface="Arial"/>
              <a:cs typeface="Arial"/>
            </a:rPr>
            <a:t>“showing</a:t>
          </a:r>
          <a:r>
            <a:rPr lang="en-US" sz="2500" kern="1200" spc="-5" dirty="0">
              <a:latin typeface="Arial"/>
              <a:cs typeface="Arial"/>
            </a:rPr>
            <a:t> </a:t>
          </a:r>
          <a:r>
            <a:rPr lang="en-US" sz="2500" kern="1200" spc="-10" dirty="0">
              <a:latin typeface="Arial"/>
              <a:cs typeface="Arial"/>
            </a:rPr>
            <a:t>up”</a:t>
          </a:r>
          <a:r>
            <a:rPr lang="en-US" sz="2500" kern="1200" spc="20" dirty="0">
              <a:latin typeface="Arial"/>
              <a:cs typeface="Arial"/>
            </a:rPr>
            <a:t> </a:t>
          </a:r>
          <a:r>
            <a:rPr lang="en-US" sz="2500" kern="1200" dirty="0">
              <a:latin typeface="Arial"/>
              <a:cs typeface="Arial"/>
            </a:rPr>
            <a:t>in</a:t>
          </a:r>
          <a:r>
            <a:rPr lang="en-US" sz="2500" kern="1200" spc="-10" dirty="0">
              <a:latin typeface="Arial"/>
              <a:cs typeface="Arial"/>
            </a:rPr>
            <a:t> your</a:t>
          </a:r>
          <a:r>
            <a:rPr lang="en-US" sz="2500" kern="1200" spc="30" dirty="0">
              <a:latin typeface="Arial"/>
              <a:cs typeface="Arial"/>
            </a:rPr>
            <a:t> </a:t>
          </a:r>
          <a:r>
            <a:rPr lang="en-US" sz="2500" kern="1200" spc="-10" dirty="0">
              <a:latin typeface="Arial"/>
              <a:cs typeface="Arial"/>
            </a:rPr>
            <a:t>group</a:t>
          </a:r>
          <a:r>
            <a:rPr lang="en-US" sz="2500" kern="1200" spc="15" dirty="0">
              <a:latin typeface="Arial"/>
              <a:cs typeface="Arial"/>
            </a:rPr>
            <a:t> </a:t>
          </a:r>
          <a:r>
            <a:rPr lang="en-US" sz="2500" kern="1200" spc="-5" dirty="0">
              <a:latin typeface="Arial"/>
              <a:cs typeface="Arial"/>
            </a:rPr>
            <a:t>thus</a:t>
          </a:r>
          <a:r>
            <a:rPr lang="en-US" sz="2500" kern="1200" spc="10" dirty="0">
              <a:latin typeface="Arial"/>
              <a:cs typeface="Arial"/>
            </a:rPr>
            <a:t> </a:t>
          </a:r>
          <a:r>
            <a:rPr lang="en-US" sz="2500" kern="1200" spc="-25" dirty="0">
              <a:latin typeface="Arial"/>
              <a:cs typeface="Arial"/>
            </a:rPr>
            <a:t>far,</a:t>
          </a:r>
          <a:r>
            <a:rPr lang="en-US" sz="2500" kern="1200" spc="20" dirty="0">
              <a:latin typeface="Arial"/>
              <a:cs typeface="Arial"/>
            </a:rPr>
            <a:t> </a:t>
          </a:r>
          <a:r>
            <a:rPr lang="en-US" sz="2500" kern="1200" spc="-5" dirty="0">
              <a:latin typeface="Arial"/>
              <a:cs typeface="Arial"/>
            </a:rPr>
            <a:t>or</a:t>
          </a:r>
          <a:r>
            <a:rPr lang="en-US" sz="2500" kern="1200" spc="10" dirty="0">
              <a:latin typeface="Arial"/>
              <a:cs typeface="Arial"/>
            </a:rPr>
            <a:t> </a:t>
          </a:r>
          <a:r>
            <a:rPr lang="en-US" sz="2500" kern="1200" dirty="0">
              <a:latin typeface="Arial"/>
              <a:cs typeface="Arial"/>
            </a:rPr>
            <a:t>in </a:t>
          </a:r>
          <a:r>
            <a:rPr lang="en-US" sz="2500" kern="1200" spc="-10" dirty="0">
              <a:latin typeface="Arial"/>
              <a:cs typeface="Arial"/>
            </a:rPr>
            <a:t>your</a:t>
          </a:r>
          <a:r>
            <a:rPr lang="en-US" sz="2500" kern="1200" spc="30" dirty="0">
              <a:latin typeface="Arial"/>
              <a:cs typeface="Arial"/>
            </a:rPr>
            <a:t> </a:t>
          </a:r>
          <a:r>
            <a:rPr lang="en-US" sz="2500" kern="1200" spc="-10" dirty="0">
              <a:latin typeface="Arial"/>
              <a:cs typeface="Arial"/>
            </a:rPr>
            <a:t>work</a:t>
          </a:r>
          <a:r>
            <a:rPr lang="en-US" sz="2500" kern="1200" spc="30" dirty="0">
              <a:latin typeface="Arial"/>
              <a:cs typeface="Arial"/>
            </a:rPr>
            <a:t> </a:t>
          </a:r>
          <a:r>
            <a:rPr lang="en-US" sz="2500" kern="1200" spc="-5" dirty="0">
              <a:latin typeface="Arial"/>
              <a:cs typeface="Arial"/>
            </a:rPr>
            <a:t>or</a:t>
          </a:r>
          <a:r>
            <a:rPr lang="en-US" sz="2500" kern="1200" spc="10" dirty="0">
              <a:latin typeface="Arial"/>
              <a:cs typeface="Arial"/>
            </a:rPr>
            <a:t> </a:t>
          </a:r>
          <a:r>
            <a:rPr lang="en-US" sz="2500" kern="1200" spc="-5" dirty="0">
              <a:latin typeface="Arial"/>
              <a:cs typeface="Arial"/>
            </a:rPr>
            <a:t>personal</a:t>
          </a:r>
          <a:r>
            <a:rPr lang="en-US" sz="2500" kern="1200" dirty="0">
              <a:latin typeface="Arial"/>
              <a:cs typeface="Arial"/>
            </a:rPr>
            <a:t> life?</a:t>
          </a:r>
          <a:r>
            <a:rPr lang="en-US" sz="2500" kern="1200" spc="5" dirty="0">
              <a:latin typeface="Arial"/>
              <a:cs typeface="Arial"/>
            </a:rPr>
            <a:t> </a:t>
          </a:r>
          <a:endParaRPr lang="en-US" sz="2500" kern="1200" dirty="0"/>
        </a:p>
      </dsp:txBody>
      <dsp:txXfrm>
        <a:off x="38352" y="38352"/>
        <a:ext cx="6359432" cy="1232716"/>
      </dsp:txXfrm>
    </dsp:sp>
    <dsp:sp modelId="{DD54C166-A759-4637-9BF9-9AE909B054E2}">
      <dsp:nvSpPr>
        <dsp:cNvPr id="0" name=""/>
        <dsp:cNvSpPr/>
      </dsp:nvSpPr>
      <dsp:spPr>
        <a:xfrm>
          <a:off x="685799" y="1527657"/>
          <a:ext cx="7772400" cy="1309420"/>
        </a:xfrm>
        <a:prstGeom prst="roundRect">
          <a:avLst>
            <a:gd name="adj" fmla="val 10000"/>
          </a:avLst>
        </a:prstGeom>
        <a:gradFill rotWithShape="0">
          <a:gsLst>
            <a:gs pos="0">
              <a:schemeClr val="accent4">
                <a:hueOff val="-10067227"/>
                <a:satOff val="-202"/>
                <a:lumOff val="2060"/>
                <a:alphaOff val="0"/>
                <a:satMod val="103000"/>
                <a:lumMod val="102000"/>
                <a:tint val="94000"/>
              </a:schemeClr>
            </a:gs>
            <a:gs pos="50000">
              <a:schemeClr val="accent4">
                <a:hueOff val="-10067227"/>
                <a:satOff val="-202"/>
                <a:lumOff val="2060"/>
                <a:alphaOff val="0"/>
                <a:satMod val="110000"/>
                <a:lumMod val="100000"/>
                <a:shade val="100000"/>
              </a:schemeClr>
            </a:gs>
            <a:gs pos="100000">
              <a:schemeClr val="accent4">
                <a:hueOff val="-10067227"/>
                <a:satOff val="-202"/>
                <a:lumOff val="206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spc="-5" dirty="0">
              <a:latin typeface="Arial"/>
              <a:cs typeface="Arial"/>
            </a:rPr>
            <a:t>What</a:t>
          </a:r>
          <a:r>
            <a:rPr lang="en-US" sz="2500" kern="1200" dirty="0">
              <a:latin typeface="Arial"/>
              <a:cs typeface="Arial"/>
            </a:rPr>
            <a:t> </a:t>
          </a:r>
          <a:r>
            <a:rPr lang="en-US" sz="2500" kern="1200" spc="-5" dirty="0">
              <a:latin typeface="Arial"/>
              <a:cs typeface="Arial"/>
            </a:rPr>
            <a:t>might </a:t>
          </a:r>
          <a:r>
            <a:rPr lang="en-US" sz="2500" kern="1200" spc="-430" dirty="0">
              <a:latin typeface="Arial"/>
              <a:cs typeface="Arial"/>
            </a:rPr>
            <a:t> </a:t>
          </a:r>
          <a:r>
            <a:rPr lang="en-US" sz="2500" kern="1200" spc="-15" dirty="0">
              <a:latin typeface="Arial"/>
              <a:cs typeface="Arial"/>
            </a:rPr>
            <a:t>you</a:t>
          </a:r>
          <a:r>
            <a:rPr lang="en-US" sz="2500" kern="1200" spc="20" dirty="0">
              <a:latin typeface="Arial"/>
              <a:cs typeface="Arial"/>
            </a:rPr>
            <a:t> </a:t>
          </a:r>
          <a:r>
            <a:rPr lang="en-US" sz="2500" kern="1200" spc="-5" dirty="0">
              <a:latin typeface="Arial"/>
              <a:cs typeface="Arial"/>
            </a:rPr>
            <a:t>do to</a:t>
          </a:r>
          <a:r>
            <a:rPr lang="en-US" sz="2500" kern="1200" spc="10" dirty="0">
              <a:latin typeface="Arial"/>
              <a:cs typeface="Arial"/>
            </a:rPr>
            <a:t> </a:t>
          </a:r>
          <a:r>
            <a:rPr lang="en-US" sz="2500" kern="1200" spc="-10" dirty="0">
              <a:latin typeface="Arial"/>
              <a:cs typeface="Arial"/>
            </a:rPr>
            <a:t>experiment</a:t>
          </a:r>
          <a:r>
            <a:rPr lang="en-US" sz="2500" kern="1200" spc="20" dirty="0">
              <a:latin typeface="Arial"/>
              <a:cs typeface="Arial"/>
            </a:rPr>
            <a:t> </a:t>
          </a:r>
          <a:r>
            <a:rPr lang="en-US" sz="2500" kern="1200" spc="-5" dirty="0">
              <a:latin typeface="Arial"/>
              <a:cs typeface="Arial"/>
            </a:rPr>
            <a:t>to</a:t>
          </a:r>
          <a:r>
            <a:rPr lang="en-US" sz="2500" kern="1200" spc="10" dirty="0">
              <a:latin typeface="Arial"/>
              <a:cs typeface="Arial"/>
            </a:rPr>
            <a:t> </a:t>
          </a:r>
          <a:r>
            <a:rPr lang="en-US" sz="2500" kern="1200" spc="-10" dirty="0">
              <a:latin typeface="Arial"/>
              <a:cs typeface="Arial"/>
            </a:rPr>
            <a:t>broaden</a:t>
          </a:r>
          <a:r>
            <a:rPr lang="en-US" sz="2500" kern="1200" spc="10" dirty="0">
              <a:latin typeface="Arial"/>
              <a:cs typeface="Arial"/>
            </a:rPr>
            <a:t> </a:t>
          </a:r>
          <a:r>
            <a:rPr lang="en-US" sz="2500" kern="1200" spc="-10" dirty="0">
              <a:latin typeface="Arial"/>
              <a:cs typeface="Arial"/>
            </a:rPr>
            <a:t>your</a:t>
          </a:r>
          <a:r>
            <a:rPr lang="en-US" sz="2500" kern="1200" spc="30" dirty="0">
              <a:latin typeface="Arial"/>
              <a:cs typeface="Arial"/>
            </a:rPr>
            <a:t> </a:t>
          </a:r>
          <a:r>
            <a:rPr lang="en-US" sz="2500" kern="1200" spc="-5" dirty="0">
              <a:latin typeface="Arial"/>
              <a:cs typeface="Arial"/>
            </a:rPr>
            <a:t>profile?</a:t>
          </a:r>
          <a:endParaRPr lang="en-US" sz="2500" kern="1200" dirty="0">
            <a:latin typeface="Arial"/>
            <a:cs typeface="Arial"/>
          </a:endParaRPr>
        </a:p>
      </dsp:txBody>
      <dsp:txXfrm>
        <a:off x="724151" y="1566009"/>
        <a:ext cx="6158772" cy="1232716"/>
      </dsp:txXfrm>
    </dsp:sp>
    <dsp:sp modelId="{48145A61-BA5C-47BA-9E9A-107812206702}">
      <dsp:nvSpPr>
        <dsp:cNvPr id="0" name=""/>
        <dsp:cNvSpPr/>
      </dsp:nvSpPr>
      <dsp:spPr>
        <a:xfrm>
          <a:off x="1371599" y="3055315"/>
          <a:ext cx="7772400" cy="1309420"/>
        </a:xfrm>
        <a:prstGeom prst="roundRect">
          <a:avLst>
            <a:gd name="adj" fmla="val 10000"/>
          </a:avLst>
        </a:prstGeom>
        <a:gradFill rotWithShape="0">
          <a:gsLst>
            <a:gs pos="0">
              <a:schemeClr val="accent4">
                <a:hueOff val="-20134455"/>
                <a:satOff val="-404"/>
                <a:lumOff val="4119"/>
                <a:alphaOff val="0"/>
                <a:satMod val="103000"/>
                <a:lumMod val="102000"/>
                <a:tint val="94000"/>
              </a:schemeClr>
            </a:gs>
            <a:gs pos="50000">
              <a:schemeClr val="accent4">
                <a:hueOff val="-20134455"/>
                <a:satOff val="-404"/>
                <a:lumOff val="4119"/>
                <a:alphaOff val="0"/>
                <a:satMod val="110000"/>
                <a:lumMod val="100000"/>
                <a:shade val="100000"/>
              </a:schemeClr>
            </a:gs>
            <a:gs pos="100000">
              <a:schemeClr val="accent4">
                <a:hueOff val="-20134455"/>
                <a:satOff val="-404"/>
                <a:lumOff val="411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bg1"/>
              </a:solidFill>
              <a:uFill>
                <a:solidFill>
                  <a:srgbClr val="000000"/>
                </a:solidFill>
              </a:uFill>
              <a:latin typeface="Calibri"/>
              <a:ea typeface="Calibri"/>
              <a:cs typeface="Calibri"/>
            </a:rPr>
            <a:t>What might you do to experiment to broaden your profile in your group? </a:t>
          </a:r>
          <a:endParaRPr lang="en-US" sz="2500" kern="1200" dirty="0">
            <a:solidFill>
              <a:schemeClr val="bg1"/>
            </a:solidFill>
            <a:latin typeface="Arial"/>
            <a:cs typeface="Arial"/>
          </a:endParaRPr>
        </a:p>
      </dsp:txBody>
      <dsp:txXfrm>
        <a:off x="1409951" y="3093667"/>
        <a:ext cx="6158772" cy="1232716"/>
      </dsp:txXfrm>
    </dsp:sp>
    <dsp:sp modelId="{BDA7AC8B-2B6A-4F24-8F99-D7533CCBC7E9}">
      <dsp:nvSpPr>
        <dsp:cNvPr id="0" name=""/>
        <dsp:cNvSpPr/>
      </dsp:nvSpPr>
      <dsp:spPr>
        <a:xfrm>
          <a:off x="6921276" y="992977"/>
          <a:ext cx="851123" cy="851123"/>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112779" y="992977"/>
        <a:ext cx="468117" cy="640470"/>
      </dsp:txXfrm>
    </dsp:sp>
    <dsp:sp modelId="{FE578A60-524A-42A5-A684-1D72AB6AC9B9}">
      <dsp:nvSpPr>
        <dsp:cNvPr id="0" name=""/>
        <dsp:cNvSpPr/>
      </dsp:nvSpPr>
      <dsp:spPr>
        <a:xfrm>
          <a:off x="7607076" y="2511905"/>
          <a:ext cx="851123" cy="851123"/>
        </a:xfrm>
        <a:prstGeom prst="downArrow">
          <a:avLst>
            <a:gd name="adj1" fmla="val 55000"/>
            <a:gd name="adj2" fmla="val 45000"/>
          </a:avLst>
        </a:prstGeom>
        <a:solidFill>
          <a:schemeClr val="accent4">
            <a:tint val="40000"/>
            <a:alpha val="90000"/>
            <a:hueOff val="-20328578"/>
            <a:satOff val="612"/>
            <a:lumOff val="1010"/>
            <a:alphaOff val="0"/>
          </a:schemeClr>
        </a:solidFill>
        <a:ln w="12700" cap="flat" cmpd="sng" algn="ctr">
          <a:solidFill>
            <a:schemeClr val="accent4">
              <a:tint val="40000"/>
              <a:alpha val="90000"/>
              <a:hueOff val="-20328578"/>
              <a:satOff val="612"/>
              <a:lumOff val="101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798579" y="2511905"/>
        <a:ext cx="468117" cy="6404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DCFD3-5993-41E4-BF65-B6F832F7C090}">
      <dsp:nvSpPr>
        <dsp:cNvPr id="0" name=""/>
        <dsp:cNvSpPr/>
      </dsp:nvSpPr>
      <dsp:spPr>
        <a:xfrm>
          <a:off x="0" y="758768"/>
          <a:ext cx="2610643" cy="83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106680" rIns="298704" bIns="106680" numCol="1" spcCol="1270" anchor="ctr" anchorCtr="0">
          <a:noAutofit/>
        </a:bodyPr>
        <a:lstStyle/>
        <a:p>
          <a:pPr marL="0" lvl="0" indent="0" algn="r" defTabSz="1866900">
            <a:lnSpc>
              <a:spcPct val="90000"/>
            </a:lnSpc>
            <a:spcBef>
              <a:spcPct val="0"/>
            </a:spcBef>
            <a:spcAft>
              <a:spcPct val="35000"/>
            </a:spcAft>
            <a:buNone/>
          </a:pPr>
          <a:r>
            <a:rPr lang="en-US" sz="4200" kern="1200" dirty="0"/>
            <a:t>Trust </a:t>
          </a:r>
        </a:p>
      </dsp:txBody>
      <dsp:txXfrm>
        <a:off x="0" y="758768"/>
        <a:ext cx="2610643" cy="831600"/>
      </dsp:txXfrm>
    </dsp:sp>
    <dsp:sp modelId="{192FDB54-759E-4F53-AD11-85AAF092FC89}">
      <dsp:nvSpPr>
        <dsp:cNvPr id="0" name=""/>
        <dsp:cNvSpPr/>
      </dsp:nvSpPr>
      <dsp:spPr>
        <a:xfrm>
          <a:off x="2610643" y="706793"/>
          <a:ext cx="522128" cy="935550"/>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5C1FA1-D566-49DC-80B2-FC832C530C8A}">
      <dsp:nvSpPr>
        <dsp:cNvPr id="0" name=""/>
        <dsp:cNvSpPr/>
      </dsp:nvSpPr>
      <dsp:spPr>
        <a:xfrm>
          <a:off x="3341623" y="706793"/>
          <a:ext cx="7100951" cy="9355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285750" lvl="1" indent="-285750" algn="l" defTabSz="1866900">
            <a:lnSpc>
              <a:spcPct val="90000"/>
            </a:lnSpc>
            <a:spcBef>
              <a:spcPct val="0"/>
            </a:spcBef>
            <a:spcAft>
              <a:spcPct val="15000"/>
            </a:spcAft>
            <a:buChar char="•"/>
          </a:pPr>
          <a:r>
            <a:rPr lang="en-US" sz="4200" kern="1200" dirty="0"/>
            <a:t>Psychological Safety</a:t>
          </a:r>
        </a:p>
      </dsp:txBody>
      <dsp:txXfrm>
        <a:off x="3341623" y="706793"/>
        <a:ext cx="7100951" cy="935550"/>
      </dsp:txXfrm>
    </dsp:sp>
    <dsp:sp modelId="{692B3FB7-4670-4817-8B21-EE2756E82B7B}">
      <dsp:nvSpPr>
        <dsp:cNvPr id="0" name=""/>
        <dsp:cNvSpPr/>
      </dsp:nvSpPr>
      <dsp:spPr>
        <a:xfrm>
          <a:off x="0" y="1793543"/>
          <a:ext cx="2608094" cy="1403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106680" rIns="298704" bIns="106680" numCol="1" spcCol="1270" anchor="ctr" anchorCtr="0">
          <a:noAutofit/>
        </a:bodyPr>
        <a:lstStyle/>
        <a:p>
          <a:pPr marL="0" lvl="0" indent="0" algn="r" defTabSz="1866900">
            <a:lnSpc>
              <a:spcPct val="90000"/>
            </a:lnSpc>
            <a:spcBef>
              <a:spcPct val="0"/>
            </a:spcBef>
            <a:spcAft>
              <a:spcPct val="35000"/>
            </a:spcAft>
            <a:buNone/>
          </a:pPr>
          <a:r>
            <a:rPr lang="en-US" sz="4200" kern="1200" dirty="0"/>
            <a:t>Active Listening </a:t>
          </a:r>
        </a:p>
      </dsp:txBody>
      <dsp:txXfrm>
        <a:off x="0" y="1793543"/>
        <a:ext cx="2608094" cy="1403325"/>
      </dsp:txXfrm>
    </dsp:sp>
    <dsp:sp modelId="{B8B66BA8-5758-4799-BE19-363E7B27AB6B}">
      <dsp:nvSpPr>
        <dsp:cNvPr id="0" name=""/>
        <dsp:cNvSpPr/>
      </dsp:nvSpPr>
      <dsp:spPr>
        <a:xfrm>
          <a:off x="2608094" y="1793543"/>
          <a:ext cx="521618" cy="1403325"/>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C0DAD9-191F-46D0-B8CB-85DC7CD1190F}">
      <dsp:nvSpPr>
        <dsp:cNvPr id="0" name=""/>
        <dsp:cNvSpPr/>
      </dsp:nvSpPr>
      <dsp:spPr>
        <a:xfrm>
          <a:off x="3338360" y="1793543"/>
          <a:ext cx="7094016" cy="140332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285750" lvl="1" indent="-285750" algn="l" defTabSz="1866900">
            <a:lnSpc>
              <a:spcPct val="90000"/>
            </a:lnSpc>
            <a:spcBef>
              <a:spcPct val="0"/>
            </a:spcBef>
            <a:spcAft>
              <a:spcPct val="15000"/>
            </a:spcAft>
            <a:buChar char="•"/>
          </a:pPr>
          <a:r>
            <a:rPr lang="en-US" sz="4200" kern="1200" dirty="0"/>
            <a:t>Empathy</a:t>
          </a:r>
        </a:p>
      </dsp:txBody>
      <dsp:txXfrm>
        <a:off x="3338360" y="1793543"/>
        <a:ext cx="7094016" cy="14033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33C54-1EBA-4AB0-B77B-15296F8C6C3E}">
      <dsp:nvSpPr>
        <dsp:cNvPr id="0" name=""/>
        <dsp:cNvSpPr/>
      </dsp:nvSpPr>
      <dsp:spPr>
        <a:xfrm>
          <a:off x="463371" y="518"/>
          <a:ext cx="6916101" cy="4149661"/>
        </a:xfrm>
        <a:prstGeom prst="rect">
          <a:avLst/>
        </a:prstGeom>
        <a:solidFill>
          <a:schemeClr val="bg2">
            <a:lumMod val="50000"/>
            <a:alpha val="9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“Psychological safety is the belief that one will not be punished or humiliated for speaking up with ideas,  questions, concerns o mistakes.” </a:t>
          </a:r>
        </a:p>
        <a:p>
          <a:pPr marL="0" lvl="0" indent="0" algn="ctr" defTabSz="1644650">
            <a:lnSpc>
              <a:spcPct val="90000"/>
            </a:lnSpc>
            <a:spcBef>
              <a:spcPct val="0"/>
            </a:spcBef>
            <a:spcAft>
              <a:spcPts val="0"/>
            </a:spcAft>
            <a:buNone/>
          </a:pPr>
          <a:r>
            <a:rPr lang="en-US" sz="2400" kern="1200" dirty="0"/>
            <a:t>Amy Edmondson</a:t>
          </a:r>
        </a:p>
        <a:p>
          <a:pPr marL="0" lvl="0" indent="0" algn="ctr" defTabSz="1644650">
            <a:lnSpc>
              <a:spcPct val="90000"/>
            </a:lnSpc>
            <a:spcBef>
              <a:spcPct val="0"/>
            </a:spcBef>
            <a:spcAft>
              <a:spcPts val="0"/>
            </a:spcAft>
            <a:buNone/>
          </a:pPr>
          <a:r>
            <a:rPr lang="en-US" sz="2400" kern="1200" dirty="0"/>
            <a:t>HBS Professor   </a:t>
          </a:r>
        </a:p>
      </dsp:txBody>
      <dsp:txXfrm>
        <a:off x="463371" y="518"/>
        <a:ext cx="6916101" cy="41496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97E4D-A405-47B5-8B10-99E354691AB6}">
      <dsp:nvSpPr>
        <dsp:cNvPr id="0" name=""/>
        <dsp:cNvSpPr/>
      </dsp:nvSpPr>
      <dsp:spPr>
        <a:xfrm rot="21300000">
          <a:off x="149465" y="1303679"/>
          <a:ext cx="7486168" cy="654954"/>
        </a:xfrm>
        <a:prstGeom prst="mathMinus">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849332-B51F-4057-91B0-51A3AE59CEC3}">
      <dsp:nvSpPr>
        <dsp:cNvPr id="0" name=""/>
        <dsp:cNvSpPr/>
      </dsp:nvSpPr>
      <dsp:spPr>
        <a:xfrm>
          <a:off x="934212" y="163115"/>
          <a:ext cx="2335530" cy="1304925"/>
        </a:xfrm>
        <a:prstGeom prst="down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5F1D25-9AB4-4F54-A9B9-0F2533DC62AC}">
      <dsp:nvSpPr>
        <dsp:cNvPr id="0" name=""/>
        <dsp:cNvSpPr/>
      </dsp:nvSpPr>
      <dsp:spPr>
        <a:xfrm>
          <a:off x="4126103" y="0"/>
          <a:ext cx="2491232" cy="1370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dirty="0"/>
            <a:t>Advocacy</a:t>
          </a:r>
        </a:p>
      </dsp:txBody>
      <dsp:txXfrm>
        <a:off x="4126103" y="0"/>
        <a:ext cx="2491232" cy="1370171"/>
      </dsp:txXfrm>
    </dsp:sp>
    <dsp:sp modelId="{C3E7005A-95FA-43A7-AC71-82E74AD43E82}">
      <dsp:nvSpPr>
        <dsp:cNvPr id="0" name=""/>
        <dsp:cNvSpPr/>
      </dsp:nvSpPr>
      <dsp:spPr>
        <a:xfrm>
          <a:off x="4515357" y="1794272"/>
          <a:ext cx="2335530" cy="1304925"/>
        </a:xfrm>
        <a:prstGeom prst="up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4D9EC1-CF84-444F-8778-4A911343B5B1}">
      <dsp:nvSpPr>
        <dsp:cNvPr id="0" name=""/>
        <dsp:cNvSpPr/>
      </dsp:nvSpPr>
      <dsp:spPr>
        <a:xfrm>
          <a:off x="1167765" y="1892141"/>
          <a:ext cx="2491232" cy="1370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dirty="0"/>
            <a:t>Inquiry</a:t>
          </a:r>
        </a:p>
      </dsp:txBody>
      <dsp:txXfrm>
        <a:off x="1167765" y="1892141"/>
        <a:ext cx="2491232" cy="13701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296DC-730E-4E16-9D27-216CABAB2B69}">
      <dsp:nvSpPr>
        <dsp:cNvPr id="0" name=""/>
        <dsp:cNvSpPr/>
      </dsp:nvSpPr>
      <dsp:spPr>
        <a:xfrm>
          <a:off x="0" y="0"/>
          <a:ext cx="1071086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23F601-5360-4452-8801-20F7FF7E19FC}">
      <dsp:nvSpPr>
        <dsp:cNvPr id="0" name=""/>
        <dsp:cNvSpPr/>
      </dsp:nvSpPr>
      <dsp:spPr>
        <a:xfrm>
          <a:off x="0" y="0"/>
          <a:ext cx="2142172" cy="398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Self-Inquiry</a:t>
          </a:r>
        </a:p>
      </dsp:txBody>
      <dsp:txXfrm>
        <a:off x="0" y="0"/>
        <a:ext cx="2142172" cy="3984625"/>
      </dsp:txXfrm>
    </dsp:sp>
    <dsp:sp modelId="{D94B585A-112B-444C-9C72-18396052C8C2}">
      <dsp:nvSpPr>
        <dsp:cNvPr id="0" name=""/>
        <dsp:cNvSpPr/>
      </dsp:nvSpPr>
      <dsp:spPr>
        <a:xfrm>
          <a:off x="2302835" y="26898"/>
          <a:ext cx="8408027" cy="537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b="0" i="1" kern="1200" dirty="0">
              <a:solidFill>
                <a:srgbClr val="2D2D2D"/>
              </a:solidFill>
              <a:effectLst/>
              <a:latin typeface="Noto Sans" panose="020B0502040504020204" pitchFamily="34" charset="0"/>
            </a:rPr>
            <a:t>Am I selective in listening to a conversation? </a:t>
          </a:r>
          <a:endParaRPr lang="en-US" sz="2000" kern="1200" dirty="0"/>
        </a:p>
      </dsp:txBody>
      <dsp:txXfrm>
        <a:off x="2302835" y="26898"/>
        <a:ext cx="8408027" cy="537963"/>
      </dsp:txXfrm>
    </dsp:sp>
    <dsp:sp modelId="{E7735E0A-682B-417B-8A02-76BD25F7EC17}">
      <dsp:nvSpPr>
        <dsp:cNvPr id="0" name=""/>
        <dsp:cNvSpPr/>
      </dsp:nvSpPr>
      <dsp:spPr>
        <a:xfrm>
          <a:off x="2142172" y="564861"/>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5CB7CB-8815-4DE8-BD0C-C4B80097A9DB}">
      <dsp:nvSpPr>
        <dsp:cNvPr id="0" name=""/>
        <dsp:cNvSpPr/>
      </dsp:nvSpPr>
      <dsp:spPr>
        <a:xfrm>
          <a:off x="2302835" y="591759"/>
          <a:ext cx="8408027" cy="537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b="0" i="1" kern="1200" dirty="0">
              <a:solidFill>
                <a:srgbClr val="2D2D2D"/>
              </a:solidFill>
              <a:effectLst/>
              <a:latin typeface="Noto Sans" panose="020B0502040504020204" pitchFamily="34" charset="0"/>
            </a:rPr>
            <a:t>Am I selective in observing an interaction?</a:t>
          </a:r>
          <a:endParaRPr lang="en-US" sz="2000" kern="1200" dirty="0"/>
        </a:p>
      </dsp:txBody>
      <dsp:txXfrm>
        <a:off x="2302835" y="591759"/>
        <a:ext cx="8408027" cy="537963"/>
      </dsp:txXfrm>
    </dsp:sp>
    <dsp:sp modelId="{C9D19091-BE98-458D-B6E0-39F2041EE9F1}">
      <dsp:nvSpPr>
        <dsp:cNvPr id="0" name=""/>
        <dsp:cNvSpPr/>
      </dsp:nvSpPr>
      <dsp:spPr>
        <a:xfrm>
          <a:off x="2142172" y="1129722"/>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617F4C-AF0A-4747-A2D9-4B1EF3B42415}">
      <dsp:nvSpPr>
        <dsp:cNvPr id="0" name=""/>
        <dsp:cNvSpPr/>
      </dsp:nvSpPr>
      <dsp:spPr>
        <a:xfrm>
          <a:off x="2302835" y="1156621"/>
          <a:ext cx="8408027" cy="537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1" kern="1200" dirty="0">
              <a:solidFill>
                <a:srgbClr val="2D2D2D"/>
              </a:solidFill>
              <a:effectLst/>
              <a:latin typeface="Noto Sans" panose="020B0502040504020204" pitchFamily="34" charset="0"/>
            </a:rPr>
            <a:t>Am I interpreting the correct meaning of the data?</a:t>
          </a:r>
          <a:endParaRPr lang="en-US" sz="2000" b="0" i="0" kern="1200" dirty="0">
            <a:solidFill>
              <a:srgbClr val="2D2D2D"/>
            </a:solidFill>
            <a:effectLst/>
            <a:latin typeface="Noto Sans" panose="020B0502040504020204" pitchFamily="34" charset="0"/>
          </a:endParaRPr>
        </a:p>
      </dsp:txBody>
      <dsp:txXfrm>
        <a:off x="2302835" y="1156621"/>
        <a:ext cx="8408027" cy="537963"/>
      </dsp:txXfrm>
    </dsp:sp>
    <dsp:sp modelId="{75F1FBA9-2512-407A-BC7C-E20C213B26DA}">
      <dsp:nvSpPr>
        <dsp:cNvPr id="0" name=""/>
        <dsp:cNvSpPr/>
      </dsp:nvSpPr>
      <dsp:spPr>
        <a:xfrm>
          <a:off x="2142172" y="1694584"/>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57AEE7-BE4C-4551-8D9F-81AE15B6C1D7}">
      <dsp:nvSpPr>
        <dsp:cNvPr id="0" name=""/>
        <dsp:cNvSpPr/>
      </dsp:nvSpPr>
      <dsp:spPr>
        <a:xfrm>
          <a:off x="2302835" y="1721482"/>
          <a:ext cx="8408027" cy="537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1" kern="1200" dirty="0">
              <a:solidFill>
                <a:srgbClr val="2D2D2D"/>
              </a:solidFill>
              <a:effectLst/>
              <a:latin typeface="Noto Sans" panose="020B0502040504020204" pitchFamily="34" charset="0"/>
            </a:rPr>
            <a:t>Why did I make this assumption?</a:t>
          </a:r>
          <a:endParaRPr lang="en-US" sz="2000" b="0" i="0" kern="1200" dirty="0">
            <a:solidFill>
              <a:srgbClr val="2D2D2D"/>
            </a:solidFill>
            <a:effectLst/>
            <a:latin typeface="Noto Sans" panose="020B0502040504020204" pitchFamily="34" charset="0"/>
          </a:endParaRPr>
        </a:p>
      </dsp:txBody>
      <dsp:txXfrm>
        <a:off x="2302835" y="1721482"/>
        <a:ext cx="8408027" cy="537963"/>
      </dsp:txXfrm>
    </dsp:sp>
    <dsp:sp modelId="{96134877-7205-4DEB-8990-F27D01303AB2}">
      <dsp:nvSpPr>
        <dsp:cNvPr id="0" name=""/>
        <dsp:cNvSpPr/>
      </dsp:nvSpPr>
      <dsp:spPr>
        <a:xfrm>
          <a:off x="2142172" y="2259445"/>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7E5147-1070-47B8-A682-73C3EFA26C59}">
      <dsp:nvSpPr>
        <dsp:cNvPr id="0" name=""/>
        <dsp:cNvSpPr/>
      </dsp:nvSpPr>
      <dsp:spPr>
        <a:xfrm>
          <a:off x="2302835" y="2286343"/>
          <a:ext cx="8408027" cy="537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1" kern="1200" dirty="0">
              <a:solidFill>
                <a:srgbClr val="2D2D2D"/>
              </a:solidFill>
              <a:effectLst/>
              <a:latin typeface="Noto Sans" panose="020B0502040504020204" pitchFamily="34" charset="0"/>
            </a:rPr>
            <a:t>Am I drawing the correct conclusions?</a:t>
          </a:r>
          <a:endParaRPr lang="en-US" sz="2000" b="0" i="0" kern="1200" dirty="0">
            <a:solidFill>
              <a:srgbClr val="2D2D2D"/>
            </a:solidFill>
            <a:effectLst/>
            <a:latin typeface="Noto Sans" panose="020B0502040504020204" pitchFamily="34" charset="0"/>
          </a:endParaRPr>
        </a:p>
      </dsp:txBody>
      <dsp:txXfrm>
        <a:off x="2302835" y="2286343"/>
        <a:ext cx="8408027" cy="537963"/>
      </dsp:txXfrm>
    </dsp:sp>
    <dsp:sp modelId="{EA8272AE-6D36-4733-A079-86110A922BD1}">
      <dsp:nvSpPr>
        <dsp:cNvPr id="0" name=""/>
        <dsp:cNvSpPr/>
      </dsp:nvSpPr>
      <dsp:spPr>
        <a:xfrm>
          <a:off x="2142172" y="2824307"/>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F4B1D2-AFAD-41DB-A23F-04DE728D0D20}">
      <dsp:nvSpPr>
        <dsp:cNvPr id="0" name=""/>
        <dsp:cNvSpPr/>
      </dsp:nvSpPr>
      <dsp:spPr>
        <a:xfrm>
          <a:off x="2302835" y="2851205"/>
          <a:ext cx="8408027" cy="537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1" kern="1200" dirty="0">
              <a:solidFill>
                <a:srgbClr val="2D2D2D"/>
              </a:solidFill>
              <a:effectLst/>
              <a:latin typeface="Noto Sans" panose="020B0502040504020204" pitchFamily="34" charset="0"/>
            </a:rPr>
            <a:t>How can I act upon this information?</a:t>
          </a:r>
          <a:endParaRPr lang="en-US" sz="2000" b="0" i="0" kern="1200" dirty="0">
            <a:solidFill>
              <a:srgbClr val="2D2D2D"/>
            </a:solidFill>
            <a:effectLst/>
            <a:latin typeface="Noto Sans" panose="020B0502040504020204" pitchFamily="34" charset="0"/>
          </a:endParaRPr>
        </a:p>
      </dsp:txBody>
      <dsp:txXfrm>
        <a:off x="2302835" y="2851205"/>
        <a:ext cx="8408027" cy="537963"/>
      </dsp:txXfrm>
    </dsp:sp>
    <dsp:sp modelId="{644854FC-4BBD-44D7-8592-2DF43D732258}">
      <dsp:nvSpPr>
        <dsp:cNvPr id="0" name=""/>
        <dsp:cNvSpPr/>
      </dsp:nvSpPr>
      <dsp:spPr>
        <a:xfrm>
          <a:off x="2142172" y="3389168"/>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F529A7-A183-44AE-AD3D-6E5C4646B46F}">
      <dsp:nvSpPr>
        <dsp:cNvPr id="0" name=""/>
        <dsp:cNvSpPr/>
      </dsp:nvSpPr>
      <dsp:spPr>
        <a:xfrm>
          <a:off x="2302835" y="3416066"/>
          <a:ext cx="8408027" cy="537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1" kern="1200" dirty="0">
              <a:solidFill>
                <a:srgbClr val="2D2D2D"/>
              </a:solidFill>
              <a:effectLst/>
              <a:latin typeface="Noto Sans" panose="020B0502040504020204" pitchFamily="34" charset="0"/>
            </a:rPr>
            <a:t>Is there another way to do this or to thin about this situation?</a:t>
          </a:r>
        </a:p>
      </dsp:txBody>
      <dsp:txXfrm>
        <a:off x="2302835" y="3416066"/>
        <a:ext cx="8408027" cy="537963"/>
      </dsp:txXfrm>
    </dsp:sp>
    <dsp:sp modelId="{85A532A8-CD1C-405F-9A4B-088AFF10C98A}">
      <dsp:nvSpPr>
        <dsp:cNvPr id="0" name=""/>
        <dsp:cNvSpPr/>
      </dsp:nvSpPr>
      <dsp:spPr>
        <a:xfrm>
          <a:off x="2142172" y="3954030"/>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2456-7A86-40D4-9F3D-D25DEC15FEB9}"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ECF3AE-296E-4999-9C31-C6A652D9B888}" type="slidenum">
              <a:rPr lang="en-US" smtClean="0"/>
              <a:t>‹#›</a:t>
            </a:fld>
            <a:endParaRPr lang="en-US"/>
          </a:p>
        </p:txBody>
      </p:sp>
    </p:spTree>
    <p:extLst>
      <p:ext uri="{BB962C8B-B14F-4D97-AF65-F5344CB8AC3E}">
        <p14:creationId xmlns:p14="http://schemas.microsoft.com/office/powerpoint/2010/main" val="294932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KJLqOclPqi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indeed.com/career-advice/career-development/decision-making-style"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ndeed.com/career-advice/career-development/decision-making-styl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kantorinstitute.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1</a:t>
            </a:fld>
            <a:endParaRPr lang="en-US"/>
          </a:p>
        </p:txBody>
      </p:sp>
    </p:spTree>
    <p:extLst>
      <p:ext uri="{BB962C8B-B14F-4D97-AF65-F5344CB8AC3E}">
        <p14:creationId xmlns:p14="http://schemas.microsoft.com/office/powerpoint/2010/main" val="1750413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US" sz="1800" b="0" i="0" u="none" strike="noStrike" baseline="0" dirty="0">
                <a:latin typeface="ArialRegular"/>
              </a:rPr>
              <a:t>The language of </a:t>
            </a:r>
            <a:r>
              <a:rPr lang="en-US" sz="1800" b="1" i="1" u="none" strike="noStrike" baseline="0" dirty="0">
                <a:latin typeface="ArialBoldItalic"/>
              </a:rPr>
              <a:t>Meaning </a:t>
            </a:r>
            <a:r>
              <a:rPr lang="en-US" sz="1800" b="0" i="0" u="none" strike="noStrike" baseline="0" dirty="0">
                <a:latin typeface="ArialRegular"/>
              </a:rPr>
              <a:t>is about thinking, logic and a sense of purpose. Individuals with a </a:t>
            </a:r>
            <a:r>
              <a:rPr lang="en-US" sz="1800" b="1" i="1" u="none" strike="noStrike" baseline="0" dirty="0">
                <a:latin typeface="ArialBoldItalic"/>
              </a:rPr>
              <a:t>Meaning Propensity </a:t>
            </a:r>
            <a:r>
              <a:rPr lang="en-US" sz="1800" b="0" i="0" u="none" strike="noStrike" baseline="0" dirty="0">
                <a:latin typeface="ArialRegular"/>
              </a:rPr>
              <a:t>are concerned with “what we stand for” and with deeply understanding how things work.</a:t>
            </a:r>
          </a:p>
          <a:p>
            <a:pPr marL="285750" indent="-285750" algn="l">
              <a:buFont typeface="Arial" panose="020B0604020202020204" pitchFamily="34" charset="0"/>
              <a:buChar char="•"/>
            </a:pPr>
            <a:endParaRPr lang="en-US" sz="1800" b="0" i="0" u="none" strike="noStrike" baseline="0" dirty="0">
              <a:latin typeface="ArialRegular"/>
            </a:endParaRPr>
          </a:p>
          <a:p>
            <a:pPr marL="285750" indent="-285750" algn="l">
              <a:buFont typeface="Arial" panose="020B0604020202020204" pitchFamily="34" charset="0"/>
              <a:buChar char="•"/>
            </a:pPr>
            <a:r>
              <a:rPr lang="en-US" sz="1800" b="0" i="0" u="none" strike="noStrike" baseline="0" dirty="0">
                <a:latin typeface="ArialRegular"/>
              </a:rPr>
              <a:t>They love exploring ideas and concentrating on the theoretical underpinnings of a discussion.</a:t>
            </a:r>
            <a:endParaRPr lang="en-US" dirty="0"/>
          </a:p>
          <a:p>
            <a:endParaRPr lang="en-US" dirty="0"/>
          </a:p>
          <a:p>
            <a:r>
              <a:rPr lang="en-US" dirty="0"/>
              <a:t>Talents</a:t>
            </a:r>
          </a:p>
          <a:p>
            <a:pPr marL="285750" indent="-285750" algn="l">
              <a:buFont typeface="Arial" panose="020B0604020202020204" pitchFamily="34" charset="0"/>
              <a:buChar char="•"/>
            </a:pPr>
            <a:r>
              <a:rPr lang="en-US" sz="1800" b="0" i="0" u="none" strike="noStrike" baseline="0" dirty="0">
                <a:latin typeface="ArialRegular"/>
              </a:rPr>
              <a:t>You’re very effective at building a case for a worthy idea</a:t>
            </a:r>
          </a:p>
          <a:p>
            <a:pPr marL="285750" indent="-285750" algn="l">
              <a:buFont typeface="Arial" panose="020B0604020202020204" pitchFamily="34" charset="0"/>
              <a:buChar char="•"/>
            </a:pPr>
            <a:r>
              <a:rPr lang="en-US" sz="1800" b="0" i="0" u="none" strike="noStrike" baseline="0" dirty="0">
                <a:latin typeface="ArialRegular"/>
              </a:rPr>
              <a:t>Others rely upon you to help bring lengthy debates to closure</a:t>
            </a:r>
          </a:p>
          <a:p>
            <a:pPr marL="285750" indent="-285750" algn="l">
              <a:buFont typeface="Arial" panose="020B0604020202020204" pitchFamily="34" charset="0"/>
              <a:buChar char="•"/>
            </a:pPr>
            <a:r>
              <a:rPr lang="en-US" sz="1800" b="0" i="0" u="none" strike="noStrike" baseline="0" dirty="0">
                <a:latin typeface="ArialRegular"/>
              </a:rPr>
              <a:t>You are seen as a reliable and important member of the team</a:t>
            </a:r>
            <a:endParaRPr lang="en-US" dirty="0"/>
          </a:p>
          <a:p>
            <a:endParaRPr lang="en-US" dirty="0"/>
          </a:p>
          <a:p>
            <a:r>
              <a:rPr lang="en-US" dirty="0"/>
              <a:t>Traps</a:t>
            </a:r>
          </a:p>
          <a:p>
            <a:pPr marL="171450" indent="-171450">
              <a:buFont typeface="Arial" panose="020B0604020202020204" pitchFamily="34" charset="0"/>
              <a:buChar char="•"/>
            </a:pPr>
            <a:r>
              <a:rPr lang="en-US" dirty="0"/>
              <a:t>Your orientation towards ideas may lead you to neglect issues of people or action</a:t>
            </a:r>
          </a:p>
          <a:p>
            <a:pPr marL="171450" indent="-171450">
              <a:buFont typeface="Arial" panose="020B0604020202020204" pitchFamily="34" charset="0"/>
              <a:buChar char="•"/>
            </a:pPr>
            <a:r>
              <a:rPr lang="en-US" dirty="0"/>
              <a:t>You are often seen as “taking sides” rather than remaining neutral in a debate</a:t>
            </a:r>
          </a:p>
          <a:p>
            <a:pPr marL="171450" indent="-171450">
              <a:buFont typeface="Arial" panose="020B0604020202020204" pitchFamily="34" charset="0"/>
              <a:buChar char="•"/>
            </a:pPr>
            <a:r>
              <a:rPr lang="en-US" dirty="0"/>
              <a:t>You bay be seen as too easily influenced by other’s ideas rather than generating your own strong point of view</a:t>
            </a:r>
          </a:p>
          <a:p>
            <a:endParaRPr lang="en-US" dirty="0"/>
          </a:p>
          <a:p>
            <a:r>
              <a:rPr lang="en-US" dirty="0"/>
              <a:t>Tips </a:t>
            </a:r>
          </a:p>
          <a:p>
            <a:pPr marL="171450" indent="-171450">
              <a:buFont typeface="Arial" panose="020B0604020202020204" pitchFamily="34" charset="0"/>
              <a:buChar char="•"/>
            </a:pPr>
            <a:r>
              <a:rPr lang="en-US" dirty="0"/>
              <a:t>Encourage others to support the ideas in which they believe </a:t>
            </a:r>
          </a:p>
          <a:p>
            <a:pPr marL="171450" indent="-171450">
              <a:buFont typeface="Arial" panose="020B0604020202020204" pitchFamily="34" charset="0"/>
              <a:buChar char="•"/>
            </a:pPr>
            <a:r>
              <a:rPr lang="en-US" dirty="0"/>
              <a:t>Start out looking </a:t>
            </a:r>
          </a:p>
        </p:txBody>
      </p:sp>
      <p:sp>
        <p:nvSpPr>
          <p:cNvPr id="4" name="Slide Number Placeholder 3"/>
          <p:cNvSpPr>
            <a:spLocks noGrp="1"/>
          </p:cNvSpPr>
          <p:nvPr>
            <p:ph type="sldNum" sz="quarter" idx="5"/>
          </p:nvPr>
        </p:nvSpPr>
        <p:spPr/>
        <p:txBody>
          <a:bodyPr/>
          <a:lstStyle/>
          <a:p>
            <a:fld id="{0BECF3AE-296E-4999-9C31-C6A652D9B888}" type="slidenum">
              <a:rPr lang="en-US" smtClean="0"/>
              <a:t>11</a:t>
            </a:fld>
            <a:endParaRPr lang="en-US"/>
          </a:p>
        </p:txBody>
      </p:sp>
    </p:spTree>
    <p:extLst>
      <p:ext uri="{BB962C8B-B14F-4D97-AF65-F5344CB8AC3E}">
        <p14:creationId xmlns:p14="http://schemas.microsoft.com/office/powerpoint/2010/main" val="2567170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69B49152-4DFD-B142-B32B-7CE490CF06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ea typeface="MS PGothic" panose="020B0600070205080204" pitchFamily="34" charset="-128"/>
              </a:defRPr>
            </a:lvl1pPr>
            <a:lvl2pPr marL="742950" indent="-285750" defTabSz="930275">
              <a:defRPr sz="2400">
                <a:solidFill>
                  <a:schemeClr val="tx1"/>
                </a:solidFill>
                <a:latin typeface="Times New Roman" panose="02020603050405020304" pitchFamily="18" charset="0"/>
                <a:ea typeface="MS PGothic" panose="020B0600070205080204" pitchFamily="34" charset="-128"/>
              </a:defRPr>
            </a:lvl2pPr>
            <a:lvl3pPr marL="1143000" indent="-228600" defTabSz="930275">
              <a:defRPr sz="2400">
                <a:solidFill>
                  <a:schemeClr val="tx1"/>
                </a:solidFill>
                <a:latin typeface="Times New Roman" panose="02020603050405020304" pitchFamily="18" charset="0"/>
                <a:ea typeface="MS PGothic" panose="020B0600070205080204" pitchFamily="34" charset="-128"/>
              </a:defRPr>
            </a:lvl3pPr>
            <a:lvl4pPr marL="1600200" indent="-228600" defTabSz="930275">
              <a:defRPr sz="2400">
                <a:solidFill>
                  <a:schemeClr val="tx1"/>
                </a:solidFill>
                <a:latin typeface="Times New Roman" panose="02020603050405020304" pitchFamily="18" charset="0"/>
                <a:ea typeface="MS PGothic" panose="020B0600070205080204" pitchFamily="34" charset="-128"/>
              </a:defRPr>
            </a:lvl4pPr>
            <a:lvl5pPr marL="2057400" indent="-228600" defTabSz="930275">
              <a:defRPr sz="24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4B86D137-A391-B046-BDE7-B61591E7E947}"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30275"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
        <p:nvSpPr>
          <p:cNvPr id="43010" name="Rectangle 2">
            <a:extLst>
              <a:ext uri="{FF2B5EF4-FFF2-40B4-BE49-F238E27FC236}">
                <a16:creationId xmlns:a16="http://schemas.microsoft.com/office/drawing/2014/main" id="{F8692888-9BAE-0E4C-BF0F-A2AFC87827AD}"/>
              </a:ext>
            </a:extLst>
          </p:cNvPr>
          <p:cNvSpPr>
            <a:spLocks noGrp="1" noRot="1" noChangeAspect="1" noChangeArrowheads="1" noTextEdit="1"/>
          </p:cNvSpPr>
          <p:nvPr>
            <p:ph type="sldImg"/>
          </p:nvPr>
        </p:nvSpPr>
        <p:spPr>
          <a:xfrm>
            <a:off x="404813" y="696913"/>
            <a:ext cx="6188075" cy="3481387"/>
          </a:xfrm>
          <a:ln/>
        </p:spPr>
      </p:sp>
      <p:sp>
        <p:nvSpPr>
          <p:cNvPr id="43011" name="Rectangle 4">
            <a:extLst>
              <a:ext uri="{FF2B5EF4-FFF2-40B4-BE49-F238E27FC236}">
                <a16:creationId xmlns:a16="http://schemas.microsoft.com/office/drawing/2014/main" id="{9D07B720-76F2-0747-BB15-E200AE746028}"/>
              </a:ext>
            </a:extLst>
          </p:cNvPr>
          <p:cNvSpPr>
            <a:spLocks noGrp="1" noChangeArrowheads="1"/>
          </p:cNvSpPr>
          <p:nvPr>
            <p:ph type="body" idx="1"/>
          </p:nvPr>
        </p:nvSpPr>
        <p:spPr>
          <a:xfrm>
            <a:off x="374650" y="4260850"/>
            <a:ext cx="64008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 dirty="0"/>
              <a:t>Give them 3-5 minutes to fill this out. Quick.</a:t>
            </a:r>
          </a:p>
          <a:p>
            <a:r>
              <a:rPr lang="en-US" altLang="en-US" sz="800" dirty="0"/>
              <a:t>Instruct them to put 3 bullets in each cell.</a:t>
            </a:r>
          </a:p>
          <a:p>
            <a:endParaRPr lang="en-US" altLang="en-US" sz="800" dirty="0"/>
          </a:p>
          <a:p>
            <a:r>
              <a:rPr lang="en-US" altLang="en-US" sz="800" dirty="0"/>
              <a:t>Pair and share the professional column and, if you are comfortable, the personal column. Share as much or as little as you want.</a:t>
            </a:r>
          </a:p>
          <a:p>
            <a:r>
              <a:rPr lang="en-US" altLang="en-US" sz="800" dirty="0"/>
              <a:t> </a:t>
            </a:r>
            <a:r>
              <a:rPr lang="en-US" altLang="en-US" sz="800" i="1" dirty="0"/>
              <a:t>This gives them a sense of the range of adversity and it illustrates that despite differences in background and industry, the types and level of adversity are often very similar.</a:t>
            </a:r>
          </a:p>
          <a:p>
            <a:r>
              <a:rPr lang="en-US" altLang="en-US" sz="800" i="1" dirty="0"/>
              <a:t>Then ask for observations in the big group. They</a:t>
            </a:r>
            <a:r>
              <a:rPr lang="ja-JP" altLang="en-US" sz="800" i="1" dirty="0"/>
              <a:t>’</a:t>
            </a:r>
            <a:r>
              <a:rPr lang="en-US" altLang="ja-JP" sz="800" i="1" dirty="0" err="1"/>
              <a:t>ll</a:t>
            </a:r>
            <a:r>
              <a:rPr lang="en-US" altLang="ja-JP" sz="800" i="1" dirty="0"/>
              <a:t> discuss things they found in common and how helpful it is to simply share adversity.</a:t>
            </a:r>
          </a:p>
          <a:p>
            <a:r>
              <a:rPr lang="en-US" altLang="en-US" sz="800" i="1" dirty="0"/>
              <a:t>Then make the point that the routine ones are important for two reasons: they can drain and deplete our energy OR they can be practice opportunities– the daily events that enable us to practice the tools we</a:t>
            </a:r>
            <a:r>
              <a:rPr lang="ja-JP" altLang="en-US" sz="800" i="1" dirty="0"/>
              <a:t>’</a:t>
            </a:r>
            <a:r>
              <a:rPr lang="en-US" altLang="ja-JP" sz="800" i="1" dirty="0" err="1"/>
              <a:t>ll</a:t>
            </a:r>
            <a:r>
              <a:rPr lang="en-US" altLang="ja-JP" sz="800" i="1" dirty="0"/>
              <a:t> be discussing.</a:t>
            </a:r>
          </a:p>
          <a:p>
            <a:endParaRPr lang="en-US" altLang="en-US" sz="800" i="1" dirty="0"/>
          </a:p>
          <a:p>
            <a:endParaRPr lang="en-US" altLang="en-US" sz="800" i="1" dirty="0"/>
          </a:p>
          <a:p>
            <a:r>
              <a:rPr lang="en-US" altLang="en-US" sz="800" dirty="0"/>
              <a:t>My personal examples: </a:t>
            </a:r>
          </a:p>
          <a:p>
            <a:r>
              <a:rPr lang="en-US" altLang="en-US" sz="800" dirty="0"/>
              <a:t>No boarding pass and on standby for flight home.</a:t>
            </a:r>
          </a:p>
          <a:p>
            <a:r>
              <a:rPr lang="en-US" altLang="en-US" sz="800" dirty="0"/>
              <a:t>DSL link not working.</a:t>
            </a:r>
          </a:p>
          <a:p>
            <a:r>
              <a:rPr lang="en-US" altLang="en-US" sz="800" dirty="0"/>
              <a:t>Working with some senior colleagues to try </a:t>
            </a:r>
          </a:p>
          <a:p>
            <a:r>
              <a:rPr lang="en-US" altLang="en-US" sz="800" dirty="0"/>
              <a:t>some new approaches in an MBA course.</a:t>
            </a:r>
          </a:p>
          <a:p>
            <a:endParaRPr lang="en-US" altLang="en-US" sz="800" dirty="0"/>
          </a:p>
          <a:p>
            <a:r>
              <a:rPr lang="en-US" altLang="en-US" sz="800" dirty="0"/>
              <a:t>After the pair and share,  one option is to say:</a:t>
            </a:r>
          </a:p>
          <a:p>
            <a:r>
              <a:rPr lang="en-US" altLang="en-US" sz="800" dirty="0"/>
              <a:t>Let</a:t>
            </a:r>
            <a:r>
              <a:rPr lang="ja-JP" altLang="en-US" sz="800" dirty="0"/>
              <a:t>’</a:t>
            </a:r>
            <a:r>
              <a:rPr lang="en-US" altLang="ja-JP" sz="800" dirty="0"/>
              <a:t>s project out over the next 5 years.</a:t>
            </a:r>
          </a:p>
          <a:p>
            <a:r>
              <a:rPr lang="en-US" altLang="en-US" sz="800" dirty="0"/>
              <a:t>Is life likely to get simpler or more complex for you?</a:t>
            </a:r>
          </a:p>
          <a:p>
            <a:r>
              <a:rPr lang="en-US" altLang="en-US" sz="800" dirty="0"/>
              <a:t>Is the pace of your work likely to accelerate or slow down?</a:t>
            </a:r>
          </a:p>
          <a:p>
            <a:r>
              <a:rPr lang="en-US" altLang="en-US" sz="800" dirty="0"/>
              <a:t>Are challenges you</a:t>
            </a:r>
            <a:r>
              <a:rPr lang="ja-JP" altLang="en-US" sz="800" dirty="0"/>
              <a:t>’</a:t>
            </a:r>
            <a:r>
              <a:rPr lang="en-US" altLang="ja-JP" sz="800" dirty="0"/>
              <a:t>re handed likely to be easier or harder?</a:t>
            </a:r>
          </a:p>
          <a:p>
            <a:r>
              <a:rPr lang="en-US" altLang="en-US" sz="800" dirty="0"/>
              <a:t>Overall, is life going to be more or less demanding?</a:t>
            </a:r>
          </a:p>
          <a:p>
            <a:endParaRPr lang="en-US" altLang="en-US" sz="800" dirty="0"/>
          </a:p>
          <a:p>
            <a:endParaRPr lang="en-US" altLang="en-US" sz="800" dirty="0"/>
          </a:p>
          <a:p>
            <a:r>
              <a:rPr lang="en-US" altLang="en-US" sz="800" dirty="0"/>
              <a:t>Okay, so this is a snapshot of an escalating curve, and over the past 5 years, you</a:t>
            </a:r>
            <a:r>
              <a:rPr lang="ja-JP" altLang="en-US" sz="800" dirty="0"/>
              <a:t>’</a:t>
            </a:r>
            <a:r>
              <a:rPr lang="en-US" altLang="ja-JP" sz="800" dirty="0" err="1"/>
              <a:t>ve</a:t>
            </a:r>
            <a:r>
              <a:rPr lang="en-US" altLang="ja-JP" sz="800" dirty="0"/>
              <a:t> probably lived through an escalation in complexity, pace, difficulty, and demands.</a:t>
            </a:r>
          </a:p>
          <a:p>
            <a:endParaRPr lang="en-US" altLang="en-US" sz="800" dirty="0"/>
          </a:p>
          <a:p>
            <a:r>
              <a:rPr lang="en-US" altLang="en-US" sz="800" dirty="0"/>
              <a:t>Those who can deal with adversity faster and more constructively thrive. They can achieve more and the intensifying demands they experience are less depleting.</a:t>
            </a:r>
          </a:p>
          <a:p>
            <a:endParaRPr lang="en-US" altLang="en-US" sz="1000" dirty="0"/>
          </a:p>
        </p:txBody>
      </p:sp>
      <p:cxnSp>
        <p:nvCxnSpPr>
          <p:cNvPr id="6" name="Straight Connector 5">
            <a:extLst>
              <a:ext uri="{FF2B5EF4-FFF2-40B4-BE49-F238E27FC236}">
                <a16:creationId xmlns:a16="http://schemas.microsoft.com/office/drawing/2014/main" id="{A780AFD0-45DA-F248-BE25-D485E92ECEDA}"/>
              </a:ext>
            </a:extLst>
          </p:cNvPr>
          <p:cNvCxnSpPr/>
          <p:nvPr/>
        </p:nvCxnSpPr>
        <p:spPr>
          <a:xfrm rot="5400000">
            <a:off x="4108451" y="7232650"/>
            <a:ext cx="7620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C8A09F2-EB30-B745-BBB8-2F3C7B9CCA05}"/>
              </a:ext>
            </a:extLst>
          </p:cNvPr>
          <p:cNvCxnSpPr/>
          <p:nvPr/>
        </p:nvCxnSpPr>
        <p:spPr>
          <a:xfrm>
            <a:off x="4489450" y="7842250"/>
            <a:ext cx="838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3014" name="TextBox 10">
            <a:extLst>
              <a:ext uri="{FF2B5EF4-FFF2-40B4-BE49-F238E27FC236}">
                <a16:creationId xmlns:a16="http://schemas.microsoft.com/office/drawing/2014/main" id="{51B74BCC-7534-AB4D-AE83-8552C4CAEF5E}"/>
              </a:ext>
            </a:extLst>
          </p:cNvPr>
          <p:cNvSpPr txBox="1">
            <a:spLocks noChangeArrowheads="1"/>
          </p:cNvSpPr>
          <p:nvPr/>
        </p:nvSpPr>
        <p:spPr bwMode="auto">
          <a:xfrm>
            <a:off x="4870450" y="6927850"/>
            <a:ext cx="261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a:t>
            </a:r>
          </a:p>
        </p:txBody>
      </p:sp>
      <p:sp>
        <p:nvSpPr>
          <p:cNvPr id="43015" name="TextBox 11">
            <a:extLst>
              <a:ext uri="{FF2B5EF4-FFF2-40B4-BE49-F238E27FC236}">
                <a16:creationId xmlns:a16="http://schemas.microsoft.com/office/drawing/2014/main" id="{66C61BE2-84B1-874F-8B00-B218CE83DB3F}"/>
              </a:ext>
            </a:extLst>
          </p:cNvPr>
          <p:cNvSpPr txBox="1">
            <a:spLocks noChangeArrowheads="1"/>
          </p:cNvSpPr>
          <p:nvPr/>
        </p:nvSpPr>
        <p:spPr bwMode="auto">
          <a:xfrm>
            <a:off x="3270250" y="6546850"/>
            <a:ext cx="350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Draw this on the board , with dot in the middle (</a:t>
            </a:r>
            <a:r>
              <a:rPr kumimoji="0" lang="ja-JP"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a:t>
            </a:r>
            <a:r>
              <a:rPr kumimoji="0" lang="en-US" altLang="ja-JP"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you now</a:t>
            </a:r>
            <a:r>
              <a:rPr kumimoji="0" lang="ja-JP"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a:t>
            </a:r>
            <a:r>
              <a:rPr kumimoji="0" lang="en-US" altLang="ja-JP"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).and ask them to draw the curve backward  five years and then forward five years.  Then pair and share. Then ask: what</a:t>
            </a:r>
            <a:r>
              <a:rPr kumimoji="0" lang="ja-JP"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a:t>
            </a:r>
            <a:r>
              <a:rPr kumimoji="0" lang="en-US" altLang="ja-JP"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s the general trend line? </a:t>
            </a:r>
            <a:endParaRPr kumimoji="0" lang="en-US" altLang="en-US" sz="1000" b="0" i="1"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
        <p:nvSpPr>
          <p:cNvPr id="43016" name="TextBox 12">
            <a:extLst>
              <a:ext uri="{FF2B5EF4-FFF2-40B4-BE49-F238E27FC236}">
                <a16:creationId xmlns:a16="http://schemas.microsoft.com/office/drawing/2014/main" id="{E5BC71B1-5106-3343-9AA2-7594EDDC0475}"/>
              </a:ext>
            </a:extLst>
          </p:cNvPr>
          <p:cNvSpPr txBox="1">
            <a:spLocks noChangeArrowheads="1"/>
          </p:cNvSpPr>
          <p:nvPr/>
        </p:nvSpPr>
        <p:spPr bwMode="auto">
          <a:xfrm>
            <a:off x="3956050" y="7899400"/>
            <a:ext cx="220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sym typeface="Wingdings" pitchFamily="2" charset="2"/>
              </a:rPr>
              <a:t>Past 5 years </a:t>
            </a:r>
            <a:r>
              <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Now</a:t>
            </a:r>
            <a:r>
              <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sym typeface="Wingdings" pitchFamily="2" charset="2"/>
              </a:rPr>
              <a:t>Next 5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sym typeface="Wingdings" pitchFamily="2" charset="2"/>
              </a:rPr>
              <a:t>TIME</a:t>
            </a:r>
            <a:endPar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
        <p:nvSpPr>
          <p:cNvPr id="43017" name="TextBox 13">
            <a:extLst>
              <a:ext uri="{FF2B5EF4-FFF2-40B4-BE49-F238E27FC236}">
                <a16:creationId xmlns:a16="http://schemas.microsoft.com/office/drawing/2014/main" id="{A53F0F50-3B03-6549-95CA-442C4D4FDDD3}"/>
              </a:ext>
            </a:extLst>
          </p:cNvPr>
          <p:cNvSpPr txBox="1">
            <a:spLocks noChangeArrowheads="1"/>
          </p:cNvSpPr>
          <p:nvPr/>
        </p:nvSpPr>
        <p:spPr bwMode="auto">
          <a:xfrm rot="-5400000">
            <a:off x="3921125" y="7258050"/>
            <a:ext cx="9080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sym typeface="Wingdings" pitchFamily="2" charset="2"/>
              </a:rPr>
              <a:t>Adversity</a:t>
            </a:r>
            <a:endPar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
        <p:nvSpPr>
          <p:cNvPr id="43018" name="TextBox 10">
            <a:extLst>
              <a:ext uri="{FF2B5EF4-FFF2-40B4-BE49-F238E27FC236}">
                <a16:creationId xmlns:a16="http://schemas.microsoft.com/office/drawing/2014/main" id="{67F6B07B-CF4F-1C40-A871-BE22AC244EC9}"/>
              </a:ext>
            </a:extLst>
          </p:cNvPr>
          <p:cNvSpPr txBox="1">
            <a:spLocks noChangeArrowheads="1"/>
          </p:cNvSpPr>
          <p:nvPr/>
        </p:nvSpPr>
        <p:spPr bwMode="auto">
          <a:xfrm>
            <a:off x="5092700" y="6978650"/>
            <a:ext cx="1905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I</a:t>
            </a:r>
            <a:r>
              <a:rPr kumimoji="0" lang="en-US" altLang="en-US" sz="1000" b="0" i="1"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 did  this in June 2008. Not worth the time, and they ask too many questions trying to figure it out. In the future, I would draw it and draw the typical curve for a </a:t>
            </a:r>
            <a:r>
              <a:rPr kumimoji="0" lang="ja-JP" altLang="en-US" sz="1000" b="0" i="1"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a:t>
            </a:r>
            <a:r>
              <a:rPr kumimoji="0" lang="en-US" altLang="ja-JP" sz="1000" b="0" i="1"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high potential leader.</a:t>
            </a:r>
            <a:endPar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043934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latin typeface="ArialBold"/>
              </a:rPr>
              <a:t>Center of Gravity</a:t>
            </a:r>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15</a:t>
            </a:fld>
            <a:endParaRPr lang="en-US"/>
          </a:p>
        </p:txBody>
      </p:sp>
    </p:spTree>
    <p:extLst>
      <p:ext uri="{BB962C8B-B14F-4D97-AF65-F5344CB8AC3E}">
        <p14:creationId xmlns:p14="http://schemas.microsoft.com/office/powerpoint/2010/main" val="3066545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688817" y="4821506"/>
            <a:ext cx="5510530" cy="3944868"/>
          </a:xfrm>
          <a:prstGeom prst="rect">
            <a:avLst/>
          </a:prstGeom>
        </p:spPr>
        <p:txBody>
          <a:bodyPr spcFirstLastPara="1" wrap="square" lIns="96591" tIns="48282" rIns="96591" bIns="48282" anchor="t" anchorCtr="0">
            <a:noAutofit/>
          </a:bodyPr>
          <a:lstStyle/>
          <a:p>
            <a:pPr marL="0" indent="0">
              <a:spcBef>
                <a:spcPts val="380"/>
              </a:spcBef>
            </a:pPr>
            <a:endParaRPr dirty="0"/>
          </a:p>
        </p:txBody>
      </p:sp>
      <p:sp>
        <p:nvSpPr>
          <p:cNvPr id="143" name="Google Shape;143;p9: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793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0: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0" indent="0">
              <a:spcBef>
                <a:spcPts val="380"/>
              </a:spcBef>
            </a:pPr>
            <a:endParaRPr sz="1400" dirty="0">
              <a:solidFill>
                <a:srgbClr val="181818"/>
              </a:solidFill>
              <a:highlight>
                <a:srgbClr val="FFFFFF"/>
              </a:highlight>
              <a:latin typeface="Arial"/>
              <a:ea typeface="Arial"/>
              <a:cs typeface="Arial"/>
              <a:sym typeface="Arial"/>
            </a:endParaRPr>
          </a:p>
        </p:txBody>
      </p:sp>
      <p:sp>
        <p:nvSpPr>
          <p:cNvPr id="278" name="Google Shape;278;p2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6491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31: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0" indent="0">
              <a:lnSpc>
                <a:spcPct val="115000"/>
              </a:lnSpc>
              <a:spcBef>
                <a:spcPts val="0"/>
              </a:spcBef>
              <a:buClr>
                <a:schemeClr val="dk1"/>
              </a:buClr>
              <a:buSzPts val="1100"/>
            </a:pPr>
            <a:endParaRPr dirty="0"/>
          </a:p>
        </p:txBody>
      </p:sp>
      <p:sp>
        <p:nvSpPr>
          <p:cNvPr id="337" name="Google Shape;337;p31: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4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400"/>
                <a:buFontTx/>
                <a:buNone/>
                <a:tabLst/>
                <a:defRPr/>
              </a:pPr>
              <a:t>23</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9702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ea typeface="+mn-ea"/>
                <a:cs typeface="+mn-cs"/>
              </a:rPr>
              <a:t>What’s so difficult about having  “difficult conversations”?</a:t>
            </a:r>
          </a:p>
          <a:p>
            <a:endParaRPr lang="en-US" dirty="0"/>
          </a:p>
        </p:txBody>
      </p:sp>
      <p:sp>
        <p:nvSpPr>
          <p:cNvPr id="4" name="Slide Number Placeholder 3"/>
          <p:cNvSpPr>
            <a:spLocks noGrp="1"/>
          </p:cNvSpPr>
          <p:nvPr>
            <p:ph type="sldNum" sz="quarter" idx="5"/>
          </p:nvPr>
        </p:nvSpPr>
        <p:spPr/>
        <p:txBody>
          <a:bodyPr/>
          <a:lstStyle/>
          <a:p>
            <a:fld id="{0624DC45-7933-4F44-A8BD-BFE1472CC4F5}" type="slidenum">
              <a:rPr lang="en-US" smtClean="0"/>
              <a:t>26</a:t>
            </a:fld>
            <a:endParaRPr lang="en-US" dirty="0"/>
          </a:p>
        </p:txBody>
      </p:sp>
    </p:spTree>
    <p:extLst>
      <p:ext uri="{BB962C8B-B14F-4D97-AF65-F5344CB8AC3E}">
        <p14:creationId xmlns:p14="http://schemas.microsoft.com/office/powerpoint/2010/main" val="1227823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Rethinking thinking - Trevor Maber - YouTube</a:t>
            </a:r>
            <a:endParaRPr lang="en-US" dirty="0"/>
          </a:p>
        </p:txBody>
      </p:sp>
      <p:sp>
        <p:nvSpPr>
          <p:cNvPr id="4" name="Slide Number Placeholder 3"/>
          <p:cNvSpPr>
            <a:spLocks noGrp="1"/>
          </p:cNvSpPr>
          <p:nvPr>
            <p:ph type="sldNum" sz="quarter" idx="5"/>
          </p:nvPr>
        </p:nvSpPr>
        <p:spPr/>
        <p:txBody>
          <a:bodyPr/>
          <a:lstStyle/>
          <a:p>
            <a:fld id="{0624DC45-7933-4F44-A8BD-BFE1472CC4F5}" type="slidenum">
              <a:rPr lang="en-US" smtClean="0"/>
              <a:t>27</a:t>
            </a:fld>
            <a:endParaRPr lang="en-US" dirty="0"/>
          </a:p>
        </p:txBody>
      </p:sp>
    </p:spTree>
    <p:extLst>
      <p:ext uri="{BB962C8B-B14F-4D97-AF65-F5344CB8AC3E}">
        <p14:creationId xmlns:p14="http://schemas.microsoft.com/office/powerpoint/2010/main" val="3369810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D2D2D"/>
                </a:solidFill>
                <a:effectLst/>
                <a:latin typeface="Noto Sans" panose="020B0502040504020204" pitchFamily="34" charset="0"/>
              </a:rPr>
              <a:t>The ladder of inference and its step-by-step framework can be used in every stage of your thought process to enable you to make better decisions. To improve your </a:t>
            </a:r>
            <a:r>
              <a:rPr lang="en-US" b="0" i="0" u="none" strike="noStrike" dirty="0">
                <a:solidFill>
                  <a:srgbClr val="2557A7"/>
                </a:solidFill>
                <a:effectLst/>
                <a:latin typeface="Noto Sans" panose="020B0502040504020204" pitchFamily="34" charset="0"/>
                <a:hlinkClick r:id="rId3"/>
              </a:rPr>
              <a:t>decision-making</a:t>
            </a:r>
            <a:r>
              <a:rPr lang="en-US" b="0" i="0" dirty="0">
                <a:solidFill>
                  <a:srgbClr val="2D2D2D"/>
                </a:solidFill>
                <a:effectLst/>
                <a:latin typeface="Noto Sans" panose="020B0502040504020204" pitchFamily="34" charset="0"/>
              </a:rPr>
              <a:t>, you must know where you are on the ladder in your decision-making and adjust accordingly. </a:t>
            </a:r>
          </a:p>
          <a:p>
            <a:pPr algn="l"/>
            <a:endParaRPr lang="en-US" b="0" i="0" dirty="0">
              <a:solidFill>
                <a:srgbClr val="2D2D2D"/>
              </a:solidFill>
              <a:effectLst/>
              <a:latin typeface="Noto Sans" panose="020B0502040504020204" pitchFamily="34" charset="0"/>
            </a:endParaRPr>
          </a:p>
          <a:p>
            <a:pPr algn="l"/>
            <a:r>
              <a:rPr lang="en-US" b="0" i="0" dirty="0">
                <a:solidFill>
                  <a:srgbClr val="2D2D2D"/>
                </a:solidFill>
                <a:effectLst/>
                <a:latin typeface="Noto Sans" panose="020B0502040504020204" pitchFamily="34" charset="0"/>
              </a:rPr>
              <a:t>You can train yourself to do so by asking some of the following questions:</a:t>
            </a:r>
          </a:p>
          <a:p>
            <a:pPr algn="l">
              <a:buFont typeface="Arial" panose="020B0604020202020204" pitchFamily="34" charset="0"/>
              <a:buChar char="•"/>
            </a:pPr>
            <a:r>
              <a:rPr lang="en-US" b="0" i="1" dirty="0">
                <a:solidFill>
                  <a:srgbClr val="2D2D2D"/>
                </a:solidFill>
                <a:effectLst/>
                <a:latin typeface="Noto Sans" panose="020B0502040504020204" pitchFamily="34" charset="0"/>
              </a:rPr>
              <a:t>Am I selective in listening to a conversation? Am I selective in observing an interaction?</a:t>
            </a:r>
            <a:endParaRPr lang="en-US" b="0" i="0" dirty="0">
              <a:solidFill>
                <a:srgbClr val="2D2D2D"/>
              </a:solidFill>
              <a:effectLst/>
              <a:latin typeface="Noto Sans" panose="020B0502040504020204" pitchFamily="34" charset="0"/>
            </a:endParaRPr>
          </a:p>
          <a:p>
            <a:pPr algn="l">
              <a:buFont typeface="Arial" panose="020B0604020202020204" pitchFamily="34" charset="0"/>
              <a:buChar char="•"/>
            </a:pPr>
            <a:r>
              <a:rPr lang="en-US" b="0" i="1" dirty="0">
                <a:solidFill>
                  <a:srgbClr val="2D2D2D"/>
                </a:solidFill>
                <a:effectLst/>
                <a:latin typeface="Noto Sans" panose="020B0502040504020204" pitchFamily="34" charset="0"/>
              </a:rPr>
              <a:t>Am I interpreting the correct meaning of the data?</a:t>
            </a:r>
            <a:endParaRPr lang="en-US" b="0" i="0" dirty="0">
              <a:solidFill>
                <a:srgbClr val="2D2D2D"/>
              </a:solidFill>
              <a:effectLst/>
              <a:latin typeface="Noto Sans" panose="020B0502040504020204" pitchFamily="34" charset="0"/>
            </a:endParaRPr>
          </a:p>
          <a:p>
            <a:pPr algn="l">
              <a:buFont typeface="Arial" panose="020B0604020202020204" pitchFamily="34" charset="0"/>
              <a:buChar char="•"/>
            </a:pPr>
            <a:r>
              <a:rPr lang="en-US" b="0" i="1" dirty="0">
                <a:solidFill>
                  <a:srgbClr val="2D2D2D"/>
                </a:solidFill>
                <a:effectLst/>
                <a:latin typeface="Noto Sans" panose="020B0502040504020204" pitchFamily="34" charset="0"/>
              </a:rPr>
              <a:t>Why did I make this assumption?</a:t>
            </a:r>
            <a:endParaRPr lang="en-US" b="0" i="0" dirty="0">
              <a:solidFill>
                <a:srgbClr val="2D2D2D"/>
              </a:solidFill>
              <a:effectLst/>
              <a:latin typeface="Noto Sans" panose="020B0502040504020204" pitchFamily="34" charset="0"/>
            </a:endParaRPr>
          </a:p>
          <a:p>
            <a:pPr algn="l">
              <a:buFont typeface="Arial" panose="020B0604020202020204" pitchFamily="34" charset="0"/>
              <a:buChar char="•"/>
            </a:pPr>
            <a:r>
              <a:rPr lang="en-US" b="0" i="1" dirty="0">
                <a:solidFill>
                  <a:srgbClr val="2D2D2D"/>
                </a:solidFill>
                <a:effectLst/>
                <a:latin typeface="Noto Sans" panose="020B0502040504020204" pitchFamily="34" charset="0"/>
              </a:rPr>
              <a:t>Am I drawing the correct conclusions?</a:t>
            </a:r>
            <a:endParaRPr lang="en-US" b="0" i="0" dirty="0">
              <a:solidFill>
                <a:srgbClr val="2D2D2D"/>
              </a:solidFill>
              <a:effectLst/>
              <a:latin typeface="Noto Sans" panose="020B0502040504020204" pitchFamily="34" charset="0"/>
            </a:endParaRPr>
          </a:p>
          <a:p>
            <a:pPr algn="l">
              <a:buFont typeface="Arial" panose="020B0604020202020204" pitchFamily="34" charset="0"/>
              <a:buChar char="•"/>
            </a:pPr>
            <a:r>
              <a:rPr lang="en-US" b="0" i="1" dirty="0">
                <a:solidFill>
                  <a:srgbClr val="2D2D2D"/>
                </a:solidFill>
                <a:effectLst/>
                <a:latin typeface="Noto Sans" panose="020B0502040504020204" pitchFamily="34" charset="0"/>
              </a:rPr>
              <a:t>How can I act upon this information?</a:t>
            </a:r>
            <a:endParaRPr lang="en-US" b="0" i="0" dirty="0">
              <a:solidFill>
                <a:srgbClr val="2D2D2D"/>
              </a:solidFill>
              <a:effectLst/>
              <a:latin typeface="Noto Sans" panose="020B0502040504020204" pitchFamily="34" charset="0"/>
            </a:endParaRPr>
          </a:p>
          <a:p>
            <a:pPr algn="l">
              <a:buFont typeface="Arial" panose="020B0604020202020204" pitchFamily="34" charset="0"/>
              <a:buChar char="•"/>
            </a:pPr>
            <a:r>
              <a:rPr lang="en-US" b="0" i="1" dirty="0">
                <a:solidFill>
                  <a:srgbClr val="2D2D2D"/>
                </a:solidFill>
                <a:effectLst/>
                <a:latin typeface="Noto Sans" panose="020B0502040504020204" pitchFamily="34" charset="0"/>
              </a:rPr>
              <a:t>Is there another way to do this?</a:t>
            </a:r>
          </a:p>
          <a:p>
            <a:pPr algn="l">
              <a:buFont typeface="Arial" panose="020B0604020202020204" pitchFamily="34" charset="0"/>
              <a:buChar char="•"/>
            </a:pPr>
            <a:endParaRPr lang="en-US" b="0" i="0" dirty="0">
              <a:solidFill>
                <a:srgbClr val="2D2D2D"/>
              </a:solidFill>
              <a:effectLst/>
              <a:latin typeface="Noto Sans" panose="020B0502040504020204" pitchFamily="34" charset="0"/>
            </a:endParaRPr>
          </a:p>
          <a:p>
            <a:pPr algn="l"/>
            <a:r>
              <a:rPr lang="en-US" b="0" i="0" dirty="0">
                <a:solidFill>
                  <a:srgbClr val="2D2D2D"/>
                </a:solidFill>
                <a:effectLst/>
                <a:latin typeface="Noto Sans" panose="020B0502040504020204" pitchFamily="34" charset="0"/>
              </a:rPr>
              <a:t>At each stage of the thought process, ask yourself what you’re thinking and why. Based on the situation, it’s preferable to occupy the lower rungs of the ladder of the inference or descend where possible. Here are some other ways to leverage the ladder of inference for better decision-making:</a:t>
            </a:r>
          </a:p>
          <a:p>
            <a:pPr algn="l">
              <a:buFont typeface="Arial" panose="020B0604020202020204" pitchFamily="34" charset="0"/>
              <a:buChar char="•"/>
            </a:pPr>
            <a:endParaRPr lang="en-US" b="0" i="0" dirty="0">
              <a:solidFill>
                <a:srgbClr val="2D2D2D"/>
              </a:solidFill>
              <a:effectLst/>
              <a:latin typeface="Noto Sans" panose="020B0502040504020204" pitchFamily="34" charset="0"/>
            </a:endParaRPr>
          </a:p>
          <a:p>
            <a:pPr algn="l">
              <a:buFont typeface="Arial" panose="020B0604020202020204" pitchFamily="34" charset="0"/>
              <a:buChar char="•"/>
            </a:pPr>
            <a:r>
              <a:rPr lang="en-US" b="0" i="0" dirty="0">
                <a:solidFill>
                  <a:srgbClr val="2D2D2D"/>
                </a:solidFill>
                <a:effectLst/>
                <a:latin typeface="Noto Sans" panose="020B0502040504020204" pitchFamily="34" charset="0"/>
              </a:rPr>
              <a:t>Expand your views and thought process to capture as much data as possible.</a:t>
            </a:r>
          </a:p>
          <a:p>
            <a:pPr algn="l">
              <a:buFont typeface="Arial" panose="020B0604020202020204" pitchFamily="34" charset="0"/>
              <a:buChar char="•"/>
            </a:pPr>
            <a:r>
              <a:rPr lang="en-US" b="0" i="0" dirty="0">
                <a:solidFill>
                  <a:srgbClr val="2D2D2D"/>
                </a:solidFill>
                <a:effectLst/>
                <a:latin typeface="Noto Sans" panose="020B0502040504020204" pitchFamily="34" charset="0"/>
              </a:rPr>
              <a:t>Assume your reasoning and thought process could have gaps or errors that you may overlook</a:t>
            </a:r>
          </a:p>
          <a:p>
            <a:pPr algn="l">
              <a:buFont typeface="Arial" panose="020B0604020202020204" pitchFamily="34" charset="0"/>
              <a:buChar char="•"/>
            </a:pPr>
            <a:r>
              <a:rPr lang="en-US" b="0" i="0" dirty="0">
                <a:solidFill>
                  <a:srgbClr val="2D2D2D"/>
                </a:solidFill>
                <a:effectLst/>
                <a:latin typeface="Noto Sans" panose="020B0502040504020204" pitchFamily="34" charset="0"/>
              </a:rPr>
              <a:t>Encourage conversations and explore other people's viewpoints by actively asking them about it.</a:t>
            </a:r>
          </a:p>
          <a:p>
            <a:pPr algn="l">
              <a:buFont typeface="Arial" panose="020B0604020202020204" pitchFamily="34" charset="0"/>
              <a:buChar char="•"/>
            </a:pPr>
            <a:r>
              <a:rPr lang="en-US" b="0" i="0" dirty="0">
                <a:solidFill>
                  <a:srgbClr val="2D2D2D"/>
                </a:solidFill>
                <a:effectLst/>
                <a:latin typeface="Noto Sans" panose="020B0502040504020204" pitchFamily="34" charset="0"/>
              </a:rPr>
              <a:t>Paraphrase (out loud) what you understand about what others say, so you can ensure that your understanding is correct.</a:t>
            </a:r>
          </a:p>
          <a:p>
            <a:pPr algn="l">
              <a:buFont typeface="Arial" panose="020B0604020202020204" pitchFamily="34" charset="0"/>
              <a:buChar char="•"/>
            </a:pPr>
            <a:r>
              <a:rPr lang="en-US" b="0" i="0" dirty="0">
                <a:solidFill>
                  <a:srgbClr val="2D2D2D"/>
                </a:solidFill>
                <a:effectLst/>
                <a:latin typeface="Noto Sans" panose="020B0502040504020204" pitchFamily="34" charset="0"/>
              </a:rPr>
              <a:t>Make clear the steps in your thinking to others so that they have a better understanding of how your own reasoning process works.</a:t>
            </a:r>
          </a:p>
          <a:p>
            <a:pPr algn="l">
              <a:buFont typeface="Arial" panose="020B0604020202020204" pitchFamily="34" charset="0"/>
              <a:buChar char="•"/>
            </a:pPr>
            <a:r>
              <a:rPr lang="en-US" b="0" i="0" dirty="0">
                <a:solidFill>
                  <a:srgbClr val="2D2D2D"/>
                </a:solidFill>
                <a:effectLst/>
                <a:latin typeface="Noto Sans" panose="020B0502040504020204" pitchFamily="34" charset="0"/>
              </a:rPr>
              <a:t>If you have to make any critical decisions, take time and think through the entire process before reaching a conclusion.</a:t>
            </a:r>
          </a:p>
          <a:p>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30</a:t>
            </a:fld>
            <a:endParaRPr lang="en-US"/>
          </a:p>
        </p:txBody>
      </p:sp>
    </p:spTree>
    <p:extLst>
      <p:ext uri="{BB962C8B-B14F-4D97-AF65-F5344CB8AC3E}">
        <p14:creationId xmlns:p14="http://schemas.microsoft.com/office/powerpoint/2010/main" val="318856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D2D2D"/>
                </a:solidFill>
                <a:effectLst/>
                <a:latin typeface="Noto Sans" panose="020B0502040504020204" pitchFamily="34" charset="0"/>
              </a:rPr>
              <a:t>The ladder of inference and its step-by-step framework can be used in every stage of your thought process to enable you to make better decisions. To improve your </a:t>
            </a:r>
            <a:r>
              <a:rPr lang="en-US" b="0" i="0" u="none" strike="noStrike" dirty="0">
                <a:solidFill>
                  <a:srgbClr val="2557A7"/>
                </a:solidFill>
                <a:effectLst/>
                <a:latin typeface="Noto Sans" panose="020B0502040504020204" pitchFamily="34" charset="0"/>
                <a:hlinkClick r:id="rId3"/>
              </a:rPr>
              <a:t>decision-making</a:t>
            </a:r>
            <a:r>
              <a:rPr lang="en-US" b="0" i="0" dirty="0">
                <a:solidFill>
                  <a:srgbClr val="2D2D2D"/>
                </a:solidFill>
                <a:effectLst/>
                <a:latin typeface="Noto Sans" panose="020B0502040504020204" pitchFamily="34" charset="0"/>
              </a:rPr>
              <a:t>, you must know where you are on the ladder in your decision-making and adjust accordingly. </a:t>
            </a:r>
          </a:p>
          <a:p>
            <a:pPr algn="l"/>
            <a:endParaRPr lang="en-US" b="0" i="0" dirty="0">
              <a:solidFill>
                <a:srgbClr val="2D2D2D"/>
              </a:solidFill>
              <a:effectLst/>
              <a:latin typeface="Noto Sans" panose="020B0502040504020204" pitchFamily="34" charset="0"/>
            </a:endParaRPr>
          </a:p>
          <a:p>
            <a:pPr algn="l"/>
            <a:r>
              <a:rPr lang="en-US" b="0" i="0" dirty="0">
                <a:solidFill>
                  <a:srgbClr val="2D2D2D"/>
                </a:solidFill>
                <a:effectLst/>
                <a:latin typeface="Noto Sans" panose="020B0502040504020204" pitchFamily="34" charset="0"/>
              </a:rPr>
              <a:t>You can train yourself to do so by asking some of the following questions:</a:t>
            </a:r>
          </a:p>
          <a:p>
            <a:pPr algn="l">
              <a:buFont typeface="Arial" panose="020B0604020202020204" pitchFamily="34" charset="0"/>
              <a:buChar char="•"/>
            </a:pPr>
            <a:r>
              <a:rPr lang="en-US" b="0" i="1" dirty="0">
                <a:solidFill>
                  <a:srgbClr val="2D2D2D"/>
                </a:solidFill>
                <a:effectLst/>
                <a:latin typeface="Noto Sans" panose="020B0502040504020204" pitchFamily="34" charset="0"/>
              </a:rPr>
              <a:t>Am I selective in listening to a conversation? Am I selective in observing an interaction?</a:t>
            </a:r>
            <a:endParaRPr lang="en-US" b="0" i="0" dirty="0">
              <a:solidFill>
                <a:srgbClr val="2D2D2D"/>
              </a:solidFill>
              <a:effectLst/>
              <a:latin typeface="Noto Sans" panose="020B0502040504020204" pitchFamily="34" charset="0"/>
            </a:endParaRPr>
          </a:p>
          <a:p>
            <a:pPr algn="l">
              <a:buFont typeface="Arial" panose="020B0604020202020204" pitchFamily="34" charset="0"/>
              <a:buChar char="•"/>
            </a:pPr>
            <a:r>
              <a:rPr lang="en-US" b="0" i="1" dirty="0">
                <a:solidFill>
                  <a:srgbClr val="2D2D2D"/>
                </a:solidFill>
                <a:effectLst/>
                <a:latin typeface="Noto Sans" panose="020B0502040504020204" pitchFamily="34" charset="0"/>
              </a:rPr>
              <a:t>Am I interpreting the correct meaning of the data?</a:t>
            </a:r>
            <a:endParaRPr lang="en-US" b="0" i="0" dirty="0">
              <a:solidFill>
                <a:srgbClr val="2D2D2D"/>
              </a:solidFill>
              <a:effectLst/>
              <a:latin typeface="Noto Sans" panose="020B0502040504020204" pitchFamily="34" charset="0"/>
            </a:endParaRPr>
          </a:p>
          <a:p>
            <a:pPr algn="l">
              <a:buFont typeface="Arial" panose="020B0604020202020204" pitchFamily="34" charset="0"/>
              <a:buChar char="•"/>
            </a:pPr>
            <a:r>
              <a:rPr lang="en-US" b="0" i="1" dirty="0">
                <a:solidFill>
                  <a:srgbClr val="2D2D2D"/>
                </a:solidFill>
                <a:effectLst/>
                <a:latin typeface="Noto Sans" panose="020B0502040504020204" pitchFamily="34" charset="0"/>
              </a:rPr>
              <a:t>Why did I make this assumption?</a:t>
            </a:r>
            <a:endParaRPr lang="en-US" b="0" i="0" dirty="0">
              <a:solidFill>
                <a:srgbClr val="2D2D2D"/>
              </a:solidFill>
              <a:effectLst/>
              <a:latin typeface="Noto Sans" panose="020B0502040504020204" pitchFamily="34" charset="0"/>
            </a:endParaRPr>
          </a:p>
          <a:p>
            <a:pPr algn="l">
              <a:buFont typeface="Arial" panose="020B0604020202020204" pitchFamily="34" charset="0"/>
              <a:buChar char="•"/>
            </a:pPr>
            <a:r>
              <a:rPr lang="en-US" b="0" i="1" dirty="0">
                <a:solidFill>
                  <a:srgbClr val="2D2D2D"/>
                </a:solidFill>
                <a:effectLst/>
                <a:latin typeface="Noto Sans" panose="020B0502040504020204" pitchFamily="34" charset="0"/>
              </a:rPr>
              <a:t>Am I drawing the correct conclusions?</a:t>
            </a:r>
            <a:endParaRPr lang="en-US" b="0" i="0" dirty="0">
              <a:solidFill>
                <a:srgbClr val="2D2D2D"/>
              </a:solidFill>
              <a:effectLst/>
              <a:latin typeface="Noto Sans" panose="020B0502040504020204" pitchFamily="34" charset="0"/>
            </a:endParaRPr>
          </a:p>
          <a:p>
            <a:pPr algn="l">
              <a:buFont typeface="Arial" panose="020B0604020202020204" pitchFamily="34" charset="0"/>
              <a:buChar char="•"/>
            </a:pPr>
            <a:r>
              <a:rPr lang="en-US" b="0" i="1" dirty="0">
                <a:solidFill>
                  <a:srgbClr val="2D2D2D"/>
                </a:solidFill>
                <a:effectLst/>
                <a:latin typeface="Noto Sans" panose="020B0502040504020204" pitchFamily="34" charset="0"/>
              </a:rPr>
              <a:t>How can I act upon this information?</a:t>
            </a:r>
            <a:endParaRPr lang="en-US" b="0" i="0" dirty="0">
              <a:solidFill>
                <a:srgbClr val="2D2D2D"/>
              </a:solidFill>
              <a:effectLst/>
              <a:latin typeface="Noto Sans" panose="020B0502040504020204" pitchFamily="34" charset="0"/>
            </a:endParaRPr>
          </a:p>
          <a:p>
            <a:pPr algn="l">
              <a:buFont typeface="Arial" panose="020B0604020202020204" pitchFamily="34" charset="0"/>
              <a:buChar char="•"/>
            </a:pPr>
            <a:r>
              <a:rPr lang="en-US" b="0" i="1" dirty="0">
                <a:solidFill>
                  <a:srgbClr val="2D2D2D"/>
                </a:solidFill>
                <a:effectLst/>
                <a:latin typeface="Noto Sans" panose="020B0502040504020204" pitchFamily="34" charset="0"/>
              </a:rPr>
              <a:t>Is there another way to do this?</a:t>
            </a:r>
          </a:p>
          <a:p>
            <a:pPr algn="l">
              <a:buFont typeface="Arial" panose="020B0604020202020204" pitchFamily="34" charset="0"/>
              <a:buChar char="•"/>
            </a:pPr>
            <a:endParaRPr lang="en-US" b="0" i="0" dirty="0">
              <a:solidFill>
                <a:srgbClr val="2D2D2D"/>
              </a:solidFill>
              <a:effectLst/>
              <a:latin typeface="Noto Sans" panose="020B0502040504020204" pitchFamily="34" charset="0"/>
            </a:endParaRPr>
          </a:p>
          <a:p>
            <a:pPr algn="l"/>
            <a:r>
              <a:rPr lang="en-US" b="0" i="0" dirty="0">
                <a:solidFill>
                  <a:srgbClr val="2D2D2D"/>
                </a:solidFill>
                <a:effectLst/>
                <a:latin typeface="Noto Sans" panose="020B0502040504020204" pitchFamily="34" charset="0"/>
              </a:rPr>
              <a:t>At each stage of the thought process, ask yourself what you’re thinking and why. Based on the situation, it’s preferable to occupy the lower rungs of the ladder of the inference or descend where possible. Here are some other ways to leverage the ladder of inference for better decision-making:</a:t>
            </a:r>
          </a:p>
          <a:p>
            <a:pPr algn="l">
              <a:buFont typeface="Arial" panose="020B0604020202020204" pitchFamily="34" charset="0"/>
              <a:buChar char="•"/>
            </a:pPr>
            <a:endParaRPr lang="en-US" b="0" i="0" dirty="0">
              <a:solidFill>
                <a:srgbClr val="2D2D2D"/>
              </a:solidFill>
              <a:effectLst/>
              <a:latin typeface="Noto Sans" panose="020B0502040504020204" pitchFamily="34" charset="0"/>
            </a:endParaRPr>
          </a:p>
          <a:p>
            <a:pPr algn="l">
              <a:buFont typeface="Arial" panose="020B0604020202020204" pitchFamily="34" charset="0"/>
              <a:buChar char="•"/>
            </a:pPr>
            <a:r>
              <a:rPr lang="en-US" b="0" i="0" dirty="0">
                <a:solidFill>
                  <a:srgbClr val="2D2D2D"/>
                </a:solidFill>
                <a:effectLst/>
                <a:latin typeface="Noto Sans" panose="020B0502040504020204" pitchFamily="34" charset="0"/>
              </a:rPr>
              <a:t>Expand your views and thought process to capture as much data as possible.</a:t>
            </a:r>
          </a:p>
          <a:p>
            <a:pPr algn="l">
              <a:buFont typeface="Arial" panose="020B0604020202020204" pitchFamily="34" charset="0"/>
              <a:buChar char="•"/>
            </a:pPr>
            <a:r>
              <a:rPr lang="en-US" b="0" i="0" dirty="0">
                <a:solidFill>
                  <a:srgbClr val="2D2D2D"/>
                </a:solidFill>
                <a:effectLst/>
                <a:latin typeface="Noto Sans" panose="020B0502040504020204" pitchFamily="34" charset="0"/>
              </a:rPr>
              <a:t>Assume your reasoning and thought process could have gaps or errors that you may overlook</a:t>
            </a:r>
          </a:p>
          <a:p>
            <a:pPr algn="l">
              <a:buFont typeface="Arial" panose="020B0604020202020204" pitchFamily="34" charset="0"/>
              <a:buChar char="•"/>
            </a:pPr>
            <a:r>
              <a:rPr lang="en-US" b="0" i="0" dirty="0">
                <a:solidFill>
                  <a:srgbClr val="2D2D2D"/>
                </a:solidFill>
                <a:effectLst/>
                <a:latin typeface="Noto Sans" panose="020B0502040504020204" pitchFamily="34" charset="0"/>
              </a:rPr>
              <a:t>Encourage conversations and explore other people's viewpoints by actively asking them about it.</a:t>
            </a:r>
          </a:p>
          <a:p>
            <a:pPr algn="l">
              <a:buFont typeface="Arial" panose="020B0604020202020204" pitchFamily="34" charset="0"/>
              <a:buChar char="•"/>
            </a:pPr>
            <a:r>
              <a:rPr lang="en-US" b="0" i="0" dirty="0">
                <a:solidFill>
                  <a:srgbClr val="2D2D2D"/>
                </a:solidFill>
                <a:effectLst/>
                <a:latin typeface="Noto Sans" panose="020B0502040504020204" pitchFamily="34" charset="0"/>
              </a:rPr>
              <a:t>Paraphrase (out loud) what you understand about what others say, so you can ensure that your understanding is correct.</a:t>
            </a:r>
          </a:p>
          <a:p>
            <a:pPr algn="l">
              <a:buFont typeface="Arial" panose="020B0604020202020204" pitchFamily="34" charset="0"/>
              <a:buChar char="•"/>
            </a:pPr>
            <a:r>
              <a:rPr lang="en-US" b="0" i="0" dirty="0">
                <a:solidFill>
                  <a:srgbClr val="2D2D2D"/>
                </a:solidFill>
                <a:effectLst/>
                <a:latin typeface="Noto Sans" panose="020B0502040504020204" pitchFamily="34" charset="0"/>
              </a:rPr>
              <a:t>Make clear the steps in your thinking to others so that they have a better understanding of how your own reasoning process works.</a:t>
            </a:r>
          </a:p>
          <a:p>
            <a:pPr algn="l">
              <a:buFont typeface="Arial" panose="020B0604020202020204" pitchFamily="34" charset="0"/>
              <a:buChar char="•"/>
            </a:pPr>
            <a:r>
              <a:rPr lang="en-US" b="0" i="0" dirty="0">
                <a:solidFill>
                  <a:srgbClr val="2D2D2D"/>
                </a:solidFill>
                <a:effectLst/>
                <a:latin typeface="Noto Sans" panose="020B0502040504020204" pitchFamily="34" charset="0"/>
              </a:rPr>
              <a:t>If you have to make any critical decisions, take time and think through the entire process before reaching a conclusion.</a:t>
            </a:r>
          </a:p>
          <a:p>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31</a:t>
            </a:fld>
            <a:endParaRPr lang="en-US"/>
          </a:p>
        </p:txBody>
      </p:sp>
    </p:spTree>
    <p:extLst>
      <p:ext uri="{BB962C8B-B14F-4D97-AF65-F5344CB8AC3E}">
        <p14:creationId xmlns:p14="http://schemas.microsoft.com/office/powerpoint/2010/main" val="2982435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3</a:t>
            </a:fld>
            <a:endParaRPr lang="en-US"/>
          </a:p>
        </p:txBody>
      </p:sp>
    </p:spTree>
    <p:extLst>
      <p:ext uri="{BB962C8B-B14F-4D97-AF65-F5344CB8AC3E}">
        <p14:creationId xmlns:p14="http://schemas.microsoft.com/office/powerpoint/2010/main" val="707934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Which emotions might be misinterpreted? EG Enthusiasm in Japan vs Argentina / US acceptable </a:t>
            </a:r>
          </a:p>
          <a:p>
            <a:pPr defTabSz="916503">
              <a:defRPr/>
            </a:pPr>
            <a:r>
              <a:rPr lang="en-US" dirty="0"/>
              <a:t>American bosses can be surprised by the lack of “passion” or interest of their UK or Asian counterparts when, in fact, these folks may be quite interested but just show it differently</a:t>
            </a:r>
          </a:p>
          <a:p>
            <a:pPr defTabSz="916503">
              <a:defRPr/>
            </a:pPr>
            <a:endParaRPr lang="en-US" dirty="0"/>
          </a:p>
          <a:p>
            <a:pPr defTabSz="916503">
              <a:defRPr/>
            </a:pPr>
            <a:endParaRPr lang="en-US" dirty="0"/>
          </a:p>
          <a:p>
            <a:pPr defTabSz="916503">
              <a:defRPr/>
            </a:pPr>
            <a:r>
              <a:rPr lang="en-US" dirty="0"/>
              <a:t>In reverse, individuals outside the US can be frustrated by how “superficial” Americans are when offering a big smile, handshake or hug, not necessarily realizing that these expressions may actually by quite genuine and authentic. </a:t>
            </a:r>
          </a:p>
        </p:txBody>
      </p:sp>
      <p:sp>
        <p:nvSpPr>
          <p:cNvPr id="4" name="Slide Number Placeholder 3"/>
          <p:cNvSpPr>
            <a:spLocks noGrp="1"/>
          </p:cNvSpPr>
          <p:nvPr>
            <p:ph type="sldNum" sz="quarter" idx="5"/>
          </p:nvPr>
        </p:nvSpPr>
        <p:spPr/>
        <p:txBody>
          <a:bodyPr/>
          <a:lstStyle/>
          <a:p>
            <a:pPr>
              <a:defRPr/>
            </a:pPr>
            <a:fld id="{76DB9D59-D991-4C64-9D06-02A7158D66F6}" type="slidenum">
              <a:rPr lang="en-US" smtClean="0"/>
              <a:pPr>
                <a:defRPr/>
              </a:pPr>
              <a:t>34</a:t>
            </a:fld>
            <a:endParaRPr lang="en-US" dirty="0"/>
          </a:p>
        </p:txBody>
      </p:sp>
    </p:spTree>
    <p:extLst>
      <p:ext uri="{BB962C8B-B14F-4D97-AF65-F5344CB8AC3E}">
        <p14:creationId xmlns:p14="http://schemas.microsoft.com/office/powerpoint/2010/main" val="1774901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When you make expedient short-term decisions with expensive long-term consequences.</a:t>
            </a:r>
          </a:p>
          <a:p>
            <a:endParaRPr lang="en-US" dirty="0"/>
          </a:p>
        </p:txBody>
      </p:sp>
      <p:sp>
        <p:nvSpPr>
          <p:cNvPr id="4" name="Slide Number Placeholder 3"/>
          <p:cNvSpPr>
            <a:spLocks noGrp="1"/>
          </p:cNvSpPr>
          <p:nvPr>
            <p:ph type="sldNum" sz="quarter" idx="10"/>
          </p:nvPr>
        </p:nvSpPr>
        <p:spPr/>
        <p:txBody>
          <a:bodyPr/>
          <a:lstStyle/>
          <a:p>
            <a:fld id="{A253A6D4-F3DC-4D8E-A47A-B75AAF607739}" type="slidenum">
              <a:rPr lang="en-US" smtClean="0"/>
              <a:pPr/>
              <a:t>36</a:t>
            </a:fld>
            <a:endParaRPr lang="en-US" dirty="0"/>
          </a:p>
        </p:txBody>
      </p:sp>
    </p:spTree>
    <p:extLst>
      <p:ext uri="{BB962C8B-B14F-4D97-AF65-F5344CB8AC3E}">
        <p14:creationId xmlns:p14="http://schemas.microsoft.com/office/powerpoint/2010/main" val="353908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FFA900"/>
                </a:solidFill>
                <a:latin typeface="font000000002177827b"/>
              </a:rPr>
              <a:t>Grace: that we find in communication a way to live in fellowship with God and others.</a:t>
            </a:r>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38</a:t>
            </a:fld>
            <a:endParaRPr lang="en-US"/>
          </a:p>
        </p:txBody>
      </p:sp>
    </p:spTree>
    <p:extLst>
      <p:ext uri="{BB962C8B-B14F-4D97-AF65-F5344CB8AC3E}">
        <p14:creationId xmlns:p14="http://schemas.microsoft.com/office/powerpoint/2010/main" val="243243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FFA900"/>
                </a:solidFill>
                <a:latin typeface="font000000002177827b"/>
              </a:rPr>
              <a:t>Grace: that we find in communication a way to live in fellowship with God and others.</a:t>
            </a:r>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4</a:t>
            </a:fld>
            <a:endParaRPr lang="en-US"/>
          </a:p>
        </p:txBody>
      </p:sp>
    </p:spTree>
    <p:extLst>
      <p:ext uri="{BB962C8B-B14F-4D97-AF65-F5344CB8AC3E}">
        <p14:creationId xmlns:p14="http://schemas.microsoft.com/office/powerpoint/2010/main" val="354381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your attention and kinds of topics, issues, and content toward which you naturally gravitate. </a:t>
            </a:r>
          </a:p>
          <a:p>
            <a:endParaRPr lang="en-US" dirty="0"/>
          </a:p>
          <a:p>
            <a:endParaRPr lang="en-US" dirty="0"/>
          </a:p>
          <a:p>
            <a:pPr marL="0" indent="0">
              <a:lnSpc>
                <a:spcPct val="110000"/>
              </a:lnSpc>
              <a:buNone/>
            </a:pPr>
            <a:r>
              <a:rPr lang="en-US" altLang="zh-CN" sz="1200" dirty="0">
                <a:latin typeface="+mj-lt"/>
                <a:ea typeface="SimSun" pitchFamily="2" charset="-122"/>
              </a:rPr>
              <a:t>David Kantor’s theory of Structural Dynamics describes the interplay of structures within a communication system and provides compelling insight into how individuals and teams can operate more effectively together. His model, used for decades by psychologists, organizational development professionals, and interventionists to improve performance, is now broadly available through this suite of instruments and in his groundbreaking publication, </a:t>
            </a:r>
            <a:r>
              <a:rPr lang="en-US" altLang="zh-CN" sz="1200" i="1" dirty="0">
                <a:latin typeface="+mj-lt"/>
                <a:ea typeface="SimSun" pitchFamily="2" charset="-122"/>
              </a:rPr>
              <a:t>Reading the Room</a:t>
            </a:r>
            <a:r>
              <a:rPr lang="en-US" altLang="zh-CN" sz="1200" baseline="30000" dirty="0">
                <a:latin typeface="+mj-lt"/>
                <a:ea typeface="SimSun" pitchFamily="2" charset="-122"/>
              </a:rPr>
              <a:t>1</a:t>
            </a:r>
            <a:r>
              <a:rPr lang="en-US" altLang="zh-CN" sz="1200" dirty="0">
                <a:latin typeface="+mj-lt"/>
                <a:ea typeface="SimSun" pitchFamily="2" charset="-122"/>
              </a:rPr>
              <a:t>.</a:t>
            </a:r>
          </a:p>
          <a:p>
            <a:pPr marL="0" indent="0">
              <a:lnSpc>
                <a:spcPct val="110000"/>
              </a:lnSpc>
              <a:buNone/>
            </a:pPr>
            <a:endParaRPr lang="en-US" altLang="zh-CN" sz="1200" dirty="0">
              <a:latin typeface="+mj-lt"/>
              <a:ea typeface="SimSun" pitchFamily="2" charset="-122"/>
            </a:endParaRPr>
          </a:p>
          <a:p>
            <a:pPr marL="0" indent="0">
              <a:lnSpc>
                <a:spcPct val="110000"/>
              </a:lnSpc>
              <a:buNone/>
            </a:pPr>
            <a:r>
              <a:rPr lang="en-US" altLang="zh-CN" sz="1200" dirty="0">
                <a:latin typeface="+mj-lt"/>
                <a:ea typeface="SimSun" pitchFamily="2" charset="-122"/>
              </a:rPr>
              <a:t>For more information on Kantor’s structural dynamics, please visit </a:t>
            </a:r>
            <a:r>
              <a:rPr lang="en-US" altLang="zh-CN" sz="1200" dirty="0">
                <a:latin typeface="+mj-lt"/>
                <a:ea typeface="SimSun" pitchFamily="2" charset="-122"/>
                <a:hlinkClick r:id="rId3"/>
              </a:rPr>
              <a:t>www.kantorinstitute.com</a:t>
            </a:r>
            <a:endParaRPr lang="en-US" altLang="zh-CN" sz="1200" dirty="0">
              <a:latin typeface="+mj-lt"/>
              <a:ea typeface="SimSun" pitchFamily="2" charset="-122"/>
            </a:endParaRPr>
          </a:p>
          <a:p>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5</a:t>
            </a:fld>
            <a:endParaRPr lang="en-US"/>
          </a:p>
        </p:txBody>
      </p:sp>
    </p:spTree>
    <p:extLst>
      <p:ext uri="{BB962C8B-B14F-4D97-AF65-F5344CB8AC3E}">
        <p14:creationId xmlns:p14="http://schemas.microsoft.com/office/powerpoint/2010/main" val="302716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6</a:t>
            </a:fld>
            <a:endParaRPr lang="en-US"/>
          </a:p>
        </p:txBody>
      </p:sp>
    </p:spTree>
    <p:extLst>
      <p:ext uri="{BB962C8B-B14F-4D97-AF65-F5344CB8AC3E}">
        <p14:creationId xmlns:p14="http://schemas.microsoft.com/office/powerpoint/2010/main" val="2678120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a:rPr>
              <a:t>Behavioral Propensities drive behavior in terms of how you organize your relationships with others, the language patterns you are known for, and the most characteristic actions you take in face-to-face conversation</a:t>
            </a:r>
            <a:endParaRPr lang="en-US" sz="1200" dirty="0"/>
          </a:p>
          <a:p>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7</a:t>
            </a:fld>
            <a:endParaRPr lang="en-US"/>
          </a:p>
        </p:txBody>
      </p:sp>
    </p:spTree>
    <p:extLst>
      <p:ext uri="{BB962C8B-B14F-4D97-AF65-F5344CB8AC3E}">
        <p14:creationId xmlns:p14="http://schemas.microsoft.com/office/powerpoint/2010/main" val="4109789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Propensities</a:t>
            </a:r>
          </a:p>
          <a:p>
            <a:endParaRPr lang="en-US" dirty="0"/>
          </a:p>
          <a:p>
            <a:r>
              <a:rPr lang="en-US" dirty="0"/>
              <a:t>Individuals tend to focus on certain kinds of issues and topics more frequently than others. </a:t>
            </a:r>
          </a:p>
          <a:p>
            <a:endParaRPr lang="en-US" dirty="0"/>
          </a:p>
          <a:p>
            <a:r>
              <a:rPr lang="en-US" dirty="0"/>
              <a:t>Communication propensities represent what you pay attention to when you are interacting with others, either Affect, Meaning or Power. </a:t>
            </a:r>
          </a:p>
          <a:p>
            <a:endParaRPr lang="en-US" dirty="0"/>
          </a:p>
          <a:p>
            <a:r>
              <a:rPr lang="en-US" dirty="0"/>
              <a:t>Because of your interest in these topics, the language that you use most frequently is reflective of your Communication Propensity. </a:t>
            </a:r>
          </a:p>
        </p:txBody>
      </p:sp>
      <p:sp>
        <p:nvSpPr>
          <p:cNvPr id="4" name="Slide Number Placeholder 3"/>
          <p:cNvSpPr>
            <a:spLocks noGrp="1"/>
          </p:cNvSpPr>
          <p:nvPr>
            <p:ph type="sldNum" sz="quarter" idx="5"/>
          </p:nvPr>
        </p:nvSpPr>
        <p:spPr/>
        <p:txBody>
          <a:bodyPr/>
          <a:lstStyle/>
          <a:p>
            <a:fld id="{0BECF3AE-296E-4999-9C31-C6A652D9B888}" type="slidenum">
              <a:rPr lang="en-US" smtClean="0"/>
              <a:t>8</a:t>
            </a:fld>
            <a:endParaRPr lang="en-US"/>
          </a:p>
        </p:txBody>
      </p:sp>
    </p:spTree>
    <p:extLst>
      <p:ext uri="{BB962C8B-B14F-4D97-AF65-F5344CB8AC3E}">
        <p14:creationId xmlns:p14="http://schemas.microsoft.com/office/powerpoint/2010/main" val="2268624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US" sz="1800" b="0" i="0" u="none" strike="noStrike" baseline="0" dirty="0">
                <a:latin typeface="ArialRegular"/>
              </a:rPr>
              <a:t>The language of </a:t>
            </a:r>
            <a:r>
              <a:rPr lang="en-US" sz="1800" b="1" i="1" u="none" strike="noStrike" baseline="0" dirty="0">
                <a:latin typeface="ArialBoldItalic"/>
              </a:rPr>
              <a:t>Affect </a:t>
            </a:r>
            <a:r>
              <a:rPr lang="en-US" sz="1800" b="0" i="0" u="none" strike="noStrike" baseline="0" dirty="0">
                <a:latin typeface="ArialRegular"/>
              </a:rPr>
              <a:t>is about connection between people, particularly emotional.</a:t>
            </a:r>
          </a:p>
          <a:p>
            <a:pPr marL="285750" indent="-285750" algn="l">
              <a:buFont typeface="Arial" panose="020B0604020202020204" pitchFamily="34" charset="0"/>
              <a:buChar char="•"/>
            </a:pPr>
            <a:endParaRPr lang="en-US" sz="1800" b="0" i="0" u="none" strike="noStrike" baseline="0" dirty="0">
              <a:latin typeface="ArialRegular"/>
            </a:endParaRPr>
          </a:p>
          <a:p>
            <a:pPr marL="285750" indent="-285750" algn="l">
              <a:buFont typeface="Arial" panose="020B0604020202020204" pitchFamily="34" charset="0"/>
              <a:buChar char="•"/>
            </a:pPr>
            <a:r>
              <a:rPr lang="en-US" sz="1800" b="0" i="0" u="none" strike="noStrike" baseline="0" dirty="0">
                <a:latin typeface="ArialRegular"/>
              </a:rPr>
              <a:t>Individuals with an </a:t>
            </a:r>
            <a:r>
              <a:rPr lang="en-US" sz="1800" b="1" i="1" u="none" strike="noStrike" baseline="0" dirty="0">
                <a:latin typeface="ArialBoldItalic"/>
              </a:rPr>
              <a:t>Affect Propensity </a:t>
            </a:r>
            <a:r>
              <a:rPr lang="en-US" sz="1800" b="0" i="0" u="none" strike="noStrike" baseline="0" dirty="0">
                <a:latin typeface="ArialRegular"/>
              </a:rPr>
              <a:t>take special note of others’ well-being and how they react to what is being said. </a:t>
            </a:r>
          </a:p>
          <a:p>
            <a:pPr marL="285750" indent="-285750" algn="l">
              <a:buFont typeface="Arial" panose="020B0604020202020204" pitchFamily="34" charset="0"/>
              <a:buChar char="•"/>
            </a:pPr>
            <a:endParaRPr lang="en-US" sz="1800" b="0" i="0" u="none" strike="noStrike" baseline="0" dirty="0">
              <a:latin typeface="ArialRegular"/>
            </a:endParaRPr>
          </a:p>
          <a:p>
            <a:pPr marL="285750" indent="-285750" algn="l">
              <a:buFont typeface="Arial" panose="020B0604020202020204" pitchFamily="34" charset="0"/>
              <a:buChar char="•"/>
            </a:pPr>
            <a:r>
              <a:rPr lang="en-US" sz="1800" b="0" i="0" u="none" strike="noStrike" baseline="0" dirty="0">
                <a:latin typeface="ArialRegular"/>
              </a:rPr>
              <a:t>They emphasize trust and motivation and try to provide a climate of warmth and caring.</a:t>
            </a:r>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9</a:t>
            </a:fld>
            <a:endParaRPr lang="en-US"/>
          </a:p>
        </p:txBody>
      </p:sp>
    </p:spTree>
    <p:extLst>
      <p:ext uri="{BB962C8B-B14F-4D97-AF65-F5344CB8AC3E}">
        <p14:creationId xmlns:p14="http://schemas.microsoft.com/office/powerpoint/2010/main" val="2744290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US" sz="1800" b="0" i="0" u="none" strike="noStrike" baseline="0" dirty="0">
                <a:latin typeface="ArialRegular"/>
              </a:rPr>
              <a:t>The language of </a:t>
            </a:r>
            <a:r>
              <a:rPr lang="en-US" sz="1800" b="1" i="1" u="none" strike="noStrike" baseline="0" dirty="0">
                <a:latin typeface="ArialBoldItalic"/>
              </a:rPr>
              <a:t>Power </a:t>
            </a:r>
            <a:r>
              <a:rPr lang="en-US" sz="1800" b="0" i="0" u="none" strike="noStrike" baseline="0" dirty="0">
                <a:latin typeface="ArialRegular"/>
              </a:rPr>
              <a:t>is about accountability, competence and completion.</a:t>
            </a:r>
          </a:p>
          <a:p>
            <a:pPr marL="285750" indent="-285750" algn="l">
              <a:buFont typeface="Arial" panose="020B0604020202020204" pitchFamily="34" charset="0"/>
              <a:buChar char="•"/>
            </a:pPr>
            <a:endParaRPr lang="en-US" sz="1800" b="0" i="0" u="none" strike="noStrike" baseline="0" dirty="0">
              <a:latin typeface="ArialRegular"/>
            </a:endParaRPr>
          </a:p>
          <a:p>
            <a:pPr marL="285750" indent="-285750" algn="l">
              <a:buFont typeface="Arial" panose="020B0604020202020204" pitchFamily="34" charset="0"/>
              <a:buChar char="•"/>
            </a:pPr>
            <a:r>
              <a:rPr lang="en-US" sz="1800" b="0" i="0" u="none" strike="noStrike" baseline="0" dirty="0">
                <a:latin typeface="ArialRegular"/>
              </a:rPr>
              <a:t>Individuals with a </a:t>
            </a:r>
            <a:r>
              <a:rPr lang="en-US" sz="1800" b="1" i="1" u="none" strike="noStrike" baseline="0" dirty="0">
                <a:latin typeface="ArialBoldItalic"/>
              </a:rPr>
              <a:t>Power Propensity </a:t>
            </a:r>
            <a:r>
              <a:rPr lang="en-US" sz="1800" b="0" i="0" u="none" strike="noStrike" baseline="0" dirty="0">
                <a:latin typeface="ArialRegular"/>
              </a:rPr>
              <a:t>tend to speak in reference to specific goals and are highly conscious of time. </a:t>
            </a:r>
          </a:p>
          <a:p>
            <a:pPr marL="285750" indent="-285750" algn="l">
              <a:buFont typeface="Arial" panose="020B0604020202020204" pitchFamily="34" charset="0"/>
              <a:buChar char="•"/>
            </a:pPr>
            <a:endParaRPr lang="en-US" sz="1800" b="0" i="0" u="none" strike="noStrike" baseline="0" dirty="0">
              <a:latin typeface="ArialRegular"/>
            </a:endParaRPr>
          </a:p>
          <a:p>
            <a:pPr marL="285750" indent="-285750" algn="l">
              <a:buFont typeface="Arial" panose="020B0604020202020204" pitchFamily="34" charset="0"/>
              <a:buChar char="•"/>
            </a:pPr>
            <a:r>
              <a:rPr lang="en-US" sz="1800" b="0" i="0" u="none" strike="noStrike" baseline="0" dirty="0">
                <a:latin typeface="ArialRegular"/>
              </a:rPr>
              <a:t>They enjoy crossing items off of their list and moving projects to closure.</a:t>
            </a:r>
          </a:p>
          <a:p>
            <a:pPr marL="285750" indent="-285750" algn="l">
              <a:buFont typeface="Arial" panose="020B0604020202020204" pitchFamily="34" charset="0"/>
              <a:buChar char="•"/>
            </a:pPr>
            <a:endParaRPr lang="en-US" sz="1800" b="0" i="0" u="none" strike="noStrike" baseline="0" dirty="0">
              <a:latin typeface="ArialRegular"/>
            </a:endParaRPr>
          </a:p>
          <a:p>
            <a:r>
              <a:rPr lang="en-US" b="1" dirty="0"/>
              <a:t>Talents</a:t>
            </a:r>
          </a:p>
          <a:p>
            <a:pPr marL="285750" indent="-285750" algn="l">
              <a:buFont typeface="Arial" panose="020B0604020202020204" pitchFamily="34" charset="0"/>
              <a:buChar char="•"/>
            </a:pPr>
            <a:r>
              <a:rPr lang="en-US" sz="1800" b="0" i="0" u="none" strike="noStrike" baseline="0" dirty="0">
                <a:latin typeface="Verdana" panose="020B0604030504040204" pitchFamily="34" charset="0"/>
              </a:rPr>
              <a:t>You are very pro-active towards getting things done</a:t>
            </a:r>
          </a:p>
          <a:p>
            <a:pPr marL="285750" indent="-285750" algn="l">
              <a:buFont typeface="Arial" panose="020B0604020202020204" pitchFamily="34" charset="0"/>
              <a:buChar char="•"/>
            </a:pPr>
            <a:r>
              <a:rPr lang="en-US" sz="1800" b="0" i="0" u="none" strike="noStrike" baseline="0" dirty="0">
                <a:latin typeface="Verdana" panose="020B0604030504040204" pitchFamily="34" charset="0"/>
              </a:rPr>
              <a:t>You know how to involve others in the pursuit of an end goal </a:t>
            </a:r>
          </a:p>
          <a:p>
            <a:pPr marL="285750" indent="-285750" algn="l">
              <a:buFont typeface="Arial" panose="020B0604020202020204" pitchFamily="34" charset="0"/>
              <a:buChar char="•"/>
            </a:pPr>
            <a:r>
              <a:rPr lang="en-US" sz="1800" b="0" i="0" u="none" strike="noStrike" baseline="0" dirty="0">
                <a:latin typeface="Verdana" panose="020B0604030504040204" pitchFamily="34" charset="0"/>
              </a:rPr>
              <a:t>You make sure that everyone knows what they need to do</a:t>
            </a:r>
            <a:endParaRPr lang="en-US" dirty="0"/>
          </a:p>
          <a:p>
            <a:endParaRPr lang="en-US" dirty="0"/>
          </a:p>
          <a:p>
            <a:r>
              <a:rPr lang="en-US" b="1" dirty="0"/>
              <a:t>Traps</a:t>
            </a:r>
          </a:p>
          <a:p>
            <a:pPr marL="285750" indent="-285750" algn="l">
              <a:buFont typeface="Arial" panose="020B0604020202020204" pitchFamily="34" charset="0"/>
              <a:buChar char="•"/>
            </a:pPr>
            <a:r>
              <a:rPr lang="en-US" sz="1800" b="0" i="0" u="none" strike="noStrike" baseline="0" dirty="0">
                <a:latin typeface="Verdana" panose="020B0604030504040204" pitchFamily="34" charset="0"/>
              </a:rPr>
              <a:t>You may achieve false consensus by moving too quickly towards a decision</a:t>
            </a:r>
          </a:p>
          <a:p>
            <a:pPr marL="285750" indent="-285750" algn="l">
              <a:buFont typeface="Arial" panose="020B0604020202020204" pitchFamily="34" charset="0"/>
              <a:buChar char="•"/>
            </a:pPr>
            <a:r>
              <a:rPr lang="en-US" sz="1800" b="0" i="0" u="none" strike="noStrike" baseline="0" dirty="0">
                <a:latin typeface="Verdana" panose="020B0604030504040204" pitchFamily="34" charset="0"/>
              </a:rPr>
              <a:t>Your bias for action may cut short important discussions about people and ideas</a:t>
            </a:r>
          </a:p>
          <a:p>
            <a:pPr marL="285750" indent="-285750" algn="l">
              <a:buFont typeface="Arial" panose="020B0604020202020204" pitchFamily="34" charset="0"/>
              <a:buChar char="•"/>
            </a:pPr>
            <a:r>
              <a:rPr lang="en-US" sz="1800" b="0" i="0" u="none" strike="noStrike" baseline="0" dirty="0">
                <a:latin typeface="Verdana" panose="020B0604030504040204" pitchFamily="34" charset="0"/>
              </a:rPr>
              <a:t>The power and frequency of your ideas may inhibit others’ ability to contribute</a:t>
            </a:r>
            <a:endParaRPr lang="en-US" dirty="0"/>
          </a:p>
          <a:p>
            <a:endParaRPr lang="en-US" dirty="0"/>
          </a:p>
          <a:p>
            <a:r>
              <a:rPr lang="en-US" b="1" dirty="0"/>
              <a:t>Tips </a:t>
            </a:r>
          </a:p>
          <a:p>
            <a:pPr marL="285750" indent="-285750" algn="l">
              <a:buFont typeface="Arial" panose="020B0604020202020204" pitchFamily="34" charset="0"/>
              <a:buChar char="•"/>
            </a:pPr>
            <a:r>
              <a:rPr lang="en-US" sz="1800" b="0" i="0" u="none" strike="noStrike" baseline="0" dirty="0">
                <a:latin typeface="Verdana" panose="020B0604030504040204" pitchFamily="34" charset="0"/>
              </a:rPr>
              <a:t>Be mindful that everyone may not be ready to move forward on a decision as quickly as you are</a:t>
            </a:r>
          </a:p>
          <a:p>
            <a:pPr marL="285750" indent="-285750" algn="l">
              <a:buFont typeface="Arial" panose="020B0604020202020204" pitchFamily="34" charset="0"/>
              <a:buChar char="•"/>
            </a:pPr>
            <a:r>
              <a:rPr lang="en-US" sz="1800" b="0" i="0" u="none" strike="noStrike" baseline="0" dirty="0">
                <a:latin typeface="Verdana" panose="020B0604030504040204" pitchFamily="34" charset="0"/>
              </a:rPr>
              <a:t>Make room for others to contribute in ways that are different from your own</a:t>
            </a:r>
          </a:p>
          <a:p>
            <a:pPr marL="285750" indent="-285750" algn="l">
              <a:buFont typeface="Arial" panose="020B0604020202020204" pitchFamily="34" charset="0"/>
              <a:buChar char="•"/>
            </a:pPr>
            <a:r>
              <a:rPr lang="en-US" sz="1800" b="0" i="0" u="none" strike="noStrike" baseline="0" dirty="0">
                <a:latin typeface="Verdana" panose="020B0604030504040204" pitchFamily="34" charset="0"/>
              </a:rPr>
              <a:t>Actively solicit others’ feedback on their comfort with the plan of action</a:t>
            </a:r>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10</a:t>
            </a:fld>
            <a:endParaRPr lang="en-US"/>
          </a:p>
        </p:txBody>
      </p:sp>
    </p:spTree>
    <p:extLst>
      <p:ext uri="{BB962C8B-B14F-4D97-AF65-F5344CB8AC3E}">
        <p14:creationId xmlns:p14="http://schemas.microsoft.com/office/powerpoint/2010/main" val="2797497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D6F5-A9D4-C22B-732C-A31A172FB93C}"/>
              </a:ext>
            </a:extLst>
          </p:cNvPr>
          <p:cNvSpPr>
            <a:spLocks noGrp="1"/>
          </p:cNvSpPr>
          <p:nvPr>
            <p:ph type="ctrTitle"/>
          </p:nvPr>
        </p:nvSpPr>
        <p:spPr>
          <a:xfrm>
            <a:off x="1524000" y="1122363"/>
            <a:ext cx="9144000" cy="2209393"/>
          </a:xfrm>
        </p:spPr>
        <p:txBody>
          <a:bodyPr anchor="b">
            <a:normAutofit/>
          </a:bodyPr>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E11AFD6E-3459-290F-1147-F0C47ACEEA5B}"/>
              </a:ext>
            </a:extLst>
          </p:cNvPr>
          <p:cNvSpPr>
            <a:spLocks noGrp="1"/>
          </p:cNvSpPr>
          <p:nvPr>
            <p:ph type="subTitle" idx="1"/>
          </p:nvPr>
        </p:nvSpPr>
        <p:spPr>
          <a:xfrm>
            <a:off x="1524000" y="4346774"/>
            <a:ext cx="9144000" cy="1066890"/>
          </a:xfrm>
        </p:spPr>
        <p:txBody>
          <a:bodyPr anchor="t">
            <a:normAutofit/>
          </a:bodyPr>
          <a:lstStyle>
            <a:lvl1pPr marL="0" indent="0" algn="ctr">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54674D3-6FB9-5549-B0F2-FD61E82D1FF1}"/>
              </a:ext>
            </a:extLst>
          </p:cNvPr>
          <p:cNvSpPr>
            <a:spLocks noGrp="1"/>
          </p:cNvSpPr>
          <p:nvPr>
            <p:ph type="dt" sz="half" idx="10"/>
          </p:nvPr>
        </p:nvSpPr>
        <p:spPr/>
        <p:txBody>
          <a:bodyPr/>
          <a:lstStyle/>
          <a:p>
            <a:fld id="{1ECB5883-038C-4696-8E27-1811E470D6D4}" type="datetime1">
              <a:rPr lang="en-US" smtClean="0"/>
              <a:t>9/18/2023</a:t>
            </a:fld>
            <a:endParaRPr lang="en-US"/>
          </a:p>
        </p:txBody>
      </p:sp>
      <p:sp>
        <p:nvSpPr>
          <p:cNvPr id="5" name="Footer Placeholder 4">
            <a:extLst>
              <a:ext uri="{FF2B5EF4-FFF2-40B4-BE49-F238E27FC236}">
                <a16:creationId xmlns:a16="http://schemas.microsoft.com/office/drawing/2014/main" id="{AB239BBC-C979-2C77-493E-CF5498AEB5D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3813B7E-A51C-D9CD-2189-650A9D63BFF9}"/>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843356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90AE-F72C-4C2E-E2D0-7A8D7EEF08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41B46D-142E-8C8E-C4F4-B6B1586A6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D92E3-36AD-2615-0166-6B73C34F10FA}"/>
              </a:ext>
            </a:extLst>
          </p:cNvPr>
          <p:cNvSpPr>
            <a:spLocks noGrp="1"/>
          </p:cNvSpPr>
          <p:nvPr>
            <p:ph type="dt" sz="half" idx="10"/>
          </p:nvPr>
        </p:nvSpPr>
        <p:spPr/>
        <p:txBody>
          <a:bodyPr/>
          <a:lstStyle/>
          <a:p>
            <a:fld id="{61E8A6D4-154B-4E4D-9001-7A6C328D243E}" type="datetime1">
              <a:rPr lang="en-US" smtClean="0"/>
              <a:t>9/18/2023</a:t>
            </a:fld>
            <a:endParaRPr lang="en-US"/>
          </a:p>
        </p:txBody>
      </p:sp>
      <p:sp>
        <p:nvSpPr>
          <p:cNvPr id="5" name="Footer Placeholder 4">
            <a:extLst>
              <a:ext uri="{FF2B5EF4-FFF2-40B4-BE49-F238E27FC236}">
                <a16:creationId xmlns:a16="http://schemas.microsoft.com/office/drawing/2014/main" id="{F10BFB69-319D-2284-2734-217160D396D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A6883B0-C775-5BD2-8EC6-A41D19BCA156}"/>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93544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40463-6D41-8D45-088A-540B0D18838A}"/>
              </a:ext>
            </a:extLst>
          </p:cNvPr>
          <p:cNvSpPr>
            <a:spLocks noGrp="1"/>
          </p:cNvSpPr>
          <p:nvPr>
            <p:ph type="title" orient="vert"/>
          </p:nvPr>
        </p:nvSpPr>
        <p:spPr>
          <a:xfrm>
            <a:off x="8724900" y="592281"/>
            <a:ext cx="2628900" cy="558468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F2276-7F04-F3F7-E3CE-F81C8DC637DC}"/>
              </a:ext>
            </a:extLst>
          </p:cNvPr>
          <p:cNvSpPr>
            <a:spLocks noGrp="1"/>
          </p:cNvSpPr>
          <p:nvPr>
            <p:ph type="body" orient="vert" idx="1"/>
          </p:nvPr>
        </p:nvSpPr>
        <p:spPr>
          <a:xfrm>
            <a:off x="838200" y="592281"/>
            <a:ext cx="7734300" cy="55846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802BF-9E0C-3251-8FAE-81F07DB05344}"/>
              </a:ext>
            </a:extLst>
          </p:cNvPr>
          <p:cNvSpPr>
            <a:spLocks noGrp="1"/>
          </p:cNvSpPr>
          <p:nvPr>
            <p:ph type="dt" sz="half" idx="10"/>
          </p:nvPr>
        </p:nvSpPr>
        <p:spPr/>
        <p:txBody>
          <a:bodyPr/>
          <a:lstStyle/>
          <a:p>
            <a:fld id="{EF880999-9BD6-4929-BDEC-B84E21C16701}" type="datetime1">
              <a:rPr lang="en-US" smtClean="0"/>
              <a:t>9/18/2023</a:t>
            </a:fld>
            <a:endParaRPr lang="en-US"/>
          </a:p>
        </p:txBody>
      </p:sp>
      <p:sp>
        <p:nvSpPr>
          <p:cNvPr id="5" name="Footer Placeholder 4">
            <a:extLst>
              <a:ext uri="{FF2B5EF4-FFF2-40B4-BE49-F238E27FC236}">
                <a16:creationId xmlns:a16="http://schemas.microsoft.com/office/drawing/2014/main" id="{329F1754-5B8F-A9FA-E8B1-06E04CE283D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F01E6A8-5139-ECD4-CC0C-32FFC6741000}"/>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495974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entered Sans" type="tx">
  <p:cSld name="Centered Sans">
    <p:bg>
      <p:bgPr>
        <a:solidFill>
          <a:srgbClr val="FFFFFF"/>
        </a:solidFill>
        <a:effectLst/>
      </p:bgPr>
    </p:bg>
    <p:spTree>
      <p:nvGrpSpPr>
        <p:cNvPr id="1" name="Shape 36"/>
        <p:cNvGrpSpPr/>
        <p:nvPr/>
      </p:nvGrpSpPr>
      <p:grpSpPr>
        <a:xfrm>
          <a:off x="0" y="0"/>
          <a:ext cx="0" cy="0"/>
          <a:chOff x="0" y="0"/>
          <a:chExt cx="0" cy="0"/>
        </a:xfrm>
      </p:grpSpPr>
      <p:sp>
        <p:nvSpPr>
          <p:cNvPr id="37" name="Google Shape;37;p49"/>
          <p:cNvSpPr txBox="1">
            <a:spLocks noGrp="1"/>
          </p:cNvSpPr>
          <p:nvPr>
            <p:ph type="body" idx="1"/>
          </p:nvPr>
        </p:nvSpPr>
        <p:spPr>
          <a:xfrm>
            <a:off x="1790700" y="1015648"/>
            <a:ext cx="8610600" cy="4826704"/>
          </a:xfrm>
          <a:prstGeom prst="rect">
            <a:avLst/>
          </a:prstGeom>
          <a:noFill/>
          <a:ln>
            <a:noFill/>
          </a:ln>
        </p:spPr>
        <p:txBody>
          <a:bodyPr spcFirstLastPara="1" wrap="square" lIns="91425" tIns="45700" rIns="91425" bIns="45700" anchor="ctr" anchorCtr="0">
            <a:normAutofit/>
          </a:bodyPr>
          <a:lstStyle>
            <a:lvl1pPr marL="457200" lvl="0" indent="-749300" algn="ctr">
              <a:lnSpc>
                <a:spcPct val="70000"/>
              </a:lnSpc>
              <a:spcBef>
                <a:spcPts val="4000"/>
              </a:spcBef>
              <a:spcAft>
                <a:spcPts val="0"/>
              </a:spcAft>
              <a:buClr>
                <a:schemeClr val="dk1"/>
              </a:buClr>
              <a:buSzPts val="8200"/>
              <a:buChar char="•"/>
              <a:defRPr sz="8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9"/>
          <p:cNvSpPr txBox="1">
            <a:spLocks noGrp="1"/>
          </p:cNvSpPr>
          <p:nvPr>
            <p:ph type="sldNum" idx="12"/>
          </p:nvPr>
        </p:nvSpPr>
        <p:spPr>
          <a:xfrm>
            <a:off x="6251575" y="6413500"/>
            <a:ext cx="125413" cy="1222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21477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2555478"/>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55F0-A6D4-C39B-394F-0B16E9C9CE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1860F-B260-57CE-E12B-2C94860319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45C9F-D94D-E5D3-B73A-20621FA536D5}"/>
              </a:ext>
            </a:extLst>
          </p:cNvPr>
          <p:cNvSpPr>
            <a:spLocks noGrp="1"/>
          </p:cNvSpPr>
          <p:nvPr>
            <p:ph type="dt" sz="half" idx="10"/>
          </p:nvPr>
        </p:nvSpPr>
        <p:spPr/>
        <p:txBody>
          <a:bodyPr/>
          <a:lstStyle/>
          <a:p>
            <a:fld id="{579F6069-8263-4296-913A-BC2234E8D32B}" type="datetime1">
              <a:rPr lang="en-US" smtClean="0"/>
              <a:t>9/18/2023</a:t>
            </a:fld>
            <a:endParaRPr lang="en-US"/>
          </a:p>
        </p:txBody>
      </p:sp>
      <p:sp>
        <p:nvSpPr>
          <p:cNvPr id="5" name="Footer Placeholder 4">
            <a:extLst>
              <a:ext uri="{FF2B5EF4-FFF2-40B4-BE49-F238E27FC236}">
                <a16:creationId xmlns:a16="http://schemas.microsoft.com/office/drawing/2014/main" id="{E5FAB243-BB42-966A-4708-15C9B11D688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5C3A3BD-2CC5-03D3-4CD6-E31A55BA2D23}"/>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1175412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8633-AC3B-E617-1C54-84932DDD72E5}"/>
              </a:ext>
            </a:extLst>
          </p:cNvPr>
          <p:cNvSpPr>
            <a:spLocks noGrp="1"/>
          </p:cNvSpPr>
          <p:nvPr>
            <p:ph type="title"/>
          </p:nvPr>
        </p:nvSpPr>
        <p:spPr>
          <a:xfrm>
            <a:off x="1474236" y="1514688"/>
            <a:ext cx="8584164" cy="3138875"/>
          </a:xfrm>
        </p:spPr>
        <p:txBody>
          <a:bodyPr anchor="b">
            <a:normAutofit/>
          </a:bodyPr>
          <a:lstStyle>
            <a:lvl1pPr>
              <a:defRPr sz="3600" cap="all" spc="300" baseline="0"/>
            </a:lvl1pPr>
          </a:lstStyle>
          <a:p>
            <a:r>
              <a:rPr lang="en-US" dirty="0"/>
              <a:t>Click to edit Master title style</a:t>
            </a:r>
          </a:p>
        </p:txBody>
      </p:sp>
      <p:sp>
        <p:nvSpPr>
          <p:cNvPr id="3" name="Text Placeholder 2">
            <a:extLst>
              <a:ext uri="{FF2B5EF4-FFF2-40B4-BE49-F238E27FC236}">
                <a16:creationId xmlns:a16="http://schemas.microsoft.com/office/drawing/2014/main" id="{CF68C242-ECAB-AEC3-7E9B-F9854AF31CD2}"/>
              </a:ext>
            </a:extLst>
          </p:cNvPr>
          <p:cNvSpPr>
            <a:spLocks noGrp="1"/>
          </p:cNvSpPr>
          <p:nvPr>
            <p:ph type="body" idx="1"/>
          </p:nvPr>
        </p:nvSpPr>
        <p:spPr>
          <a:xfrm>
            <a:off x="1474236" y="4963885"/>
            <a:ext cx="8584165" cy="1125765"/>
          </a:xfrm>
        </p:spPr>
        <p:txBody>
          <a:bodyPr>
            <a:normAutofit/>
          </a:bodyPr>
          <a:lstStyle>
            <a:lvl1pPr marL="0" indent="0">
              <a:buNone/>
              <a:defRPr sz="1600" cap="all" spc="300" baseline="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20D9B82-EEF4-2CD7-61FE-BAFB2B96D641}"/>
              </a:ext>
            </a:extLst>
          </p:cNvPr>
          <p:cNvSpPr>
            <a:spLocks noGrp="1"/>
          </p:cNvSpPr>
          <p:nvPr>
            <p:ph type="dt" sz="half" idx="10"/>
          </p:nvPr>
        </p:nvSpPr>
        <p:spPr/>
        <p:txBody>
          <a:bodyPr/>
          <a:lstStyle/>
          <a:p>
            <a:fld id="{BC9F5005-EC25-4FB9-B19B-2437F0B120D2}" type="datetime1">
              <a:rPr lang="en-US" smtClean="0"/>
              <a:t>9/18/2023</a:t>
            </a:fld>
            <a:endParaRPr lang="en-US"/>
          </a:p>
        </p:txBody>
      </p:sp>
      <p:sp>
        <p:nvSpPr>
          <p:cNvPr id="5" name="Footer Placeholder 4">
            <a:extLst>
              <a:ext uri="{FF2B5EF4-FFF2-40B4-BE49-F238E27FC236}">
                <a16:creationId xmlns:a16="http://schemas.microsoft.com/office/drawing/2014/main" id="{59A222B6-F7A8-70A5-B023-FCAD5D7C4BB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E85D758-2E38-8A8D-75BC-667F6A23B95B}"/>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1957960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0DFF-11BD-F5F4-35D4-1986ABBD3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D1279-E9A9-702E-144D-61114B788E88}"/>
              </a:ext>
            </a:extLst>
          </p:cNvPr>
          <p:cNvSpPr>
            <a:spLocks noGrp="1"/>
          </p:cNvSpPr>
          <p:nvPr>
            <p:ph sz="half" idx="1"/>
          </p:nvPr>
        </p:nvSpPr>
        <p:spPr>
          <a:xfrm>
            <a:off x="877824" y="2159175"/>
            <a:ext cx="4977453"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84E624-7A76-56EC-FA0D-E2AA8EF9B951}"/>
              </a:ext>
            </a:extLst>
          </p:cNvPr>
          <p:cNvSpPr>
            <a:spLocks noGrp="1"/>
          </p:cNvSpPr>
          <p:nvPr>
            <p:ph sz="half" idx="2"/>
          </p:nvPr>
        </p:nvSpPr>
        <p:spPr>
          <a:xfrm>
            <a:off x="6328391" y="2159175"/>
            <a:ext cx="4985785"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9D7DF5-30AD-AE47-D516-5CEE82770734}"/>
              </a:ext>
            </a:extLst>
          </p:cNvPr>
          <p:cNvSpPr>
            <a:spLocks noGrp="1"/>
          </p:cNvSpPr>
          <p:nvPr>
            <p:ph type="dt" sz="half" idx="10"/>
          </p:nvPr>
        </p:nvSpPr>
        <p:spPr/>
        <p:txBody>
          <a:bodyPr/>
          <a:lstStyle/>
          <a:p>
            <a:fld id="{0B283B5C-2325-42FF-AF91-C1451D9D66CC}" type="datetime1">
              <a:rPr lang="en-US" smtClean="0"/>
              <a:t>9/18/2023</a:t>
            </a:fld>
            <a:endParaRPr lang="en-US"/>
          </a:p>
        </p:txBody>
      </p:sp>
      <p:sp>
        <p:nvSpPr>
          <p:cNvPr id="6" name="Footer Placeholder 5">
            <a:extLst>
              <a:ext uri="{FF2B5EF4-FFF2-40B4-BE49-F238E27FC236}">
                <a16:creationId xmlns:a16="http://schemas.microsoft.com/office/drawing/2014/main" id="{8B05C503-B649-B083-6341-F6E376AF8C72}"/>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E53EA35-CF5A-DB36-8B14-5C184B6F14D3}"/>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36432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A3D8-FDD9-329B-BCC6-BBF47F01BEE2}"/>
              </a:ext>
            </a:extLst>
          </p:cNvPr>
          <p:cNvSpPr>
            <a:spLocks noGrp="1"/>
          </p:cNvSpPr>
          <p:nvPr>
            <p:ph type="title"/>
          </p:nvPr>
        </p:nvSpPr>
        <p:spPr>
          <a:xfrm>
            <a:off x="881348" y="602671"/>
            <a:ext cx="10429303" cy="76892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2EEF7DC-0699-CB3C-A7CB-39035D89A4A5}"/>
              </a:ext>
            </a:extLst>
          </p:cNvPr>
          <p:cNvSpPr>
            <a:spLocks noGrp="1"/>
          </p:cNvSpPr>
          <p:nvPr>
            <p:ph type="body" idx="1"/>
          </p:nvPr>
        </p:nvSpPr>
        <p:spPr>
          <a:xfrm>
            <a:off x="881349" y="1696325"/>
            <a:ext cx="4963538"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252EB40-99E1-CCA4-BAFA-F51AA56CF295}"/>
              </a:ext>
            </a:extLst>
          </p:cNvPr>
          <p:cNvSpPr>
            <a:spLocks noGrp="1"/>
          </p:cNvSpPr>
          <p:nvPr>
            <p:ph sz="half" idx="2"/>
          </p:nvPr>
        </p:nvSpPr>
        <p:spPr>
          <a:xfrm>
            <a:off x="881349" y="2344025"/>
            <a:ext cx="4963538" cy="3833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8979BC-6B50-751D-D569-F360938B05C8}"/>
              </a:ext>
            </a:extLst>
          </p:cNvPr>
          <p:cNvSpPr>
            <a:spLocks noGrp="1"/>
          </p:cNvSpPr>
          <p:nvPr>
            <p:ph type="body" sz="quarter" idx="3"/>
          </p:nvPr>
        </p:nvSpPr>
        <p:spPr>
          <a:xfrm>
            <a:off x="6322669" y="1696325"/>
            <a:ext cx="4987982"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A3A26F-230E-2D25-6BDC-6ECA00FAEFD5}"/>
              </a:ext>
            </a:extLst>
          </p:cNvPr>
          <p:cNvSpPr>
            <a:spLocks noGrp="1"/>
          </p:cNvSpPr>
          <p:nvPr>
            <p:ph sz="quarter" idx="4"/>
          </p:nvPr>
        </p:nvSpPr>
        <p:spPr>
          <a:xfrm>
            <a:off x="6322669" y="2344025"/>
            <a:ext cx="4987982" cy="38333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8182A01-DE7C-3BA4-96FF-CDEF2F608FCA}"/>
              </a:ext>
            </a:extLst>
          </p:cNvPr>
          <p:cNvSpPr>
            <a:spLocks noGrp="1"/>
          </p:cNvSpPr>
          <p:nvPr>
            <p:ph type="dt" sz="half" idx="10"/>
          </p:nvPr>
        </p:nvSpPr>
        <p:spPr/>
        <p:txBody>
          <a:bodyPr/>
          <a:lstStyle/>
          <a:p>
            <a:fld id="{0F88DB08-3B01-46DD-99F2-F6F6334EA669}" type="datetime1">
              <a:rPr lang="en-US" smtClean="0"/>
              <a:t>9/18/2023</a:t>
            </a:fld>
            <a:endParaRPr lang="en-US"/>
          </a:p>
        </p:txBody>
      </p:sp>
      <p:sp>
        <p:nvSpPr>
          <p:cNvPr id="8" name="Footer Placeholder 7">
            <a:extLst>
              <a:ext uri="{FF2B5EF4-FFF2-40B4-BE49-F238E27FC236}">
                <a16:creationId xmlns:a16="http://schemas.microsoft.com/office/drawing/2014/main" id="{6FCAA828-0166-8ECD-BCE8-654BEFDD7155}"/>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7690C0D2-459A-04AA-FD90-7687D2FE8A9D}"/>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556404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549F-FA71-857F-E02E-3CB63CE683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569611-F911-D3D4-B613-ACCDA56C45D2}"/>
              </a:ext>
            </a:extLst>
          </p:cNvPr>
          <p:cNvSpPr>
            <a:spLocks noGrp="1"/>
          </p:cNvSpPr>
          <p:nvPr>
            <p:ph type="dt" sz="half" idx="10"/>
          </p:nvPr>
        </p:nvSpPr>
        <p:spPr/>
        <p:txBody>
          <a:bodyPr/>
          <a:lstStyle/>
          <a:p>
            <a:fld id="{5892AC11-ACC3-4129-BBD7-C580BF1A4EE7}" type="datetime1">
              <a:rPr lang="en-US" smtClean="0"/>
              <a:t>9/18/2023</a:t>
            </a:fld>
            <a:endParaRPr lang="en-US"/>
          </a:p>
        </p:txBody>
      </p:sp>
      <p:sp>
        <p:nvSpPr>
          <p:cNvPr id="4" name="Footer Placeholder 3">
            <a:extLst>
              <a:ext uri="{FF2B5EF4-FFF2-40B4-BE49-F238E27FC236}">
                <a16:creationId xmlns:a16="http://schemas.microsoft.com/office/drawing/2014/main" id="{F6EA1961-0B6B-8FEB-F2CB-C42E90EF2DF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F42AA80E-3139-9F1B-9C3E-2A76628CF4F8}"/>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898517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54789-9F96-511A-0FB6-24F6A8418C72}"/>
              </a:ext>
            </a:extLst>
          </p:cNvPr>
          <p:cNvSpPr>
            <a:spLocks noGrp="1"/>
          </p:cNvSpPr>
          <p:nvPr>
            <p:ph type="dt" sz="half" idx="10"/>
          </p:nvPr>
        </p:nvSpPr>
        <p:spPr/>
        <p:txBody>
          <a:bodyPr/>
          <a:lstStyle/>
          <a:p>
            <a:fld id="{6D80F7F3-E406-44E2-93AF-674B3F1A2E51}" type="datetime1">
              <a:rPr lang="en-US" smtClean="0"/>
              <a:t>9/18/2023</a:t>
            </a:fld>
            <a:endParaRPr lang="en-US"/>
          </a:p>
        </p:txBody>
      </p:sp>
      <p:sp>
        <p:nvSpPr>
          <p:cNvPr id="3" name="Footer Placeholder 2">
            <a:extLst>
              <a:ext uri="{FF2B5EF4-FFF2-40B4-BE49-F238E27FC236}">
                <a16:creationId xmlns:a16="http://schemas.microsoft.com/office/drawing/2014/main" id="{8B780399-ADEF-8F74-9F59-6AD804C9393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95B6A34F-ABAB-9C4E-38A1-C6EEB944B97C}"/>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85181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3917-2BF6-1CE2-F34B-49F0D09A1B91}"/>
              </a:ext>
            </a:extLst>
          </p:cNvPr>
          <p:cNvSpPr>
            <a:spLocks noGrp="1"/>
          </p:cNvSpPr>
          <p:nvPr>
            <p:ph type="title"/>
          </p:nvPr>
        </p:nvSpPr>
        <p:spPr>
          <a:xfrm>
            <a:off x="839788" y="807868"/>
            <a:ext cx="3640713" cy="2062594"/>
          </a:xfrm>
        </p:spPr>
        <p:txBody>
          <a:bodyPr anchor="t">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40815B8F-A9F3-8583-FFF1-175021F17AF0}"/>
              </a:ext>
            </a:extLst>
          </p:cNvPr>
          <p:cNvSpPr>
            <a:spLocks noGrp="1"/>
          </p:cNvSpPr>
          <p:nvPr>
            <p:ph idx="1"/>
          </p:nvPr>
        </p:nvSpPr>
        <p:spPr>
          <a:xfrm>
            <a:off x="5432898" y="807867"/>
            <a:ext cx="5922489" cy="505318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5D90AFF-A949-CE9E-6B94-C1B619612915}"/>
              </a:ext>
            </a:extLst>
          </p:cNvPr>
          <p:cNvSpPr>
            <a:spLocks noGrp="1"/>
          </p:cNvSpPr>
          <p:nvPr>
            <p:ph type="body" sz="half" idx="2"/>
          </p:nvPr>
        </p:nvSpPr>
        <p:spPr>
          <a:xfrm>
            <a:off x="839788" y="3000652"/>
            <a:ext cx="3640713"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95267E-088F-FB9A-9469-551890F29F01}"/>
              </a:ext>
            </a:extLst>
          </p:cNvPr>
          <p:cNvSpPr>
            <a:spLocks noGrp="1"/>
          </p:cNvSpPr>
          <p:nvPr>
            <p:ph type="dt" sz="half" idx="10"/>
          </p:nvPr>
        </p:nvSpPr>
        <p:spPr/>
        <p:txBody>
          <a:bodyPr/>
          <a:lstStyle/>
          <a:p>
            <a:fld id="{2FB1DD93-7C9D-4E53-81F0-DDE57FEA7EDB}" type="datetime1">
              <a:rPr lang="en-US" smtClean="0"/>
              <a:t>9/18/2023</a:t>
            </a:fld>
            <a:endParaRPr lang="en-US"/>
          </a:p>
        </p:txBody>
      </p:sp>
      <p:sp>
        <p:nvSpPr>
          <p:cNvPr id="6" name="Footer Placeholder 5">
            <a:extLst>
              <a:ext uri="{FF2B5EF4-FFF2-40B4-BE49-F238E27FC236}">
                <a16:creationId xmlns:a16="http://schemas.microsoft.com/office/drawing/2014/main" id="{38EA3FFC-B3A6-C0B6-5DAE-70BE0D6FBD6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08D35F-BC2E-8D14-060F-449CBAF7C0D2}"/>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4067431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09ED-ED97-A3CE-5569-77B45F41450A}"/>
              </a:ext>
            </a:extLst>
          </p:cNvPr>
          <p:cNvSpPr>
            <a:spLocks noGrp="1"/>
          </p:cNvSpPr>
          <p:nvPr>
            <p:ph type="title"/>
          </p:nvPr>
        </p:nvSpPr>
        <p:spPr>
          <a:xfrm>
            <a:off x="839788" y="820881"/>
            <a:ext cx="3639312" cy="2062595"/>
          </a:xfrm>
        </p:spPr>
        <p:txBody>
          <a:bodyPr anchor="t">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0683BB3A-9E24-DE4C-9619-1502F1B6F389}"/>
              </a:ext>
            </a:extLst>
          </p:cNvPr>
          <p:cNvSpPr>
            <a:spLocks noGrp="1"/>
          </p:cNvSpPr>
          <p:nvPr>
            <p:ph type="pic" idx="1"/>
          </p:nvPr>
        </p:nvSpPr>
        <p:spPr>
          <a:xfrm>
            <a:off x="5247408" y="919595"/>
            <a:ext cx="6107979" cy="50136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B4CE1F-29E0-88BB-8489-E58236B8B17B}"/>
              </a:ext>
            </a:extLst>
          </p:cNvPr>
          <p:cNvSpPr>
            <a:spLocks noGrp="1"/>
          </p:cNvSpPr>
          <p:nvPr>
            <p:ph type="body" sz="half" idx="2"/>
          </p:nvPr>
        </p:nvSpPr>
        <p:spPr>
          <a:xfrm>
            <a:off x="839788" y="3000652"/>
            <a:ext cx="3643889"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24B7212-6816-FFD1-50B2-58844AD38E26}"/>
              </a:ext>
            </a:extLst>
          </p:cNvPr>
          <p:cNvSpPr>
            <a:spLocks noGrp="1"/>
          </p:cNvSpPr>
          <p:nvPr>
            <p:ph type="dt" sz="half" idx="10"/>
          </p:nvPr>
        </p:nvSpPr>
        <p:spPr/>
        <p:txBody>
          <a:bodyPr/>
          <a:lstStyle/>
          <a:p>
            <a:fld id="{3DF7BC28-59DE-4F83-B4A1-497203279FAD}" type="datetime1">
              <a:rPr lang="en-US" smtClean="0"/>
              <a:t>9/18/2023</a:t>
            </a:fld>
            <a:endParaRPr lang="en-US"/>
          </a:p>
        </p:txBody>
      </p:sp>
      <p:sp>
        <p:nvSpPr>
          <p:cNvPr id="6" name="Footer Placeholder 5">
            <a:extLst>
              <a:ext uri="{FF2B5EF4-FFF2-40B4-BE49-F238E27FC236}">
                <a16:creationId xmlns:a16="http://schemas.microsoft.com/office/drawing/2014/main" id="{A2417744-5A24-B7B7-5FD6-E98E60832F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4CDA4D1-A71D-A7A6-3D0C-294E5D280BE8}"/>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736721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858A62-FE72-978B-BE71-05908D82E1A4}"/>
              </a:ext>
            </a:extLst>
          </p:cNvPr>
          <p:cNvSpPr/>
          <p:nvPr/>
        </p:nvSpPr>
        <p:spPr>
          <a:xfrm>
            <a:off x="0" y="0"/>
            <a:ext cx="12192000" cy="6860161"/>
          </a:xfrm>
          <a:prstGeom prst="rect">
            <a:avLst/>
          </a:prstGeom>
          <a:solidFill>
            <a:schemeClr val="bg2">
              <a:lumMod val="75000"/>
              <a:alpha val="1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BFA14B7-4740-5D9F-6489-BAD00C3E0D68}"/>
              </a:ext>
            </a:extLst>
          </p:cNvPr>
          <p:cNvSpPr>
            <a:spLocks noGrp="1"/>
          </p:cNvSpPr>
          <p:nvPr>
            <p:ph type="title"/>
          </p:nvPr>
        </p:nvSpPr>
        <p:spPr>
          <a:xfrm>
            <a:off x="871108" y="588245"/>
            <a:ext cx="10449784" cy="126592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90487F-803F-C5AF-BD93-39C0FC738963}"/>
              </a:ext>
            </a:extLst>
          </p:cNvPr>
          <p:cNvSpPr>
            <a:spLocks noGrp="1"/>
          </p:cNvSpPr>
          <p:nvPr>
            <p:ph type="body" idx="1"/>
          </p:nvPr>
        </p:nvSpPr>
        <p:spPr>
          <a:xfrm>
            <a:off x="877824" y="2157984"/>
            <a:ext cx="10442448" cy="39038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86FCEF-4EDF-C2EF-7D81-FEFF7042F350}"/>
              </a:ext>
            </a:extLst>
          </p:cNvPr>
          <p:cNvSpPr>
            <a:spLocks noGrp="1"/>
          </p:cNvSpPr>
          <p:nvPr>
            <p:ph type="dt" sz="half" idx="2"/>
          </p:nvPr>
        </p:nvSpPr>
        <p:spPr>
          <a:xfrm>
            <a:off x="877824" y="6356350"/>
            <a:ext cx="2743200" cy="365125"/>
          </a:xfrm>
          <a:prstGeom prst="rect">
            <a:avLst/>
          </a:prstGeom>
        </p:spPr>
        <p:txBody>
          <a:bodyPr vert="horz" lIns="91440" tIns="45720" rIns="91440" bIns="45720" rtlCol="0" anchor="ctr"/>
          <a:lstStyle>
            <a:lvl1pPr algn="l">
              <a:defRPr sz="800" cap="all" spc="300" baseline="0">
                <a:solidFill>
                  <a:schemeClr val="tx2"/>
                </a:solidFill>
              </a:defRPr>
            </a:lvl1pPr>
          </a:lstStyle>
          <a:p>
            <a:fld id="{0BDC4764-F656-4735-9820-9886F8DF1D6A}" type="datetime1">
              <a:rPr lang="en-US" smtClean="0"/>
              <a:t>9/18/2023</a:t>
            </a:fld>
            <a:endParaRPr lang="en-US" dirty="0"/>
          </a:p>
        </p:txBody>
      </p:sp>
      <p:sp>
        <p:nvSpPr>
          <p:cNvPr id="5" name="Footer Placeholder 4">
            <a:extLst>
              <a:ext uri="{FF2B5EF4-FFF2-40B4-BE49-F238E27FC236}">
                <a16:creationId xmlns:a16="http://schemas.microsoft.com/office/drawing/2014/main" id="{9A4663BC-4D46-C74D-DDF2-9D25B4D96F9B}"/>
              </a:ext>
            </a:extLst>
          </p:cNvPr>
          <p:cNvSpPr>
            <a:spLocks noGrp="1"/>
          </p:cNvSpPr>
          <p:nvPr>
            <p:ph type="ftr" sz="quarter" idx="3"/>
          </p:nvPr>
        </p:nvSpPr>
        <p:spPr>
          <a:xfrm>
            <a:off x="7132320" y="6356350"/>
            <a:ext cx="4297680" cy="365125"/>
          </a:xfrm>
          <a:prstGeom prst="rect">
            <a:avLst/>
          </a:prstGeom>
        </p:spPr>
        <p:txBody>
          <a:bodyPr vert="horz" lIns="91440" tIns="45720" rIns="91440" bIns="45720" rtlCol="0" anchor="ctr"/>
          <a:lstStyle>
            <a:lvl1pPr algn="r">
              <a:defRPr sz="800" cap="all" spc="300" baseline="0">
                <a:solidFill>
                  <a:schemeClr val="tx2"/>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B71B4EAE-CB5C-D14B-77EF-7B155FA68353}"/>
              </a:ext>
            </a:extLst>
          </p:cNvPr>
          <p:cNvSpPr>
            <a:spLocks noGrp="1"/>
          </p:cNvSpPr>
          <p:nvPr>
            <p:ph type="sldNum" sz="quarter" idx="4"/>
          </p:nvPr>
        </p:nvSpPr>
        <p:spPr>
          <a:xfrm>
            <a:off x="11429999" y="6356350"/>
            <a:ext cx="521207" cy="365125"/>
          </a:xfrm>
          <a:prstGeom prst="rect">
            <a:avLst/>
          </a:prstGeom>
        </p:spPr>
        <p:txBody>
          <a:bodyPr vert="horz" lIns="91440" tIns="45720" rIns="91440" bIns="45720" rtlCol="0" anchor="ctr"/>
          <a:lstStyle>
            <a:lvl1pPr algn="r">
              <a:defRPr sz="1400">
                <a:solidFill>
                  <a:schemeClr val="tx2"/>
                </a:solidFill>
                <a:latin typeface="+mj-lt"/>
              </a:defRPr>
            </a:lvl1pPr>
          </a:lstStyle>
          <a:p>
            <a:fld id="{C68AC1EC-23E2-4F0E-A5A4-674EC8DB954E}" type="slidenum">
              <a:rPr lang="en-US" smtClean="0"/>
              <a:pPr/>
              <a:t>‹#›</a:t>
            </a:fld>
            <a:endParaRPr lang="en-US"/>
          </a:p>
        </p:txBody>
      </p:sp>
    </p:spTree>
    <p:extLst>
      <p:ext uri="{BB962C8B-B14F-4D97-AF65-F5344CB8AC3E}">
        <p14:creationId xmlns:p14="http://schemas.microsoft.com/office/powerpoint/2010/main" val="312376049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hf hdr="0"/>
  <p:txStyles>
    <p:titleStyle>
      <a:lvl1pPr algn="l" defTabSz="914400"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KJLqOclPqis?feature=oembed" TargetMode="External"/><Relationship Id="rId5" Type="http://schemas.openxmlformats.org/officeDocument/2006/relationships/hyperlink" Target="https://professionalleadershipinstitute.com/books/difficult-conversations-how-to-discuss-what-matters-most/" TargetMode="Externa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hyperlink" Target="https://professionalleadershipinstitute.com/books/difficult-conversations-how-to-discuss-what-matters-most/" TargetMode="Externa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hyperlink" Target="https://professionalleadershipinstitute.com/books/difficult-conversations-how-to-discuss-what-matters-most/" TargetMode="Externa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professionalleadershipinstitute.com/books/difficult-conversations-how-to-discuss-what-matters-most/" TargetMode="Externa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3" Type="http://schemas.openxmlformats.org/officeDocument/2006/relationships/hyperlink" Target="https://professionalleadershipinstitute.com/books/difficult-conversations-how-to-discuss-what-matters-most/"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Icon of speech bubble made with lines">
            <a:extLst>
              <a:ext uri="{FF2B5EF4-FFF2-40B4-BE49-F238E27FC236}">
                <a16:creationId xmlns:a16="http://schemas.microsoft.com/office/drawing/2014/main" id="{599EBA83-B54A-7B23-D38C-BD57A5E207B3}"/>
              </a:ext>
            </a:extLst>
          </p:cNvPr>
          <p:cNvPicPr>
            <a:picLocks noChangeAspect="1"/>
          </p:cNvPicPr>
          <p:nvPr/>
        </p:nvPicPr>
        <p:blipFill rotWithShape="1">
          <a:blip r:embed="rId3"/>
          <a:srcRect t="16702" b="27048"/>
          <a:stretch/>
        </p:blipFill>
        <p:spPr>
          <a:xfrm>
            <a:off x="20" y="-26365"/>
            <a:ext cx="12191980" cy="6858000"/>
          </a:xfrm>
          <a:prstGeom prst="rect">
            <a:avLst/>
          </a:prstGeom>
        </p:spPr>
      </p:pic>
      <p:sp>
        <p:nvSpPr>
          <p:cNvPr id="9" name="Rectangle 8">
            <a:extLst>
              <a:ext uri="{FF2B5EF4-FFF2-40B4-BE49-F238E27FC236}">
                <a16:creationId xmlns:a16="http://schemas.microsoft.com/office/drawing/2014/main" id="{45E16140-3297-21C6-DBE3-C39B7C320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1" y="233334"/>
            <a:ext cx="6857999" cy="6623668"/>
          </a:xfrm>
          <a:prstGeom prst="rect">
            <a:avLst/>
          </a:prstGeom>
          <a:gradFill flip="none" rotWithShape="1">
            <a:gsLst>
              <a:gs pos="0">
                <a:srgbClr val="000000">
                  <a:alpha val="46000"/>
                </a:srgbClr>
              </a:gs>
              <a:gs pos="58000">
                <a:srgbClr val="000000">
                  <a:alpha val="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10">
            <a:extLst>
              <a:ext uri="{FF2B5EF4-FFF2-40B4-BE49-F238E27FC236}">
                <a16:creationId xmlns:a16="http://schemas.microsoft.com/office/drawing/2014/main" id="{7D6274A0-3052-A9E5-D76E-A868BE196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5824" y="1711793"/>
            <a:ext cx="3475365" cy="3381685"/>
          </a:xfrm>
          <a:custGeom>
            <a:avLst/>
            <a:gdLst>
              <a:gd name="connsiteX0" fmla="*/ 66240 w 1495757"/>
              <a:gd name="connsiteY0" fmla="*/ 1054656 h 1666165"/>
              <a:gd name="connsiteX1" fmla="*/ 228925 w 1495757"/>
              <a:gd name="connsiteY1" fmla="*/ 1307098 h 1666165"/>
              <a:gd name="connsiteX2" fmla="*/ 397220 w 1495757"/>
              <a:gd name="connsiteY2" fmla="*/ 1542710 h 1666165"/>
              <a:gd name="connsiteX3" fmla="*/ 834785 w 1495757"/>
              <a:gd name="connsiteY3" fmla="*/ 1666126 h 1666165"/>
              <a:gd name="connsiteX4" fmla="*/ 1339669 w 1495757"/>
              <a:gd name="connsiteY4" fmla="*/ 1531491 h 1666165"/>
              <a:gd name="connsiteX5" fmla="*/ 1446255 w 1495757"/>
              <a:gd name="connsiteY5" fmla="*/ 1189292 h 1666165"/>
              <a:gd name="connsiteX6" fmla="*/ 1491134 w 1495757"/>
              <a:gd name="connsiteY6" fmla="*/ 779775 h 1666165"/>
              <a:gd name="connsiteX7" fmla="*/ 1339669 w 1495757"/>
              <a:gd name="connsiteY7" fmla="*/ 420747 h 1666165"/>
              <a:gd name="connsiteX8" fmla="*/ 1148935 w 1495757"/>
              <a:gd name="connsiteY8" fmla="*/ 123427 h 1666165"/>
              <a:gd name="connsiteX9" fmla="*/ 941372 w 1495757"/>
              <a:gd name="connsiteY9" fmla="*/ 11 h 1666165"/>
              <a:gd name="connsiteX10" fmla="*/ 554294 w 1495757"/>
              <a:gd name="connsiteY10" fmla="*/ 129037 h 1666165"/>
              <a:gd name="connsiteX11" fmla="*/ 189656 w 1495757"/>
              <a:gd name="connsiteY11" fmla="*/ 375869 h 1666165"/>
              <a:gd name="connsiteX12" fmla="*/ 15752 w 1495757"/>
              <a:gd name="connsiteY12" fmla="*/ 594652 h 1666165"/>
              <a:gd name="connsiteX13" fmla="*/ 15752 w 1495757"/>
              <a:gd name="connsiteY13" fmla="*/ 880752 h 1666165"/>
              <a:gd name="connsiteX14" fmla="*/ 66240 w 1495757"/>
              <a:gd name="connsiteY14" fmla="*/ 1054656 h 1666165"/>
              <a:gd name="connsiteX0" fmla="*/ 56549 w 1486066"/>
              <a:gd name="connsiteY0" fmla="*/ 1054656 h 1666165"/>
              <a:gd name="connsiteX1" fmla="*/ 219234 w 1486066"/>
              <a:gd name="connsiteY1" fmla="*/ 1307098 h 1666165"/>
              <a:gd name="connsiteX2" fmla="*/ 387529 w 1486066"/>
              <a:gd name="connsiteY2" fmla="*/ 1542710 h 1666165"/>
              <a:gd name="connsiteX3" fmla="*/ 825094 w 1486066"/>
              <a:gd name="connsiteY3" fmla="*/ 1666126 h 1666165"/>
              <a:gd name="connsiteX4" fmla="*/ 1329978 w 1486066"/>
              <a:gd name="connsiteY4" fmla="*/ 1531491 h 1666165"/>
              <a:gd name="connsiteX5" fmla="*/ 1436564 w 1486066"/>
              <a:gd name="connsiteY5" fmla="*/ 1189292 h 1666165"/>
              <a:gd name="connsiteX6" fmla="*/ 1481443 w 1486066"/>
              <a:gd name="connsiteY6" fmla="*/ 779775 h 1666165"/>
              <a:gd name="connsiteX7" fmla="*/ 1329978 w 1486066"/>
              <a:gd name="connsiteY7" fmla="*/ 420747 h 1666165"/>
              <a:gd name="connsiteX8" fmla="*/ 1139244 w 1486066"/>
              <a:gd name="connsiteY8" fmla="*/ 123427 h 1666165"/>
              <a:gd name="connsiteX9" fmla="*/ 931681 w 1486066"/>
              <a:gd name="connsiteY9" fmla="*/ 11 h 1666165"/>
              <a:gd name="connsiteX10" fmla="*/ 544603 w 1486066"/>
              <a:gd name="connsiteY10" fmla="*/ 129037 h 1666165"/>
              <a:gd name="connsiteX11" fmla="*/ 179965 w 1486066"/>
              <a:gd name="connsiteY11" fmla="*/ 375869 h 1666165"/>
              <a:gd name="connsiteX12" fmla="*/ 6061 w 1486066"/>
              <a:gd name="connsiteY12" fmla="*/ 594652 h 1666165"/>
              <a:gd name="connsiteX13" fmla="*/ 56549 w 1486066"/>
              <a:gd name="connsiteY13" fmla="*/ 1054656 h 1666165"/>
              <a:gd name="connsiteX0" fmla="*/ 0 w 1480005"/>
              <a:gd name="connsiteY0" fmla="*/ 594652 h 1666165"/>
              <a:gd name="connsiteX1" fmla="*/ 213173 w 1480005"/>
              <a:gd name="connsiteY1" fmla="*/ 1307098 h 1666165"/>
              <a:gd name="connsiteX2" fmla="*/ 381468 w 1480005"/>
              <a:gd name="connsiteY2" fmla="*/ 1542710 h 1666165"/>
              <a:gd name="connsiteX3" fmla="*/ 819033 w 1480005"/>
              <a:gd name="connsiteY3" fmla="*/ 1666126 h 1666165"/>
              <a:gd name="connsiteX4" fmla="*/ 1323917 w 1480005"/>
              <a:gd name="connsiteY4" fmla="*/ 1531491 h 1666165"/>
              <a:gd name="connsiteX5" fmla="*/ 1430503 w 1480005"/>
              <a:gd name="connsiteY5" fmla="*/ 1189292 h 1666165"/>
              <a:gd name="connsiteX6" fmla="*/ 1475382 w 1480005"/>
              <a:gd name="connsiteY6" fmla="*/ 779775 h 1666165"/>
              <a:gd name="connsiteX7" fmla="*/ 1323917 w 1480005"/>
              <a:gd name="connsiteY7" fmla="*/ 420747 h 1666165"/>
              <a:gd name="connsiteX8" fmla="*/ 1133183 w 1480005"/>
              <a:gd name="connsiteY8" fmla="*/ 123427 h 1666165"/>
              <a:gd name="connsiteX9" fmla="*/ 925620 w 1480005"/>
              <a:gd name="connsiteY9" fmla="*/ 11 h 1666165"/>
              <a:gd name="connsiteX10" fmla="*/ 538542 w 1480005"/>
              <a:gd name="connsiteY10" fmla="*/ 129037 h 1666165"/>
              <a:gd name="connsiteX11" fmla="*/ 173904 w 1480005"/>
              <a:gd name="connsiteY11" fmla="*/ 375869 h 1666165"/>
              <a:gd name="connsiteX12" fmla="*/ 0 w 1480005"/>
              <a:gd name="connsiteY12" fmla="*/ 594652 h 1666165"/>
              <a:gd name="connsiteX0" fmla="*/ 14219 w 1494224"/>
              <a:gd name="connsiteY0" fmla="*/ 594652 h 1666165"/>
              <a:gd name="connsiteX1" fmla="*/ 227392 w 1494224"/>
              <a:gd name="connsiteY1" fmla="*/ 1307098 h 1666165"/>
              <a:gd name="connsiteX2" fmla="*/ 395687 w 1494224"/>
              <a:gd name="connsiteY2" fmla="*/ 1542710 h 1666165"/>
              <a:gd name="connsiteX3" fmla="*/ 833252 w 1494224"/>
              <a:gd name="connsiteY3" fmla="*/ 1666126 h 1666165"/>
              <a:gd name="connsiteX4" fmla="*/ 1338136 w 1494224"/>
              <a:gd name="connsiteY4" fmla="*/ 1531491 h 1666165"/>
              <a:gd name="connsiteX5" fmla="*/ 1444722 w 1494224"/>
              <a:gd name="connsiteY5" fmla="*/ 1189292 h 1666165"/>
              <a:gd name="connsiteX6" fmla="*/ 1489601 w 1494224"/>
              <a:gd name="connsiteY6" fmla="*/ 779775 h 1666165"/>
              <a:gd name="connsiteX7" fmla="*/ 1338136 w 1494224"/>
              <a:gd name="connsiteY7" fmla="*/ 420747 h 1666165"/>
              <a:gd name="connsiteX8" fmla="*/ 1147402 w 1494224"/>
              <a:gd name="connsiteY8" fmla="*/ 123427 h 1666165"/>
              <a:gd name="connsiteX9" fmla="*/ 939839 w 1494224"/>
              <a:gd name="connsiteY9" fmla="*/ 11 h 1666165"/>
              <a:gd name="connsiteX10" fmla="*/ 552761 w 1494224"/>
              <a:gd name="connsiteY10" fmla="*/ 129037 h 1666165"/>
              <a:gd name="connsiteX11" fmla="*/ 188123 w 1494224"/>
              <a:gd name="connsiteY11" fmla="*/ 375869 h 1666165"/>
              <a:gd name="connsiteX12" fmla="*/ 14219 w 1494224"/>
              <a:gd name="connsiteY12" fmla="*/ 594652 h 1666165"/>
              <a:gd name="connsiteX0" fmla="*/ 9077 w 1489082"/>
              <a:gd name="connsiteY0" fmla="*/ 594652 h 1666165"/>
              <a:gd name="connsiteX1" fmla="*/ 222250 w 1489082"/>
              <a:gd name="connsiteY1" fmla="*/ 1307098 h 1666165"/>
              <a:gd name="connsiteX2" fmla="*/ 390545 w 1489082"/>
              <a:gd name="connsiteY2" fmla="*/ 1542710 h 1666165"/>
              <a:gd name="connsiteX3" fmla="*/ 828110 w 1489082"/>
              <a:gd name="connsiteY3" fmla="*/ 1666126 h 1666165"/>
              <a:gd name="connsiteX4" fmla="*/ 1332994 w 1489082"/>
              <a:gd name="connsiteY4" fmla="*/ 1531491 h 1666165"/>
              <a:gd name="connsiteX5" fmla="*/ 1439580 w 1489082"/>
              <a:gd name="connsiteY5" fmla="*/ 1189292 h 1666165"/>
              <a:gd name="connsiteX6" fmla="*/ 1484459 w 1489082"/>
              <a:gd name="connsiteY6" fmla="*/ 779775 h 1666165"/>
              <a:gd name="connsiteX7" fmla="*/ 1332994 w 1489082"/>
              <a:gd name="connsiteY7" fmla="*/ 420747 h 1666165"/>
              <a:gd name="connsiteX8" fmla="*/ 1142260 w 1489082"/>
              <a:gd name="connsiteY8" fmla="*/ 123427 h 1666165"/>
              <a:gd name="connsiteX9" fmla="*/ 934697 w 1489082"/>
              <a:gd name="connsiteY9" fmla="*/ 11 h 1666165"/>
              <a:gd name="connsiteX10" fmla="*/ 547619 w 1489082"/>
              <a:gd name="connsiteY10" fmla="*/ 129037 h 1666165"/>
              <a:gd name="connsiteX11" fmla="*/ 9077 w 1489082"/>
              <a:gd name="connsiteY11" fmla="*/ 594652 h 1666165"/>
              <a:gd name="connsiteX0" fmla="*/ 9077 w 1501902"/>
              <a:gd name="connsiteY0" fmla="*/ 594652 h 1666165"/>
              <a:gd name="connsiteX1" fmla="*/ 222250 w 1501902"/>
              <a:gd name="connsiteY1" fmla="*/ 1307098 h 1666165"/>
              <a:gd name="connsiteX2" fmla="*/ 390545 w 1501902"/>
              <a:gd name="connsiteY2" fmla="*/ 1542710 h 1666165"/>
              <a:gd name="connsiteX3" fmla="*/ 828110 w 1501902"/>
              <a:gd name="connsiteY3" fmla="*/ 1666126 h 1666165"/>
              <a:gd name="connsiteX4" fmla="*/ 1332994 w 1501902"/>
              <a:gd name="connsiteY4" fmla="*/ 1531491 h 1666165"/>
              <a:gd name="connsiteX5" fmla="*/ 1439580 w 1501902"/>
              <a:gd name="connsiteY5" fmla="*/ 1189292 h 1666165"/>
              <a:gd name="connsiteX6" fmla="*/ 1484459 w 1501902"/>
              <a:gd name="connsiteY6" fmla="*/ 779775 h 1666165"/>
              <a:gd name="connsiteX7" fmla="*/ 1142260 w 1501902"/>
              <a:gd name="connsiteY7" fmla="*/ 123427 h 1666165"/>
              <a:gd name="connsiteX8" fmla="*/ 934697 w 1501902"/>
              <a:gd name="connsiteY8" fmla="*/ 11 h 1666165"/>
              <a:gd name="connsiteX9" fmla="*/ 547619 w 1501902"/>
              <a:gd name="connsiteY9" fmla="*/ 129037 h 1666165"/>
              <a:gd name="connsiteX10" fmla="*/ 9077 w 1501902"/>
              <a:gd name="connsiteY10" fmla="*/ 594652 h 1666165"/>
              <a:gd name="connsiteX0" fmla="*/ 9077 w 1491891"/>
              <a:gd name="connsiteY0" fmla="*/ 594652 h 1666165"/>
              <a:gd name="connsiteX1" fmla="*/ 222250 w 1491891"/>
              <a:gd name="connsiteY1" fmla="*/ 1307098 h 1666165"/>
              <a:gd name="connsiteX2" fmla="*/ 390545 w 1491891"/>
              <a:gd name="connsiteY2" fmla="*/ 1542710 h 1666165"/>
              <a:gd name="connsiteX3" fmla="*/ 828110 w 1491891"/>
              <a:gd name="connsiteY3" fmla="*/ 1666126 h 1666165"/>
              <a:gd name="connsiteX4" fmla="*/ 1332994 w 1491891"/>
              <a:gd name="connsiteY4" fmla="*/ 1531491 h 1666165"/>
              <a:gd name="connsiteX5" fmla="*/ 1484459 w 1491891"/>
              <a:gd name="connsiteY5" fmla="*/ 779775 h 1666165"/>
              <a:gd name="connsiteX6" fmla="*/ 1142260 w 1491891"/>
              <a:gd name="connsiteY6" fmla="*/ 123427 h 1666165"/>
              <a:gd name="connsiteX7" fmla="*/ 934697 w 1491891"/>
              <a:gd name="connsiteY7" fmla="*/ 11 h 1666165"/>
              <a:gd name="connsiteX8" fmla="*/ 547619 w 1491891"/>
              <a:gd name="connsiteY8" fmla="*/ 129037 h 1666165"/>
              <a:gd name="connsiteX9" fmla="*/ 9077 w 1491891"/>
              <a:gd name="connsiteY9" fmla="*/ 594652 h 1666165"/>
              <a:gd name="connsiteX0" fmla="*/ 10852 w 1493666"/>
              <a:gd name="connsiteY0" fmla="*/ 594652 h 1666169"/>
              <a:gd name="connsiteX1" fmla="*/ 183580 w 1493666"/>
              <a:gd name="connsiteY1" fmla="*/ 1268412 h 1666169"/>
              <a:gd name="connsiteX2" fmla="*/ 392320 w 1493666"/>
              <a:gd name="connsiteY2" fmla="*/ 1542710 h 1666169"/>
              <a:gd name="connsiteX3" fmla="*/ 829885 w 1493666"/>
              <a:gd name="connsiteY3" fmla="*/ 1666126 h 1666169"/>
              <a:gd name="connsiteX4" fmla="*/ 1334769 w 1493666"/>
              <a:gd name="connsiteY4" fmla="*/ 1531491 h 1666169"/>
              <a:gd name="connsiteX5" fmla="*/ 1486234 w 1493666"/>
              <a:gd name="connsiteY5" fmla="*/ 779775 h 1666169"/>
              <a:gd name="connsiteX6" fmla="*/ 1144035 w 1493666"/>
              <a:gd name="connsiteY6" fmla="*/ 123427 h 1666169"/>
              <a:gd name="connsiteX7" fmla="*/ 936472 w 1493666"/>
              <a:gd name="connsiteY7" fmla="*/ 11 h 1666169"/>
              <a:gd name="connsiteX8" fmla="*/ 549394 w 1493666"/>
              <a:gd name="connsiteY8" fmla="*/ 129037 h 1666169"/>
              <a:gd name="connsiteX9" fmla="*/ 10852 w 1493666"/>
              <a:gd name="connsiteY9" fmla="*/ 594652 h 1666169"/>
              <a:gd name="connsiteX0" fmla="*/ 13894 w 1496708"/>
              <a:gd name="connsiteY0" fmla="*/ 594652 h 1666169"/>
              <a:gd name="connsiteX1" fmla="*/ 140902 w 1496708"/>
              <a:gd name="connsiteY1" fmla="*/ 1268412 h 1666169"/>
              <a:gd name="connsiteX2" fmla="*/ 395362 w 1496708"/>
              <a:gd name="connsiteY2" fmla="*/ 1542710 h 1666169"/>
              <a:gd name="connsiteX3" fmla="*/ 832927 w 1496708"/>
              <a:gd name="connsiteY3" fmla="*/ 1666126 h 1666169"/>
              <a:gd name="connsiteX4" fmla="*/ 1337811 w 1496708"/>
              <a:gd name="connsiteY4" fmla="*/ 1531491 h 1666169"/>
              <a:gd name="connsiteX5" fmla="*/ 1489276 w 1496708"/>
              <a:gd name="connsiteY5" fmla="*/ 779775 h 1666169"/>
              <a:gd name="connsiteX6" fmla="*/ 1147077 w 1496708"/>
              <a:gd name="connsiteY6" fmla="*/ 123427 h 1666169"/>
              <a:gd name="connsiteX7" fmla="*/ 939514 w 1496708"/>
              <a:gd name="connsiteY7" fmla="*/ 11 h 1666169"/>
              <a:gd name="connsiteX8" fmla="*/ 552436 w 1496708"/>
              <a:gd name="connsiteY8" fmla="*/ 129037 h 1666169"/>
              <a:gd name="connsiteX9" fmla="*/ 13894 w 1496708"/>
              <a:gd name="connsiteY9" fmla="*/ 594652 h 1666169"/>
              <a:gd name="connsiteX0" fmla="*/ 13894 w 1493356"/>
              <a:gd name="connsiteY0" fmla="*/ 594652 h 1666169"/>
              <a:gd name="connsiteX1" fmla="*/ 140902 w 1493356"/>
              <a:gd name="connsiteY1" fmla="*/ 1268412 h 1666169"/>
              <a:gd name="connsiteX2" fmla="*/ 395362 w 1493356"/>
              <a:gd name="connsiteY2" fmla="*/ 1542710 h 1666169"/>
              <a:gd name="connsiteX3" fmla="*/ 832927 w 1493356"/>
              <a:gd name="connsiteY3" fmla="*/ 1666126 h 1666169"/>
              <a:gd name="connsiteX4" fmla="*/ 1337811 w 1493356"/>
              <a:gd name="connsiteY4" fmla="*/ 1531491 h 1666169"/>
              <a:gd name="connsiteX5" fmla="*/ 1489276 w 1493356"/>
              <a:gd name="connsiteY5" fmla="*/ 779775 h 1666169"/>
              <a:gd name="connsiteX6" fmla="*/ 1210382 w 1493356"/>
              <a:gd name="connsiteY6" fmla="*/ 123427 h 1666169"/>
              <a:gd name="connsiteX7" fmla="*/ 939514 w 1493356"/>
              <a:gd name="connsiteY7" fmla="*/ 11 h 1666169"/>
              <a:gd name="connsiteX8" fmla="*/ 552436 w 1493356"/>
              <a:gd name="connsiteY8" fmla="*/ 129037 h 1666169"/>
              <a:gd name="connsiteX9" fmla="*/ 13894 w 1493356"/>
              <a:gd name="connsiteY9" fmla="*/ 594652 h 1666169"/>
              <a:gd name="connsiteX0" fmla="*/ 13894 w 1492733"/>
              <a:gd name="connsiteY0" fmla="*/ 594652 h 1666935"/>
              <a:gd name="connsiteX1" fmla="*/ 140902 w 1492733"/>
              <a:gd name="connsiteY1" fmla="*/ 1268412 h 1666935"/>
              <a:gd name="connsiteX2" fmla="*/ 395362 w 1492733"/>
              <a:gd name="connsiteY2" fmla="*/ 1542710 h 1666935"/>
              <a:gd name="connsiteX3" fmla="*/ 832927 w 1492733"/>
              <a:gd name="connsiteY3" fmla="*/ 1666126 h 1666935"/>
              <a:gd name="connsiteX4" fmla="*/ 1330777 w 1492733"/>
              <a:gd name="connsiteY4" fmla="*/ 1489288 h 1666935"/>
              <a:gd name="connsiteX5" fmla="*/ 1489276 w 1492733"/>
              <a:gd name="connsiteY5" fmla="*/ 779775 h 1666935"/>
              <a:gd name="connsiteX6" fmla="*/ 1210382 w 1492733"/>
              <a:gd name="connsiteY6" fmla="*/ 123427 h 1666935"/>
              <a:gd name="connsiteX7" fmla="*/ 939514 w 1492733"/>
              <a:gd name="connsiteY7" fmla="*/ 11 h 1666935"/>
              <a:gd name="connsiteX8" fmla="*/ 552436 w 1492733"/>
              <a:gd name="connsiteY8" fmla="*/ 129037 h 1666935"/>
              <a:gd name="connsiteX9" fmla="*/ 13894 w 1492733"/>
              <a:gd name="connsiteY9" fmla="*/ 594652 h 1666935"/>
              <a:gd name="connsiteX0" fmla="*/ 13894 w 1492733"/>
              <a:gd name="connsiteY0" fmla="*/ 539375 h 1611658"/>
              <a:gd name="connsiteX1" fmla="*/ 140902 w 1492733"/>
              <a:gd name="connsiteY1" fmla="*/ 1213135 h 1611658"/>
              <a:gd name="connsiteX2" fmla="*/ 395362 w 1492733"/>
              <a:gd name="connsiteY2" fmla="*/ 1487433 h 1611658"/>
              <a:gd name="connsiteX3" fmla="*/ 832927 w 1492733"/>
              <a:gd name="connsiteY3" fmla="*/ 1610849 h 1611658"/>
              <a:gd name="connsiteX4" fmla="*/ 1330777 w 1492733"/>
              <a:gd name="connsiteY4" fmla="*/ 1434011 h 1611658"/>
              <a:gd name="connsiteX5" fmla="*/ 1489276 w 1492733"/>
              <a:gd name="connsiteY5" fmla="*/ 724498 h 1611658"/>
              <a:gd name="connsiteX6" fmla="*/ 1210382 w 1492733"/>
              <a:gd name="connsiteY6" fmla="*/ 68150 h 1611658"/>
              <a:gd name="connsiteX7" fmla="*/ 552436 w 1492733"/>
              <a:gd name="connsiteY7" fmla="*/ 73760 h 1611658"/>
              <a:gd name="connsiteX8" fmla="*/ 13894 w 1492733"/>
              <a:gd name="connsiteY8" fmla="*/ 539375 h 1611658"/>
              <a:gd name="connsiteX0" fmla="*/ 22437 w 1501276"/>
              <a:gd name="connsiteY0" fmla="*/ 539375 h 1620865"/>
              <a:gd name="connsiteX1" fmla="*/ 149445 w 1501276"/>
              <a:gd name="connsiteY1" fmla="*/ 1213135 h 1620865"/>
              <a:gd name="connsiteX2" fmla="*/ 841470 w 1501276"/>
              <a:gd name="connsiteY2" fmla="*/ 1610849 h 1620865"/>
              <a:gd name="connsiteX3" fmla="*/ 1339320 w 1501276"/>
              <a:gd name="connsiteY3" fmla="*/ 1434011 h 1620865"/>
              <a:gd name="connsiteX4" fmla="*/ 1497819 w 1501276"/>
              <a:gd name="connsiteY4" fmla="*/ 724498 h 1620865"/>
              <a:gd name="connsiteX5" fmla="*/ 1218925 w 1501276"/>
              <a:gd name="connsiteY5" fmla="*/ 68150 h 1620865"/>
              <a:gd name="connsiteX6" fmla="*/ 560979 w 1501276"/>
              <a:gd name="connsiteY6" fmla="*/ 73760 h 1620865"/>
              <a:gd name="connsiteX7" fmla="*/ 22437 w 1501276"/>
              <a:gd name="connsiteY7" fmla="*/ 539375 h 1620865"/>
              <a:gd name="connsiteX0" fmla="*/ 18441 w 1498582"/>
              <a:gd name="connsiteY0" fmla="*/ 539375 h 1620866"/>
              <a:gd name="connsiteX1" fmla="*/ 145449 w 1498582"/>
              <a:gd name="connsiteY1" fmla="*/ 1213135 h 1620866"/>
              <a:gd name="connsiteX2" fmla="*/ 672288 w 1498582"/>
              <a:gd name="connsiteY2" fmla="*/ 1610850 h 1620866"/>
              <a:gd name="connsiteX3" fmla="*/ 1335324 w 1498582"/>
              <a:gd name="connsiteY3" fmla="*/ 1434011 h 1620866"/>
              <a:gd name="connsiteX4" fmla="*/ 1493823 w 1498582"/>
              <a:gd name="connsiteY4" fmla="*/ 724498 h 1620866"/>
              <a:gd name="connsiteX5" fmla="*/ 1214929 w 1498582"/>
              <a:gd name="connsiteY5" fmla="*/ 68150 h 1620866"/>
              <a:gd name="connsiteX6" fmla="*/ 556983 w 1498582"/>
              <a:gd name="connsiteY6" fmla="*/ 73760 h 1620866"/>
              <a:gd name="connsiteX7" fmla="*/ 18441 w 1498582"/>
              <a:gd name="connsiteY7" fmla="*/ 539375 h 1620866"/>
              <a:gd name="connsiteX0" fmla="*/ 18441 w 1502750"/>
              <a:gd name="connsiteY0" fmla="*/ 539375 h 1618556"/>
              <a:gd name="connsiteX1" fmla="*/ 145449 w 1502750"/>
              <a:gd name="connsiteY1" fmla="*/ 1213135 h 1618556"/>
              <a:gd name="connsiteX2" fmla="*/ 672288 w 1502750"/>
              <a:gd name="connsiteY2" fmla="*/ 1610850 h 1618556"/>
              <a:gd name="connsiteX3" fmla="*/ 1361406 w 1502750"/>
              <a:gd name="connsiteY3" fmla="*/ 1416622 h 1618556"/>
              <a:gd name="connsiteX4" fmla="*/ 1493823 w 1502750"/>
              <a:gd name="connsiteY4" fmla="*/ 724498 h 1618556"/>
              <a:gd name="connsiteX5" fmla="*/ 1214929 w 1502750"/>
              <a:gd name="connsiteY5" fmla="*/ 68150 h 1618556"/>
              <a:gd name="connsiteX6" fmla="*/ 556983 w 1502750"/>
              <a:gd name="connsiteY6" fmla="*/ 73760 h 1618556"/>
              <a:gd name="connsiteX7" fmla="*/ 18441 w 1502750"/>
              <a:gd name="connsiteY7" fmla="*/ 539375 h 1618556"/>
              <a:gd name="connsiteX0" fmla="*/ 18441 w 1502157"/>
              <a:gd name="connsiteY0" fmla="*/ 500120 h 1579301"/>
              <a:gd name="connsiteX1" fmla="*/ 145449 w 1502157"/>
              <a:gd name="connsiteY1" fmla="*/ 1173880 h 1579301"/>
              <a:gd name="connsiteX2" fmla="*/ 672288 w 1502157"/>
              <a:gd name="connsiteY2" fmla="*/ 1571595 h 1579301"/>
              <a:gd name="connsiteX3" fmla="*/ 1361406 w 1502157"/>
              <a:gd name="connsiteY3" fmla="*/ 1377367 h 1579301"/>
              <a:gd name="connsiteX4" fmla="*/ 1493823 w 1502157"/>
              <a:gd name="connsiteY4" fmla="*/ 685243 h 1579301"/>
              <a:gd name="connsiteX5" fmla="*/ 1223623 w 1502157"/>
              <a:gd name="connsiteY5" fmla="*/ 107141 h 1579301"/>
              <a:gd name="connsiteX6" fmla="*/ 556983 w 1502157"/>
              <a:gd name="connsiteY6" fmla="*/ 34505 h 1579301"/>
              <a:gd name="connsiteX7" fmla="*/ 18441 w 1502157"/>
              <a:gd name="connsiteY7" fmla="*/ 500120 h 1579301"/>
              <a:gd name="connsiteX0" fmla="*/ 41126 w 1426063"/>
              <a:gd name="connsiteY0" fmla="*/ 528950 h 1581283"/>
              <a:gd name="connsiteX1" fmla="*/ 69355 w 1426063"/>
              <a:gd name="connsiteY1" fmla="*/ 1175862 h 1581283"/>
              <a:gd name="connsiteX2" fmla="*/ 596194 w 1426063"/>
              <a:gd name="connsiteY2" fmla="*/ 1573577 h 1581283"/>
              <a:gd name="connsiteX3" fmla="*/ 1285312 w 1426063"/>
              <a:gd name="connsiteY3" fmla="*/ 1379349 h 1581283"/>
              <a:gd name="connsiteX4" fmla="*/ 1417729 w 1426063"/>
              <a:gd name="connsiteY4" fmla="*/ 687225 h 1581283"/>
              <a:gd name="connsiteX5" fmla="*/ 1147529 w 1426063"/>
              <a:gd name="connsiteY5" fmla="*/ 109123 h 1581283"/>
              <a:gd name="connsiteX6" fmla="*/ 480889 w 1426063"/>
              <a:gd name="connsiteY6" fmla="*/ 36487 h 1581283"/>
              <a:gd name="connsiteX7" fmla="*/ 41126 w 1426063"/>
              <a:gd name="connsiteY7" fmla="*/ 528950 h 1581283"/>
              <a:gd name="connsiteX0" fmla="*/ 41126 w 1422860"/>
              <a:gd name="connsiteY0" fmla="*/ 528950 h 1579832"/>
              <a:gd name="connsiteX1" fmla="*/ 69355 w 1422860"/>
              <a:gd name="connsiteY1" fmla="*/ 1175862 h 1579832"/>
              <a:gd name="connsiteX2" fmla="*/ 596194 w 1422860"/>
              <a:gd name="connsiteY2" fmla="*/ 1573577 h 1579832"/>
              <a:gd name="connsiteX3" fmla="*/ 1266038 w 1422860"/>
              <a:gd name="connsiteY3" fmla="*/ 1365925 h 1579832"/>
              <a:gd name="connsiteX4" fmla="*/ 1417729 w 1422860"/>
              <a:gd name="connsiteY4" fmla="*/ 687225 h 1579832"/>
              <a:gd name="connsiteX5" fmla="*/ 1147529 w 1422860"/>
              <a:gd name="connsiteY5" fmla="*/ 109123 h 1579832"/>
              <a:gd name="connsiteX6" fmla="*/ 480889 w 1422860"/>
              <a:gd name="connsiteY6" fmla="*/ 36487 h 1579832"/>
              <a:gd name="connsiteX7" fmla="*/ 41126 w 1422860"/>
              <a:gd name="connsiteY7" fmla="*/ 528950 h 1579832"/>
              <a:gd name="connsiteX0" fmla="*/ 41126 w 1422860"/>
              <a:gd name="connsiteY0" fmla="*/ 528950 h 1579832"/>
              <a:gd name="connsiteX1" fmla="*/ 69355 w 1422860"/>
              <a:gd name="connsiteY1" fmla="*/ 1175862 h 1579832"/>
              <a:gd name="connsiteX2" fmla="*/ 596194 w 1422860"/>
              <a:gd name="connsiteY2" fmla="*/ 1573577 h 1579832"/>
              <a:gd name="connsiteX3" fmla="*/ 1266038 w 1422860"/>
              <a:gd name="connsiteY3" fmla="*/ 1365925 h 1579832"/>
              <a:gd name="connsiteX4" fmla="*/ 1417729 w 1422860"/>
              <a:gd name="connsiteY4" fmla="*/ 687225 h 1579832"/>
              <a:gd name="connsiteX5" fmla="*/ 1147529 w 1422860"/>
              <a:gd name="connsiteY5" fmla="*/ 109123 h 1579832"/>
              <a:gd name="connsiteX6" fmla="*/ 480889 w 1422860"/>
              <a:gd name="connsiteY6" fmla="*/ 36487 h 1579832"/>
              <a:gd name="connsiteX7" fmla="*/ 41126 w 1422860"/>
              <a:gd name="connsiteY7" fmla="*/ 528950 h 1579832"/>
              <a:gd name="connsiteX0" fmla="*/ 41126 w 1421757"/>
              <a:gd name="connsiteY0" fmla="*/ 530936 h 1581818"/>
              <a:gd name="connsiteX1" fmla="*/ 69355 w 1421757"/>
              <a:gd name="connsiteY1" fmla="*/ 1177848 h 1581818"/>
              <a:gd name="connsiteX2" fmla="*/ 596194 w 1421757"/>
              <a:gd name="connsiteY2" fmla="*/ 1575563 h 1581818"/>
              <a:gd name="connsiteX3" fmla="*/ 1266038 w 1421757"/>
              <a:gd name="connsiteY3" fmla="*/ 1367911 h 1581818"/>
              <a:gd name="connsiteX4" fmla="*/ 1417729 w 1421757"/>
              <a:gd name="connsiteY4" fmla="*/ 689211 h 1581818"/>
              <a:gd name="connsiteX5" fmla="*/ 1166803 w 1421757"/>
              <a:gd name="connsiteY5" fmla="*/ 105739 h 1581818"/>
              <a:gd name="connsiteX6" fmla="*/ 480889 w 1421757"/>
              <a:gd name="connsiteY6" fmla="*/ 38473 h 1581818"/>
              <a:gd name="connsiteX7" fmla="*/ 41126 w 1421757"/>
              <a:gd name="connsiteY7" fmla="*/ 530936 h 1581818"/>
              <a:gd name="connsiteX0" fmla="*/ 41126 w 1458842"/>
              <a:gd name="connsiteY0" fmla="*/ 530936 h 1581880"/>
              <a:gd name="connsiteX1" fmla="*/ 69355 w 1458842"/>
              <a:gd name="connsiteY1" fmla="*/ 1177848 h 1581880"/>
              <a:gd name="connsiteX2" fmla="*/ 596194 w 1458842"/>
              <a:gd name="connsiteY2" fmla="*/ 1575563 h 1581880"/>
              <a:gd name="connsiteX3" fmla="*/ 1266038 w 1458842"/>
              <a:gd name="connsiteY3" fmla="*/ 1367911 h 1581880"/>
              <a:gd name="connsiteX4" fmla="*/ 1456277 w 1458842"/>
              <a:gd name="connsiteY4" fmla="*/ 681157 h 1581880"/>
              <a:gd name="connsiteX5" fmla="*/ 1166803 w 1458842"/>
              <a:gd name="connsiteY5" fmla="*/ 105739 h 1581880"/>
              <a:gd name="connsiteX6" fmla="*/ 480889 w 1458842"/>
              <a:gd name="connsiteY6" fmla="*/ 38473 h 1581880"/>
              <a:gd name="connsiteX7" fmla="*/ 41126 w 1458842"/>
              <a:gd name="connsiteY7" fmla="*/ 530936 h 158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8842" h="1581880">
                <a:moveTo>
                  <a:pt x="41126" y="530936"/>
                </a:moveTo>
                <a:cubicBezTo>
                  <a:pt x="-13102" y="727279"/>
                  <a:pt x="-23156" y="1003744"/>
                  <a:pt x="69355" y="1177848"/>
                </a:cubicBezTo>
                <a:cubicBezTo>
                  <a:pt x="161866" y="1351953"/>
                  <a:pt x="396747" y="1543886"/>
                  <a:pt x="596194" y="1575563"/>
                </a:cubicBezTo>
                <a:cubicBezTo>
                  <a:pt x="795641" y="1607240"/>
                  <a:pt x="1122691" y="1516979"/>
                  <a:pt x="1266038" y="1367911"/>
                </a:cubicBezTo>
                <a:cubicBezTo>
                  <a:pt x="1409385" y="1218843"/>
                  <a:pt x="1472816" y="891519"/>
                  <a:pt x="1456277" y="681157"/>
                </a:cubicBezTo>
                <a:cubicBezTo>
                  <a:pt x="1439738" y="470795"/>
                  <a:pt x="1335526" y="235700"/>
                  <a:pt x="1166803" y="105739"/>
                </a:cubicBezTo>
                <a:cubicBezTo>
                  <a:pt x="1010663" y="-2717"/>
                  <a:pt x="668502" y="-32393"/>
                  <a:pt x="480889" y="38473"/>
                </a:cubicBezTo>
                <a:cubicBezTo>
                  <a:pt x="293276" y="109339"/>
                  <a:pt x="95354" y="334593"/>
                  <a:pt x="41126" y="53093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2">
            <a:extLst>
              <a:ext uri="{FF2B5EF4-FFF2-40B4-BE49-F238E27FC236}">
                <a16:creationId xmlns:a16="http://schemas.microsoft.com/office/drawing/2014/main" id="{69C11463-76D9-83D2-14F6-879EE5DD7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5824" y="1711793"/>
            <a:ext cx="3475365" cy="3381685"/>
          </a:xfrm>
          <a:custGeom>
            <a:avLst/>
            <a:gdLst>
              <a:gd name="connsiteX0" fmla="*/ 66240 w 1495757"/>
              <a:gd name="connsiteY0" fmla="*/ 1054656 h 1666165"/>
              <a:gd name="connsiteX1" fmla="*/ 228925 w 1495757"/>
              <a:gd name="connsiteY1" fmla="*/ 1307098 h 1666165"/>
              <a:gd name="connsiteX2" fmla="*/ 397220 w 1495757"/>
              <a:gd name="connsiteY2" fmla="*/ 1542710 h 1666165"/>
              <a:gd name="connsiteX3" fmla="*/ 834785 w 1495757"/>
              <a:gd name="connsiteY3" fmla="*/ 1666126 h 1666165"/>
              <a:gd name="connsiteX4" fmla="*/ 1339669 w 1495757"/>
              <a:gd name="connsiteY4" fmla="*/ 1531491 h 1666165"/>
              <a:gd name="connsiteX5" fmla="*/ 1446255 w 1495757"/>
              <a:gd name="connsiteY5" fmla="*/ 1189292 h 1666165"/>
              <a:gd name="connsiteX6" fmla="*/ 1491134 w 1495757"/>
              <a:gd name="connsiteY6" fmla="*/ 779775 h 1666165"/>
              <a:gd name="connsiteX7" fmla="*/ 1339669 w 1495757"/>
              <a:gd name="connsiteY7" fmla="*/ 420747 h 1666165"/>
              <a:gd name="connsiteX8" fmla="*/ 1148935 w 1495757"/>
              <a:gd name="connsiteY8" fmla="*/ 123427 h 1666165"/>
              <a:gd name="connsiteX9" fmla="*/ 941372 w 1495757"/>
              <a:gd name="connsiteY9" fmla="*/ 11 h 1666165"/>
              <a:gd name="connsiteX10" fmla="*/ 554294 w 1495757"/>
              <a:gd name="connsiteY10" fmla="*/ 129037 h 1666165"/>
              <a:gd name="connsiteX11" fmla="*/ 189656 w 1495757"/>
              <a:gd name="connsiteY11" fmla="*/ 375869 h 1666165"/>
              <a:gd name="connsiteX12" fmla="*/ 15752 w 1495757"/>
              <a:gd name="connsiteY12" fmla="*/ 594652 h 1666165"/>
              <a:gd name="connsiteX13" fmla="*/ 15752 w 1495757"/>
              <a:gd name="connsiteY13" fmla="*/ 880752 h 1666165"/>
              <a:gd name="connsiteX14" fmla="*/ 66240 w 1495757"/>
              <a:gd name="connsiteY14" fmla="*/ 1054656 h 1666165"/>
              <a:gd name="connsiteX0" fmla="*/ 56549 w 1486066"/>
              <a:gd name="connsiteY0" fmla="*/ 1054656 h 1666165"/>
              <a:gd name="connsiteX1" fmla="*/ 219234 w 1486066"/>
              <a:gd name="connsiteY1" fmla="*/ 1307098 h 1666165"/>
              <a:gd name="connsiteX2" fmla="*/ 387529 w 1486066"/>
              <a:gd name="connsiteY2" fmla="*/ 1542710 h 1666165"/>
              <a:gd name="connsiteX3" fmla="*/ 825094 w 1486066"/>
              <a:gd name="connsiteY3" fmla="*/ 1666126 h 1666165"/>
              <a:gd name="connsiteX4" fmla="*/ 1329978 w 1486066"/>
              <a:gd name="connsiteY4" fmla="*/ 1531491 h 1666165"/>
              <a:gd name="connsiteX5" fmla="*/ 1436564 w 1486066"/>
              <a:gd name="connsiteY5" fmla="*/ 1189292 h 1666165"/>
              <a:gd name="connsiteX6" fmla="*/ 1481443 w 1486066"/>
              <a:gd name="connsiteY6" fmla="*/ 779775 h 1666165"/>
              <a:gd name="connsiteX7" fmla="*/ 1329978 w 1486066"/>
              <a:gd name="connsiteY7" fmla="*/ 420747 h 1666165"/>
              <a:gd name="connsiteX8" fmla="*/ 1139244 w 1486066"/>
              <a:gd name="connsiteY8" fmla="*/ 123427 h 1666165"/>
              <a:gd name="connsiteX9" fmla="*/ 931681 w 1486066"/>
              <a:gd name="connsiteY9" fmla="*/ 11 h 1666165"/>
              <a:gd name="connsiteX10" fmla="*/ 544603 w 1486066"/>
              <a:gd name="connsiteY10" fmla="*/ 129037 h 1666165"/>
              <a:gd name="connsiteX11" fmla="*/ 179965 w 1486066"/>
              <a:gd name="connsiteY11" fmla="*/ 375869 h 1666165"/>
              <a:gd name="connsiteX12" fmla="*/ 6061 w 1486066"/>
              <a:gd name="connsiteY12" fmla="*/ 594652 h 1666165"/>
              <a:gd name="connsiteX13" fmla="*/ 56549 w 1486066"/>
              <a:gd name="connsiteY13" fmla="*/ 1054656 h 1666165"/>
              <a:gd name="connsiteX0" fmla="*/ 0 w 1480005"/>
              <a:gd name="connsiteY0" fmla="*/ 594652 h 1666165"/>
              <a:gd name="connsiteX1" fmla="*/ 213173 w 1480005"/>
              <a:gd name="connsiteY1" fmla="*/ 1307098 h 1666165"/>
              <a:gd name="connsiteX2" fmla="*/ 381468 w 1480005"/>
              <a:gd name="connsiteY2" fmla="*/ 1542710 h 1666165"/>
              <a:gd name="connsiteX3" fmla="*/ 819033 w 1480005"/>
              <a:gd name="connsiteY3" fmla="*/ 1666126 h 1666165"/>
              <a:gd name="connsiteX4" fmla="*/ 1323917 w 1480005"/>
              <a:gd name="connsiteY4" fmla="*/ 1531491 h 1666165"/>
              <a:gd name="connsiteX5" fmla="*/ 1430503 w 1480005"/>
              <a:gd name="connsiteY5" fmla="*/ 1189292 h 1666165"/>
              <a:gd name="connsiteX6" fmla="*/ 1475382 w 1480005"/>
              <a:gd name="connsiteY6" fmla="*/ 779775 h 1666165"/>
              <a:gd name="connsiteX7" fmla="*/ 1323917 w 1480005"/>
              <a:gd name="connsiteY7" fmla="*/ 420747 h 1666165"/>
              <a:gd name="connsiteX8" fmla="*/ 1133183 w 1480005"/>
              <a:gd name="connsiteY8" fmla="*/ 123427 h 1666165"/>
              <a:gd name="connsiteX9" fmla="*/ 925620 w 1480005"/>
              <a:gd name="connsiteY9" fmla="*/ 11 h 1666165"/>
              <a:gd name="connsiteX10" fmla="*/ 538542 w 1480005"/>
              <a:gd name="connsiteY10" fmla="*/ 129037 h 1666165"/>
              <a:gd name="connsiteX11" fmla="*/ 173904 w 1480005"/>
              <a:gd name="connsiteY11" fmla="*/ 375869 h 1666165"/>
              <a:gd name="connsiteX12" fmla="*/ 0 w 1480005"/>
              <a:gd name="connsiteY12" fmla="*/ 594652 h 1666165"/>
              <a:gd name="connsiteX0" fmla="*/ 14219 w 1494224"/>
              <a:gd name="connsiteY0" fmla="*/ 594652 h 1666165"/>
              <a:gd name="connsiteX1" fmla="*/ 227392 w 1494224"/>
              <a:gd name="connsiteY1" fmla="*/ 1307098 h 1666165"/>
              <a:gd name="connsiteX2" fmla="*/ 395687 w 1494224"/>
              <a:gd name="connsiteY2" fmla="*/ 1542710 h 1666165"/>
              <a:gd name="connsiteX3" fmla="*/ 833252 w 1494224"/>
              <a:gd name="connsiteY3" fmla="*/ 1666126 h 1666165"/>
              <a:gd name="connsiteX4" fmla="*/ 1338136 w 1494224"/>
              <a:gd name="connsiteY4" fmla="*/ 1531491 h 1666165"/>
              <a:gd name="connsiteX5" fmla="*/ 1444722 w 1494224"/>
              <a:gd name="connsiteY5" fmla="*/ 1189292 h 1666165"/>
              <a:gd name="connsiteX6" fmla="*/ 1489601 w 1494224"/>
              <a:gd name="connsiteY6" fmla="*/ 779775 h 1666165"/>
              <a:gd name="connsiteX7" fmla="*/ 1338136 w 1494224"/>
              <a:gd name="connsiteY7" fmla="*/ 420747 h 1666165"/>
              <a:gd name="connsiteX8" fmla="*/ 1147402 w 1494224"/>
              <a:gd name="connsiteY8" fmla="*/ 123427 h 1666165"/>
              <a:gd name="connsiteX9" fmla="*/ 939839 w 1494224"/>
              <a:gd name="connsiteY9" fmla="*/ 11 h 1666165"/>
              <a:gd name="connsiteX10" fmla="*/ 552761 w 1494224"/>
              <a:gd name="connsiteY10" fmla="*/ 129037 h 1666165"/>
              <a:gd name="connsiteX11" fmla="*/ 188123 w 1494224"/>
              <a:gd name="connsiteY11" fmla="*/ 375869 h 1666165"/>
              <a:gd name="connsiteX12" fmla="*/ 14219 w 1494224"/>
              <a:gd name="connsiteY12" fmla="*/ 594652 h 1666165"/>
              <a:gd name="connsiteX0" fmla="*/ 9077 w 1489082"/>
              <a:gd name="connsiteY0" fmla="*/ 594652 h 1666165"/>
              <a:gd name="connsiteX1" fmla="*/ 222250 w 1489082"/>
              <a:gd name="connsiteY1" fmla="*/ 1307098 h 1666165"/>
              <a:gd name="connsiteX2" fmla="*/ 390545 w 1489082"/>
              <a:gd name="connsiteY2" fmla="*/ 1542710 h 1666165"/>
              <a:gd name="connsiteX3" fmla="*/ 828110 w 1489082"/>
              <a:gd name="connsiteY3" fmla="*/ 1666126 h 1666165"/>
              <a:gd name="connsiteX4" fmla="*/ 1332994 w 1489082"/>
              <a:gd name="connsiteY4" fmla="*/ 1531491 h 1666165"/>
              <a:gd name="connsiteX5" fmla="*/ 1439580 w 1489082"/>
              <a:gd name="connsiteY5" fmla="*/ 1189292 h 1666165"/>
              <a:gd name="connsiteX6" fmla="*/ 1484459 w 1489082"/>
              <a:gd name="connsiteY6" fmla="*/ 779775 h 1666165"/>
              <a:gd name="connsiteX7" fmla="*/ 1332994 w 1489082"/>
              <a:gd name="connsiteY7" fmla="*/ 420747 h 1666165"/>
              <a:gd name="connsiteX8" fmla="*/ 1142260 w 1489082"/>
              <a:gd name="connsiteY8" fmla="*/ 123427 h 1666165"/>
              <a:gd name="connsiteX9" fmla="*/ 934697 w 1489082"/>
              <a:gd name="connsiteY9" fmla="*/ 11 h 1666165"/>
              <a:gd name="connsiteX10" fmla="*/ 547619 w 1489082"/>
              <a:gd name="connsiteY10" fmla="*/ 129037 h 1666165"/>
              <a:gd name="connsiteX11" fmla="*/ 9077 w 1489082"/>
              <a:gd name="connsiteY11" fmla="*/ 594652 h 1666165"/>
              <a:gd name="connsiteX0" fmla="*/ 9077 w 1501902"/>
              <a:gd name="connsiteY0" fmla="*/ 594652 h 1666165"/>
              <a:gd name="connsiteX1" fmla="*/ 222250 w 1501902"/>
              <a:gd name="connsiteY1" fmla="*/ 1307098 h 1666165"/>
              <a:gd name="connsiteX2" fmla="*/ 390545 w 1501902"/>
              <a:gd name="connsiteY2" fmla="*/ 1542710 h 1666165"/>
              <a:gd name="connsiteX3" fmla="*/ 828110 w 1501902"/>
              <a:gd name="connsiteY3" fmla="*/ 1666126 h 1666165"/>
              <a:gd name="connsiteX4" fmla="*/ 1332994 w 1501902"/>
              <a:gd name="connsiteY4" fmla="*/ 1531491 h 1666165"/>
              <a:gd name="connsiteX5" fmla="*/ 1439580 w 1501902"/>
              <a:gd name="connsiteY5" fmla="*/ 1189292 h 1666165"/>
              <a:gd name="connsiteX6" fmla="*/ 1484459 w 1501902"/>
              <a:gd name="connsiteY6" fmla="*/ 779775 h 1666165"/>
              <a:gd name="connsiteX7" fmla="*/ 1142260 w 1501902"/>
              <a:gd name="connsiteY7" fmla="*/ 123427 h 1666165"/>
              <a:gd name="connsiteX8" fmla="*/ 934697 w 1501902"/>
              <a:gd name="connsiteY8" fmla="*/ 11 h 1666165"/>
              <a:gd name="connsiteX9" fmla="*/ 547619 w 1501902"/>
              <a:gd name="connsiteY9" fmla="*/ 129037 h 1666165"/>
              <a:gd name="connsiteX10" fmla="*/ 9077 w 1501902"/>
              <a:gd name="connsiteY10" fmla="*/ 594652 h 1666165"/>
              <a:gd name="connsiteX0" fmla="*/ 9077 w 1491891"/>
              <a:gd name="connsiteY0" fmla="*/ 594652 h 1666165"/>
              <a:gd name="connsiteX1" fmla="*/ 222250 w 1491891"/>
              <a:gd name="connsiteY1" fmla="*/ 1307098 h 1666165"/>
              <a:gd name="connsiteX2" fmla="*/ 390545 w 1491891"/>
              <a:gd name="connsiteY2" fmla="*/ 1542710 h 1666165"/>
              <a:gd name="connsiteX3" fmla="*/ 828110 w 1491891"/>
              <a:gd name="connsiteY3" fmla="*/ 1666126 h 1666165"/>
              <a:gd name="connsiteX4" fmla="*/ 1332994 w 1491891"/>
              <a:gd name="connsiteY4" fmla="*/ 1531491 h 1666165"/>
              <a:gd name="connsiteX5" fmla="*/ 1484459 w 1491891"/>
              <a:gd name="connsiteY5" fmla="*/ 779775 h 1666165"/>
              <a:gd name="connsiteX6" fmla="*/ 1142260 w 1491891"/>
              <a:gd name="connsiteY6" fmla="*/ 123427 h 1666165"/>
              <a:gd name="connsiteX7" fmla="*/ 934697 w 1491891"/>
              <a:gd name="connsiteY7" fmla="*/ 11 h 1666165"/>
              <a:gd name="connsiteX8" fmla="*/ 547619 w 1491891"/>
              <a:gd name="connsiteY8" fmla="*/ 129037 h 1666165"/>
              <a:gd name="connsiteX9" fmla="*/ 9077 w 1491891"/>
              <a:gd name="connsiteY9" fmla="*/ 594652 h 1666165"/>
              <a:gd name="connsiteX0" fmla="*/ 10852 w 1493666"/>
              <a:gd name="connsiteY0" fmla="*/ 594652 h 1666169"/>
              <a:gd name="connsiteX1" fmla="*/ 183580 w 1493666"/>
              <a:gd name="connsiteY1" fmla="*/ 1268412 h 1666169"/>
              <a:gd name="connsiteX2" fmla="*/ 392320 w 1493666"/>
              <a:gd name="connsiteY2" fmla="*/ 1542710 h 1666169"/>
              <a:gd name="connsiteX3" fmla="*/ 829885 w 1493666"/>
              <a:gd name="connsiteY3" fmla="*/ 1666126 h 1666169"/>
              <a:gd name="connsiteX4" fmla="*/ 1334769 w 1493666"/>
              <a:gd name="connsiteY4" fmla="*/ 1531491 h 1666169"/>
              <a:gd name="connsiteX5" fmla="*/ 1486234 w 1493666"/>
              <a:gd name="connsiteY5" fmla="*/ 779775 h 1666169"/>
              <a:gd name="connsiteX6" fmla="*/ 1144035 w 1493666"/>
              <a:gd name="connsiteY6" fmla="*/ 123427 h 1666169"/>
              <a:gd name="connsiteX7" fmla="*/ 936472 w 1493666"/>
              <a:gd name="connsiteY7" fmla="*/ 11 h 1666169"/>
              <a:gd name="connsiteX8" fmla="*/ 549394 w 1493666"/>
              <a:gd name="connsiteY8" fmla="*/ 129037 h 1666169"/>
              <a:gd name="connsiteX9" fmla="*/ 10852 w 1493666"/>
              <a:gd name="connsiteY9" fmla="*/ 594652 h 1666169"/>
              <a:gd name="connsiteX0" fmla="*/ 13894 w 1496708"/>
              <a:gd name="connsiteY0" fmla="*/ 594652 h 1666169"/>
              <a:gd name="connsiteX1" fmla="*/ 140902 w 1496708"/>
              <a:gd name="connsiteY1" fmla="*/ 1268412 h 1666169"/>
              <a:gd name="connsiteX2" fmla="*/ 395362 w 1496708"/>
              <a:gd name="connsiteY2" fmla="*/ 1542710 h 1666169"/>
              <a:gd name="connsiteX3" fmla="*/ 832927 w 1496708"/>
              <a:gd name="connsiteY3" fmla="*/ 1666126 h 1666169"/>
              <a:gd name="connsiteX4" fmla="*/ 1337811 w 1496708"/>
              <a:gd name="connsiteY4" fmla="*/ 1531491 h 1666169"/>
              <a:gd name="connsiteX5" fmla="*/ 1489276 w 1496708"/>
              <a:gd name="connsiteY5" fmla="*/ 779775 h 1666169"/>
              <a:gd name="connsiteX6" fmla="*/ 1147077 w 1496708"/>
              <a:gd name="connsiteY6" fmla="*/ 123427 h 1666169"/>
              <a:gd name="connsiteX7" fmla="*/ 939514 w 1496708"/>
              <a:gd name="connsiteY7" fmla="*/ 11 h 1666169"/>
              <a:gd name="connsiteX8" fmla="*/ 552436 w 1496708"/>
              <a:gd name="connsiteY8" fmla="*/ 129037 h 1666169"/>
              <a:gd name="connsiteX9" fmla="*/ 13894 w 1496708"/>
              <a:gd name="connsiteY9" fmla="*/ 594652 h 1666169"/>
              <a:gd name="connsiteX0" fmla="*/ 13894 w 1493356"/>
              <a:gd name="connsiteY0" fmla="*/ 594652 h 1666169"/>
              <a:gd name="connsiteX1" fmla="*/ 140902 w 1493356"/>
              <a:gd name="connsiteY1" fmla="*/ 1268412 h 1666169"/>
              <a:gd name="connsiteX2" fmla="*/ 395362 w 1493356"/>
              <a:gd name="connsiteY2" fmla="*/ 1542710 h 1666169"/>
              <a:gd name="connsiteX3" fmla="*/ 832927 w 1493356"/>
              <a:gd name="connsiteY3" fmla="*/ 1666126 h 1666169"/>
              <a:gd name="connsiteX4" fmla="*/ 1337811 w 1493356"/>
              <a:gd name="connsiteY4" fmla="*/ 1531491 h 1666169"/>
              <a:gd name="connsiteX5" fmla="*/ 1489276 w 1493356"/>
              <a:gd name="connsiteY5" fmla="*/ 779775 h 1666169"/>
              <a:gd name="connsiteX6" fmla="*/ 1210382 w 1493356"/>
              <a:gd name="connsiteY6" fmla="*/ 123427 h 1666169"/>
              <a:gd name="connsiteX7" fmla="*/ 939514 w 1493356"/>
              <a:gd name="connsiteY7" fmla="*/ 11 h 1666169"/>
              <a:gd name="connsiteX8" fmla="*/ 552436 w 1493356"/>
              <a:gd name="connsiteY8" fmla="*/ 129037 h 1666169"/>
              <a:gd name="connsiteX9" fmla="*/ 13894 w 1493356"/>
              <a:gd name="connsiteY9" fmla="*/ 594652 h 1666169"/>
              <a:gd name="connsiteX0" fmla="*/ 13894 w 1492733"/>
              <a:gd name="connsiteY0" fmla="*/ 594652 h 1666935"/>
              <a:gd name="connsiteX1" fmla="*/ 140902 w 1492733"/>
              <a:gd name="connsiteY1" fmla="*/ 1268412 h 1666935"/>
              <a:gd name="connsiteX2" fmla="*/ 395362 w 1492733"/>
              <a:gd name="connsiteY2" fmla="*/ 1542710 h 1666935"/>
              <a:gd name="connsiteX3" fmla="*/ 832927 w 1492733"/>
              <a:gd name="connsiteY3" fmla="*/ 1666126 h 1666935"/>
              <a:gd name="connsiteX4" fmla="*/ 1330777 w 1492733"/>
              <a:gd name="connsiteY4" fmla="*/ 1489288 h 1666935"/>
              <a:gd name="connsiteX5" fmla="*/ 1489276 w 1492733"/>
              <a:gd name="connsiteY5" fmla="*/ 779775 h 1666935"/>
              <a:gd name="connsiteX6" fmla="*/ 1210382 w 1492733"/>
              <a:gd name="connsiteY6" fmla="*/ 123427 h 1666935"/>
              <a:gd name="connsiteX7" fmla="*/ 939514 w 1492733"/>
              <a:gd name="connsiteY7" fmla="*/ 11 h 1666935"/>
              <a:gd name="connsiteX8" fmla="*/ 552436 w 1492733"/>
              <a:gd name="connsiteY8" fmla="*/ 129037 h 1666935"/>
              <a:gd name="connsiteX9" fmla="*/ 13894 w 1492733"/>
              <a:gd name="connsiteY9" fmla="*/ 594652 h 1666935"/>
              <a:gd name="connsiteX0" fmla="*/ 13894 w 1492733"/>
              <a:gd name="connsiteY0" fmla="*/ 539375 h 1611658"/>
              <a:gd name="connsiteX1" fmla="*/ 140902 w 1492733"/>
              <a:gd name="connsiteY1" fmla="*/ 1213135 h 1611658"/>
              <a:gd name="connsiteX2" fmla="*/ 395362 w 1492733"/>
              <a:gd name="connsiteY2" fmla="*/ 1487433 h 1611658"/>
              <a:gd name="connsiteX3" fmla="*/ 832927 w 1492733"/>
              <a:gd name="connsiteY3" fmla="*/ 1610849 h 1611658"/>
              <a:gd name="connsiteX4" fmla="*/ 1330777 w 1492733"/>
              <a:gd name="connsiteY4" fmla="*/ 1434011 h 1611658"/>
              <a:gd name="connsiteX5" fmla="*/ 1489276 w 1492733"/>
              <a:gd name="connsiteY5" fmla="*/ 724498 h 1611658"/>
              <a:gd name="connsiteX6" fmla="*/ 1210382 w 1492733"/>
              <a:gd name="connsiteY6" fmla="*/ 68150 h 1611658"/>
              <a:gd name="connsiteX7" fmla="*/ 552436 w 1492733"/>
              <a:gd name="connsiteY7" fmla="*/ 73760 h 1611658"/>
              <a:gd name="connsiteX8" fmla="*/ 13894 w 1492733"/>
              <a:gd name="connsiteY8" fmla="*/ 539375 h 1611658"/>
              <a:gd name="connsiteX0" fmla="*/ 22437 w 1501276"/>
              <a:gd name="connsiteY0" fmla="*/ 539375 h 1620865"/>
              <a:gd name="connsiteX1" fmla="*/ 149445 w 1501276"/>
              <a:gd name="connsiteY1" fmla="*/ 1213135 h 1620865"/>
              <a:gd name="connsiteX2" fmla="*/ 841470 w 1501276"/>
              <a:gd name="connsiteY2" fmla="*/ 1610849 h 1620865"/>
              <a:gd name="connsiteX3" fmla="*/ 1339320 w 1501276"/>
              <a:gd name="connsiteY3" fmla="*/ 1434011 h 1620865"/>
              <a:gd name="connsiteX4" fmla="*/ 1497819 w 1501276"/>
              <a:gd name="connsiteY4" fmla="*/ 724498 h 1620865"/>
              <a:gd name="connsiteX5" fmla="*/ 1218925 w 1501276"/>
              <a:gd name="connsiteY5" fmla="*/ 68150 h 1620865"/>
              <a:gd name="connsiteX6" fmla="*/ 560979 w 1501276"/>
              <a:gd name="connsiteY6" fmla="*/ 73760 h 1620865"/>
              <a:gd name="connsiteX7" fmla="*/ 22437 w 1501276"/>
              <a:gd name="connsiteY7" fmla="*/ 539375 h 1620865"/>
              <a:gd name="connsiteX0" fmla="*/ 18441 w 1498582"/>
              <a:gd name="connsiteY0" fmla="*/ 539375 h 1620866"/>
              <a:gd name="connsiteX1" fmla="*/ 145449 w 1498582"/>
              <a:gd name="connsiteY1" fmla="*/ 1213135 h 1620866"/>
              <a:gd name="connsiteX2" fmla="*/ 672288 w 1498582"/>
              <a:gd name="connsiteY2" fmla="*/ 1610850 h 1620866"/>
              <a:gd name="connsiteX3" fmla="*/ 1335324 w 1498582"/>
              <a:gd name="connsiteY3" fmla="*/ 1434011 h 1620866"/>
              <a:gd name="connsiteX4" fmla="*/ 1493823 w 1498582"/>
              <a:gd name="connsiteY4" fmla="*/ 724498 h 1620866"/>
              <a:gd name="connsiteX5" fmla="*/ 1214929 w 1498582"/>
              <a:gd name="connsiteY5" fmla="*/ 68150 h 1620866"/>
              <a:gd name="connsiteX6" fmla="*/ 556983 w 1498582"/>
              <a:gd name="connsiteY6" fmla="*/ 73760 h 1620866"/>
              <a:gd name="connsiteX7" fmla="*/ 18441 w 1498582"/>
              <a:gd name="connsiteY7" fmla="*/ 539375 h 1620866"/>
              <a:gd name="connsiteX0" fmla="*/ 18441 w 1502750"/>
              <a:gd name="connsiteY0" fmla="*/ 539375 h 1618556"/>
              <a:gd name="connsiteX1" fmla="*/ 145449 w 1502750"/>
              <a:gd name="connsiteY1" fmla="*/ 1213135 h 1618556"/>
              <a:gd name="connsiteX2" fmla="*/ 672288 w 1502750"/>
              <a:gd name="connsiteY2" fmla="*/ 1610850 h 1618556"/>
              <a:gd name="connsiteX3" fmla="*/ 1361406 w 1502750"/>
              <a:gd name="connsiteY3" fmla="*/ 1416622 h 1618556"/>
              <a:gd name="connsiteX4" fmla="*/ 1493823 w 1502750"/>
              <a:gd name="connsiteY4" fmla="*/ 724498 h 1618556"/>
              <a:gd name="connsiteX5" fmla="*/ 1214929 w 1502750"/>
              <a:gd name="connsiteY5" fmla="*/ 68150 h 1618556"/>
              <a:gd name="connsiteX6" fmla="*/ 556983 w 1502750"/>
              <a:gd name="connsiteY6" fmla="*/ 73760 h 1618556"/>
              <a:gd name="connsiteX7" fmla="*/ 18441 w 1502750"/>
              <a:gd name="connsiteY7" fmla="*/ 539375 h 1618556"/>
              <a:gd name="connsiteX0" fmla="*/ 18441 w 1502157"/>
              <a:gd name="connsiteY0" fmla="*/ 500120 h 1579301"/>
              <a:gd name="connsiteX1" fmla="*/ 145449 w 1502157"/>
              <a:gd name="connsiteY1" fmla="*/ 1173880 h 1579301"/>
              <a:gd name="connsiteX2" fmla="*/ 672288 w 1502157"/>
              <a:gd name="connsiteY2" fmla="*/ 1571595 h 1579301"/>
              <a:gd name="connsiteX3" fmla="*/ 1361406 w 1502157"/>
              <a:gd name="connsiteY3" fmla="*/ 1377367 h 1579301"/>
              <a:gd name="connsiteX4" fmla="*/ 1493823 w 1502157"/>
              <a:gd name="connsiteY4" fmla="*/ 685243 h 1579301"/>
              <a:gd name="connsiteX5" fmla="*/ 1223623 w 1502157"/>
              <a:gd name="connsiteY5" fmla="*/ 107141 h 1579301"/>
              <a:gd name="connsiteX6" fmla="*/ 556983 w 1502157"/>
              <a:gd name="connsiteY6" fmla="*/ 34505 h 1579301"/>
              <a:gd name="connsiteX7" fmla="*/ 18441 w 1502157"/>
              <a:gd name="connsiteY7" fmla="*/ 500120 h 1579301"/>
              <a:gd name="connsiteX0" fmla="*/ 41126 w 1426063"/>
              <a:gd name="connsiteY0" fmla="*/ 528950 h 1581283"/>
              <a:gd name="connsiteX1" fmla="*/ 69355 w 1426063"/>
              <a:gd name="connsiteY1" fmla="*/ 1175862 h 1581283"/>
              <a:gd name="connsiteX2" fmla="*/ 596194 w 1426063"/>
              <a:gd name="connsiteY2" fmla="*/ 1573577 h 1581283"/>
              <a:gd name="connsiteX3" fmla="*/ 1285312 w 1426063"/>
              <a:gd name="connsiteY3" fmla="*/ 1379349 h 1581283"/>
              <a:gd name="connsiteX4" fmla="*/ 1417729 w 1426063"/>
              <a:gd name="connsiteY4" fmla="*/ 687225 h 1581283"/>
              <a:gd name="connsiteX5" fmla="*/ 1147529 w 1426063"/>
              <a:gd name="connsiteY5" fmla="*/ 109123 h 1581283"/>
              <a:gd name="connsiteX6" fmla="*/ 480889 w 1426063"/>
              <a:gd name="connsiteY6" fmla="*/ 36487 h 1581283"/>
              <a:gd name="connsiteX7" fmla="*/ 41126 w 1426063"/>
              <a:gd name="connsiteY7" fmla="*/ 528950 h 1581283"/>
              <a:gd name="connsiteX0" fmla="*/ 41126 w 1422860"/>
              <a:gd name="connsiteY0" fmla="*/ 528950 h 1579832"/>
              <a:gd name="connsiteX1" fmla="*/ 69355 w 1422860"/>
              <a:gd name="connsiteY1" fmla="*/ 1175862 h 1579832"/>
              <a:gd name="connsiteX2" fmla="*/ 596194 w 1422860"/>
              <a:gd name="connsiteY2" fmla="*/ 1573577 h 1579832"/>
              <a:gd name="connsiteX3" fmla="*/ 1266038 w 1422860"/>
              <a:gd name="connsiteY3" fmla="*/ 1365925 h 1579832"/>
              <a:gd name="connsiteX4" fmla="*/ 1417729 w 1422860"/>
              <a:gd name="connsiteY4" fmla="*/ 687225 h 1579832"/>
              <a:gd name="connsiteX5" fmla="*/ 1147529 w 1422860"/>
              <a:gd name="connsiteY5" fmla="*/ 109123 h 1579832"/>
              <a:gd name="connsiteX6" fmla="*/ 480889 w 1422860"/>
              <a:gd name="connsiteY6" fmla="*/ 36487 h 1579832"/>
              <a:gd name="connsiteX7" fmla="*/ 41126 w 1422860"/>
              <a:gd name="connsiteY7" fmla="*/ 528950 h 1579832"/>
              <a:gd name="connsiteX0" fmla="*/ 41126 w 1422860"/>
              <a:gd name="connsiteY0" fmla="*/ 528950 h 1579832"/>
              <a:gd name="connsiteX1" fmla="*/ 69355 w 1422860"/>
              <a:gd name="connsiteY1" fmla="*/ 1175862 h 1579832"/>
              <a:gd name="connsiteX2" fmla="*/ 596194 w 1422860"/>
              <a:gd name="connsiteY2" fmla="*/ 1573577 h 1579832"/>
              <a:gd name="connsiteX3" fmla="*/ 1266038 w 1422860"/>
              <a:gd name="connsiteY3" fmla="*/ 1365925 h 1579832"/>
              <a:gd name="connsiteX4" fmla="*/ 1417729 w 1422860"/>
              <a:gd name="connsiteY4" fmla="*/ 687225 h 1579832"/>
              <a:gd name="connsiteX5" fmla="*/ 1147529 w 1422860"/>
              <a:gd name="connsiteY5" fmla="*/ 109123 h 1579832"/>
              <a:gd name="connsiteX6" fmla="*/ 480889 w 1422860"/>
              <a:gd name="connsiteY6" fmla="*/ 36487 h 1579832"/>
              <a:gd name="connsiteX7" fmla="*/ 41126 w 1422860"/>
              <a:gd name="connsiteY7" fmla="*/ 528950 h 1579832"/>
              <a:gd name="connsiteX0" fmla="*/ 41126 w 1421757"/>
              <a:gd name="connsiteY0" fmla="*/ 530936 h 1581818"/>
              <a:gd name="connsiteX1" fmla="*/ 69355 w 1421757"/>
              <a:gd name="connsiteY1" fmla="*/ 1177848 h 1581818"/>
              <a:gd name="connsiteX2" fmla="*/ 596194 w 1421757"/>
              <a:gd name="connsiteY2" fmla="*/ 1575563 h 1581818"/>
              <a:gd name="connsiteX3" fmla="*/ 1266038 w 1421757"/>
              <a:gd name="connsiteY3" fmla="*/ 1367911 h 1581818"/>
              <a:gd name="connsiteX4" fmla="*/ 1417729 w 1421757"/>
              <a:gd name="connsiteY4" fmla="*/ 689211 h 1581818"/>
              <a:gd name="connsiteX5" fmla="*/ 1166803 w 1421757"/>
              <a:gd name="connsiteY5" fmla="*/ 105739 h 1581818"/>
              <a:gd name="connsiteX6" fmla="*/ 480889 w 1421757"/>
              <a:gd name="connsiteY6" fmla="*/ 38473 h 1581818"/>
              <a:gd name="connsiteX7" fmla="*/ 41126 w 1421757"/>
              <a:gd name="connsiteY7" fmla="*/ 530936 h 1581818"/>
              <a:gd name="connsiteX0" fmla="*/ 41126 w 1458842"/>
              <a:gd name="connsiteY0" fmla="*/ 530936 h 1581880"/>
              <a:gd name="connsiteX1" fmla="*/ 69355 w 1458842"/>
              <a:gd name="connsiteY1" fmla="*/ 1177848 h 1581880"/>
              <a:gd name="connsiteX2" fmla="*/ 596194 w 1458842"/>
              <a:gd name="connsiteY2" fmla="*/ 1575563 h 1581880"/>
              <a:gd name="connsiteX3" fmla="*/ 1266038 w 1458842"/>
              <a:gd name="connsiteY3" fmla="*/ 1367911 h 1581880"/>
              <a:gd name="connsiteX4" fmla="*/ 1456277 w 1458842"/>
              <a:gd name="connsiteY4" fmla="*/ 681157 h 1581880"/>
              <a:gd name="connsiteX5" fmla="*/ 1166803 w 1458842"/>
              <a:gd name="connsiteY5" fmla="*/ 105739 h 1581880"/>
              <a:gd name="connsiteX6" fmla="*/ 480889 w 1458842"/>
              <a:gd name="connsiteY6" fmla="*/ 38473 h 1581880"/>
              <a:gd name="connsiteX7" fmla="*/ 41126 w 1458842"/>
              <a:gd name="connsiteY7" fmla="*/ 530936 h 158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8842" h="1581880">
                <a:moveTo>
                  <a:pt x="41126" y="530936"/>
                </a:moveTo>
                <a:cubicBezTo>
                  <a:pt x="-13102" y="727279"/>
                  <a:pt x="-23156" y="1003744"/>
                  <a:pt x="69355" y="1177848"/>
                </a:cubicBezTo>
                <a:cubicBezTo>
                  <a:pt x="161866" y="1351953"/>
                  <a:pt x="396747" y="1543886"/>
                  <a:pt x="596194" y="1575563"/>
                </a:cubicBezTo>
                <a:cubicBezTo>
                  <a:pt x="795641" y="1607240"/>
                  <a:pt x="1122691" y="1516979"/>
                  <a:pt x="1266038" y="1367911"/>
                </a:cubicBezTo>
                <a:cubicBezTo>
                  <a:pt x="1409385" y="1218843"/>
                  <a:pt x="1472816" y="891519"/>
                  <a:pt x="1456277" y="681157"/>
                </a:cubicBezTo>
                <a:cubicBezTo>
                  <a:pt x="1439738" y="470795"/>
                  <a:pt x="1335526" y="235700"/>
                  <a:pt x="1166803" y="105739"/>
                </a:cubicBezTo>
                <a:cubicBezTo>
                  <a:pt x="1010663" y="-2717"/>
                  <a:pt x="668502" y="-32393"/>
                  <a:pt x="480889" y="38473"/>
                </a:cubicBezTo>
                <a:cubicBezTo>
                  <a:pt x="293276" y="109339"/>
                  <a:pt x="95354" y="334593"/>
                  <a:pt x="41126" y="530936"/>
                </a:cubicBezTo>
                <a:close/>
              </a:path>
            </a:pathLst>
          </a:custGeom>
          <a:solidFill>
            <a:schemeClr val="bg2">
              <a:lumMod val="75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4974B7-ACCA-FB63-BCCD-C06963455233}"/>
              </a:ext>
            </a:extLst>
          </p:cNvPr>
          <p:cNvSpPr>
            <a:spLocks noGrp="1"/>
          </p:cNvSpPr>
          <p:nvPr>
            <p:ph type="ctrTitle"/>
          </p:nvPr>
        </p:nvSpPr>
        <p:spPr>
          <a:xfrm>
            <a:off x="8064235" y="2144390"/>
            <a:ext cx="3058543" cy="1743212"/>
          </a:xfrm>
        </p:spPr>
        <p:txBody>
          <a:bodyPr anchor="ctr">
            <a:normAutofit/>
          </a:bodyPr>
          <a:lstStyle/>
          <a:p>
            <a:r>
              <a:rPr lang="en-US" sz="2800" dirty="0"/>
              <a:t>Managing Crucial Conversations</a:t>
            </a:r>
          </a:p>
        </p:txBody>
      </p:sp>
      <p:sp>
        <p:nvSpPr>
          <p:cNvPr id="3" name="Subtitle 2">
            <a:extLst>
              <a:ext uri="{FF2B5EF4-FFF2-40B4-BE49-F238E27FC236}">
                <a16:creationId xmlns:a16="http://schemas.microsoft.com/office/drawing/2014/main" id="{D828B1DC-6F7C-8D0F-FE81-81C41243007B}"/>
              </a:ext>
            </a:extLst>
          </p:cNvPr>
          <p:cNvSpPr>
            <a:spLocks noGrp="1"/>
          </p:cNvSpPr>
          <p:nvPr>
            <p:ph type="subTitle" idx="1"/>
          </p:nvPr>
        </p:nvSpPr>
        <p:spPr>
          <a:xfrm>
            <a:off x="8228432" y="3694859"/>
            <a:ext cx="3058542" cy="1143486"/>
          </a:xfrm>
        </p:spPr>
        <p:txBody>
          <a:bodyPr>
            <a:normAutofit/>
          </a:bodyPr>
          <a:lstStyle/>
          <a:p>
            <a:r>
              <a:rPr lang="en-US" cap="none" spc="200" dirty="0">
                <a:latin typeface="Abadi" panose="020B0604020104020204" pitchFamily="34" charset="0"/>
              </a:rPr>
              <a:t>Letty Garcia</a:t>
            </a:r>
          </a:p>
          <a:p>
            <a:r>
              <a:rPr lang="en-US" cap="none" spc="200" dirty="0">
                <a:latin typeface="Abadi" panose="020B0604020104020204" pitchFamily="34" charset="0"/>
              </a:rPr>
              <a:t>September 30, 2023</a:t>
            </a:r>
          </a:p>
        </p:txBody>
      </p:sp>
      <p:sp>
        <p:nvSpPr>
          <p:cNvPr id="15" name="Freeform: Shape 14">
            <a:extLst>
              <a:ext uri="{FF2B5EF4-FFF2-40B4-BE49-F238E27FC236}">
                <a16:creationId xmlns:a16="http://schemas.microsoft.com/office/drawing/2014/main" id="{13BA3BAD-941F-EE8D-CDE3-9730D10D5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22851" y="4332698"/>
            <a:ext cx="228254" cy="215345"/>
          </a:xfrm>
          <a:custGeom>
            <a:avLst/>
            <a:gdLst>
              <a:gd name="connsiteX0" fmla="*/ 66240 w 1495757"/>
              <a:gd name="connsiteY0" fmla="*/ 1054656 h 1666165"/>
              <a:gd name="connsiteX1" fmla="*/ 228925 w 1495757"/>
              <a:gd name="connsiteY1" fmla="*/ 1307098 h 1666165"/>
              <a:gd name="connsiteX2" fmla="*/ 397220 w 1495757"/>
              <a:gd name="connsiteY2" fmla="*/ 1542710 h 1666165"/>
              <a:gd name="connsiteX3" fmla="*/ 834785 w 1495757"/>
              <a:gd name="connsiteY3" fmla="*/ 1666126 h 1666165"/>
              <a:gd name="connsiteX4" fmla="*/ 1339669 w 1495757"/>
              <a:gd name="connsiteY4" fmla="*/ 1531491 h 1666165"/>
              <a:gd name="connsiteX5" fmla="*/ 1446255 w 1495757"/>
              <a:gd name="connsiteY5" fmla="*/ 1189292 h 1666165"/>
              <a:gd name="connsiteX6" fmla="*/ 1491134 w 1495757"/>
              <a:gd name="connsiteY6" fmla="*/ 779775 h 1666165"/>
              <a:gd name="connsiteX7" fmla="*/ 1339669 w 1495757"/>
              <a:gd name="connsiteY7" fmla="*/ 420747 h 1666165"/>
              <a:gd name="connsiteX8" fmla="*/ 1148935 w 1495757"/>
              <a:gd name="connsiteY8" fmla="*/ 123427 h 1666165"/>
              <a:gd name="connsiteX9" fmla="*/ 941372 w 1495757"/>
              <a:gd name="connsiteY9" fmla="*/ 11 h 1666165"/>
              <a:gd name="connsiteX10" fmla="*/ 554294 w 1495757"/>
              <a:gd name="connsiteY10" fmla="*/ 129037 h 1666165"/>
              <a:gd name="connsiteX11" fmla="*/ 189656 w 1495757"/>
              <a:gd name="connsiteY11" fmla="*/ 375869 h 1666165"/>
              <a:gd name="connsiteX12" fmla="*/ 15752 w 1495757"/>
              <a:gd name="connsiteY12" fmla="*/ 594652 h 1666165"/>
              <a:gd name="connsiteX13" fmla="*/ 15752 w 1495757"/>
              <a:gd name="connsiteY13" fmla="*/ 880752 h 1666165"/>
              <a:gd name="connsiteX14" fmla="*/ 66240 w 1495757"/>
              <a:gd name="connsiteY14" fmla="*/ 1054656 h 1666165"/>
              <a:gd name="connsiteX0" fmla="*/ 56549 w 1486066"/>
              <a:gd name="connsiteY0" fmla="*/ 1054656 h 1666165"/>
              <a:gd name="connsiteX1" fmla="*/ 219234 w 1486066"/>
              <a:gd name="connsiteY1" fmla="*/ 1307098 h 1666165"/>
              <a:gd name="connsiteX2" fmla="*/ 387529 w 1486066"/>
              <a:gd name="connsiteY2" fmla="*/ 1542710 h 1666165"/>
              <a:gd name="connsiteX3" fmla="*/ 825094 w 1486066"/>
              <a:gd name="connsiteY3" fmla="*/ 1666126 h 1666165"/>
              <a:gd name="connsiteX4" fmla="*/ 1329978 w 1486066"/>
              <a:gd name="connsiteY4" fmla="*/ 1531491 h 1666165"/>
              <a:gd name="connsiteX5" fmla="*/ 1436564 w 1486066"/>
              <a:gd name="connsiteY5" fmla="*/ 1189292 h 1666165"/>
              <a:gd name="connsiteX6" fmla="*/ 1481443 w 1486066"/>
              <a:gd name="connsiteY6" fmla="*/ 779775 h 1666165"/>
              <a:gd name="connsiteX7" fmla="*/ 1329978 w 1486066"/>
              <a:gd name="connsiteY7" fmla="*/ 420747 h 1666165"/>
              <a:gd name="connsiteX8" fmla="*/ 1139244 w 1486066"/>
              <a:gd name="connsiteY8" fmla="*/ 123427 h 1666165"/>
              <a:gd name="connsiteX9" fmla="*/ 931681 w 1486066"/>
              <a:gd name="connsiteY9" fmla="*/ 11 h 1666165"/>
              <a:gd name="connsiteX10" fmla="*/ 544603 w 1486066"/>
              <a:gd name="connsiteY10" fmla="*/ 129037 h 1666165"/>
              <a:gd name="connsiteX11" fmla="*/ 179965 w 1486066"/>
              <a:gd name="connsiteY11" fmla="*/ 375869 h 1666165"/>
              <a:gd name="connsiteX12" fmla="*/ 6061 w 1486066"/>
              <a:gd name="connsiteY12" fmla="*/ 594652 h 1666165"/>
              <a:gd name="connsiteX13" fmla="*/ 56549 w 1486066"/>
              <a:gd name="connsiteY13" fmla="*/ 1054656 h 1666165"/>
              <a:gd name="connsiteX0" fmla="*/ 0 w 1480005"/>
              <a:gd name="connsiteY0" fmla="*/ 594652 h 1666165"/>
              <a:gd name="connsiteX1" fmla="*/ 213173 w 1480005"/>
              <a:gd name="connsiteY1" fmla="*/ 1307098 h 1666165"/>
              <a:gd name="connsiteX2" fmla="*/ 381468 w 1480005"/>
              <a:gd name="connsiteY2" fmla="*/ 1542710 h 1666165"/>
              <a:gd name="connsiteX3" fmla="*/ 819033 w 1480005"/>
              <a:gd name="connsiteY3" fmla="*/ 1666126 h 1666165"/>
              <a:gd name="connsiteX4" fmla="*/ 1323917 w 1480005"/>
              <a:gd name="connsiteY4" fmla="*/ 1531491 h 1666165"/>
              <a:gd name="connsiteX5" fmla="*/ 1430503 w 1480005"/>
              <a:gd name="connsiteY5" fmla="*/ 1189292 h 1666165"/>
              <a:gd name="connsiteX6" fmla="*/ 1475382 w 1480005"/>
              <a:gd name="connsiteY6" fmla="*/ 779775 h 1666165"/>
              <a:gd name="connsiteX7" fmla="*/ 1323917 w 1480005"/>
              <a:gd name="connsiteY7" fmla="*/ 420747 h 1666165"/>
              <a:gd name="connsiteX8" fmla="*/ 1133183 w 1480005"/>
              <a:gd name="connsiteY8" fmla="*/ 123427 h 1666165"/>
              <a:gd name="connsiteX9" fmla="*/ 925620 w 1480005"/>
              <a:gd name="connsiteY9" fmla="*/ 11 h 1666165"/>
              <a:gd name="connsiteX10" fmla="*/ 538542 w 1480005"/>
              <a:gd name="connsiteY10" fmla="*/ 129037 h 1666165"/>
              <a:gd name="connsiteX11" fmla="*/ 173904 w 1480005"/>
              <a:gd name="connsiteY11" fmla="*/ 375869 h 1666165"/>
              <a:gd name="connsiteX12" fmla="*/ 0 w 1480005"/>
              <a:gd name="connsiteY12" fmla="*/ 594652 h 1666165"/>
              <a:gd name="connsiteX0" fmla="*/ 14219 w 1494224"/>
              <a:gd name="connsiteY0" fmla="*/ 594652 h 1666165"/>
              <a:gd name="connsiteX1" fmla="*/ 227392 w 1494224"/>
              <a:gd name="connsiteY1" fmla="*/ 1307098 h 1666165"/>
              <a:gd name="connsiteX2" fmla="*/ 395687 w 1494224"/>
              <a:gd name="connsiteY2" fmla="*/ 1542710 h 1666165"/>
              <a:gd name="connsiteX3" fmla="*/ 833252 w 1494224"/>
              <a:gd name="connsiteY3" fmla="*/ 1666126 h 1666165"/>
              <a:gd name="connsiteX4" fmla="*/ 1338136 w 1494224"/>
              <a:gd name="connsiteY4" fmla="*/ 1531491 h 1666165"/>
              <a:gd name="connsiteX5" fmla="*/ 1444722 w 1494224"/>
              <a:gd name="connsiteY5" fmla="*/ 1189292 h 1666165"/>
              <a:gd name="connsiteX6" fmla="*/ 1489601 w 1494224"/>
              <a:gd name="connsiteY6" fmla="*/ 779775 h 1666165"/>
              <a:gd name="connsiteX7" fmla="*/ 1338136 w 1494224"/>
              <a:gd name="connsiteY7" fmla="*/ 420747 h 1666165"/>
              <a:gd name="connsiteX8" fmla="*/ 1147402 w 1494224"/>
              <a:gd name="connsiteY8" fmla="*/ 123427 h 1666165"/>
              <a:gd name="connsiteX9" fmla="*/ 939839 w 1494224"/>
              <a:gd name="connsiteY9" fmla="*/ 11 h 1666165"/>
              <a:gd name="connsiteX10" fmla="*/ 552761 w 1494224"/>
              <a:gd name="connsiteY10" fmla="*/ 129037 h 1666165"/>
              <a:gd name="connsiteX11" fmla="*/ 188123 w 1494224"/>
              <a:gd name="connsiteY11" fmla="*/ 375869 h 1666165"/>
              <a:gd name="connsiteX12" fmla="*/ 14219 w 1494224"/>
              <a:gd name="connsiteY12" fmla="*/ 594652 h 1666165"/>
              <a:gd name="connsiteX0" fmla="*/ 9077 w 1489082"/>
              <a:gd name="connsiteY0" fmla="*/ 594652 h 1666165"/>
              <a:gd name="connsiteX1" fmla="*/ 222250 w 1489082"/>
              <a:gd name="connsiteY1" fmla="*/ 1307098 h 1666165"/>
              <a:gd name="connsiteX2" fmla="*/ 390545 w 1489082"/>
              <a:gd name="connsiteY2" fmla="*/ 1542710 h 1666165"/>
              <a:gd name="connsiteX3" fmla="*/ 828110 w 1489082"/>
              <a:gd name="connsiteY3" fmla="*/ 1666126 h 1666165"/>
              <a:gd name="connsiteX4" fmla="*/ 1332994 w 1489082"/>
              <a:gd name="connsiteY4" fmla="*/ 1531491 h 1666165"/>
              <a:gd name="connsiteX5" fmla="*/ 1439580 w 1489082"/>
              <a:gd name="connsiteY5" fmla="*/ 1189292 h 1666165"/>
              <a:gd name="connsiteX6" fmla="*/ 1484459 w 1489082"/>
              <a:gd name="connsiteY6" fmla="*/ 779775 h 1666165"/>
              <a:gd name="connsiteX7" fmla="*/ 1332994 w 1489082"/>
              <a:gd name="connsiteY7" fmla="*/ 420747 h 1666165"/>
              <a:gd name="connsiteX8" fmla="*/ 1142260 w 1489082"/>
              <a:gd name="connsiteY8" fmla="*/ 123427 h 1666165"/>
              <a:gd name="connsiteX9" fmla="*/ 934697 w 1489082"/>
              <a:gd name="connsiteY9" fmla="*/ 11 h 1666165"/>
              <a:gd name="connsiteX10" fmla="*/ 547619 w 1489082"/>
              <a:gd name="connsiteY10" fmla="*/ 129037 h 1666165"/>
              <a:gd name="connsiteX11" fmla="*/ 9077 w 1489082"/>
              <a:gd name="connsiteY11" fmla="*/ 594652 h 1666165"/>
              <a:gd name="connsiteX0" fmla="*/ 9077 w 1501902"/>
              <a:gd name="connsiteY0" fmla="*/ 594652 h 1666165"/>
              <a:gd name="connsiteX1" fmla="*/ 222250 w 1501902"/>
              <a:gd name="connsiteY1" fmla="*/ 1307098 h 1666165"/>
              <a:gd name="connsiteX2" fmla="*/ 390545 w 1501902"/>
              <a:gd name="connsiteY2" fmla="*/ 1542710 h 1666165"/>
              <a:gd name="connsiteX3" fmla="*/ 828110 w 1501902"/>
              <a:gd name="connsiteY3" fmla="*/ 1666126 h 1666165"/>
              <a:gd name="connsiteX4" fmla="*/ 1332994 w 1501902"/>
              <a:gd name="connsiteY4" fmla="*/ 1531491 h 1666165"/>
              <a:gd name="connsiteX5" fmla="*/ 1439580 w 1501902"/>
              <a:gd name="connsiteY5" fmla="*/ 1189292 h 1666165"/>
              <a:gd name="connsiteX6" fmla="*/ 1484459 w 1501902"/>
              <a:gd name="connsiteY6" fmla="*/ 779775 h 1666165"/>
              <a:gd name="connsiteX7" fmla="*/ 1142260 w 1501902"/>
              <a:gd name="connsiteY7" fmla="*/ 123427 h 1666165"/>
              <a:gd name="connsiteX8" fmla="*/ 934697 w 1501902"/>
              <a:gd name="connsiteY8" fmla="*/ 11 h 1666165"/>
              <a:gd name="connsiteX9" fmla="*/ 547619 w 1501902"/>
              <a:gd name="connsiteY9" fmla="*/ 129037 h 1666165"/>
              <a:gd name="connsiteX10" fmla="*/ 9077 w 1501902"/>
              <a:gd name="connsiteY10" fmla="*/ 594652 h 1666165"/>
              <a:gd name="connsiteX0" fmla="*/ 9077 w 1491891"/>
              <a:gd name="connsiteY0" fmla="*/ 594652 h 1666165"/>
              <a:gd name="connsiteX1" fmla="*/ 222250 w 1491891"/>
              <a:gd name="connsiteY1" fmla="*/ 1307098 h 1666165"/>
              <a:gd name="connsiteX2" fmla="*/ 390545 w 1491891"/>
              <a:gd name="connsiteY2" fmla="*/ 1542710 h 1666165"/>
              <a:gd name="connsiteX3" fmla="*/ 828110 w 1491891"/>
              <a:gd name="connsiteY3" fmla="*/ 1666126 h 1666165"/>
              <a:gd name="connsiteX4" fmla="*/ 1332994 w 1491891"/>
              <a:gd name="connsiteY4" fmla="*/ 1531491 h 1666165"/>
              <a:gd name="connsiteX5" fmla="*/ 1484459 w 1491891"/>
              <a:gd name="connsiteY5" fmla="*/ 779775 h 1666165"/>
              <a:gd name="connsiteX6" fmla="*/ 1142260 w 1491891"/>
              <a:gd name="connsiteY6" fmla="*/ 123427 h 1666165"/>
              <a:gd name="connsiteX7" fmla="*/ 934697 w 1491891"/>
              <a:gd name="connsiteY7" fmla="*/ 11 h 1666165"/>
              <a:gd name="connsiteX8" fmla="*/ 547619 w 1491891"/>
              <a:gd name="connsiteY8" fmla="*/ 129037 h 1666165"/>
              <a:gd name="connsiteX9" fmla="*/ 9077 w 1491891"/>
              <a:gd name="connsiteY9" fmla="*/ 594652 h 1666165"/>
              <a:gd name="connsiteX0" fmla="*/ 10852 w 1493666"/>
              <a:gd name="connsiteY0" fmla="*/ 594652 h 1666169"/>
              <a:gd name="connsiteX1" fmla="*/ 183580 w 1493666"/>
              <a:gd name="connsiteY1" fmla="*/ 1268412 h 1666169"/>
              <a:gd name="connsiteX2" fmla="*/ 392320 w 1493666"/>
              <a:gd name="connsiteY2" fmla="*/ 1542710 h 1666169"/>
              <a:gd name="connsiteX3" fmla="*/ 829885 w 1493666"/>
              <a:gd name="connsiteY3" fmla="*/ 1666126 h 1666169"/>
              <a:gd name="connsiteX4" fmla="*/ 1334769 w 1493666"/>
              <a:gd name="connsiteY4" fmla="*/ 1531491 h 1666169"/>
              <a:gd name="connsiteX5" fmla="*/ 1486234 w 1493666"/>
              <a:gd name="connsiteY5" fmla="*/ 779775 h 1666169"/>
              <a:gd name="connsiteX6" fmla="*/ 1144035 w 1493666"/>
              <a:gd name="connsiteY6" fmla="*/ 123427 h 1666169"/>
              <a:gd name="connsiteX7" fmla="*/ 936472 w 1493666"/>
              <a:gd name="connsiteY7" fmla="*/ 11 h 1666169"/>
              <a:gd name="connsiteX8" fmla="*/ 549394 w 1493666"/>
              <a:gd name="connsiteY8" fmla="*/ 129037 h 1666169"/>
              <a:gd name="connsiteX9" fmla="*/ 10852 w 1493666"/>
              <a:gd name="connsiteY9" fmla="*/ 594652 h 1666169"/>
              <a:gd name="connsiteX0" fmla="*/ 13894 w 1496708"/>
              <a:gd name="connsiteY0" fmla="*/ 594652 h 1666169"/>
              <a:gd name="connsiteX1" fmla="*/ 140902 w 1496708"/>
              <a:gd name="connsiteY1" fmla="*/ 1268412 h 1666169"/>
              <a:gd name="connsiteX2" fmla="*/ 395362 w 1496708"/>
              <a:gd name="connsiteY2" fmla="*/ 1542710 h 1666169"/>
              <a:gd name="connsiteX3" fmla="*/ 832927 w 1496708"/>
              <a:gd name="connsiteY3" fmla="*/ 1666126 h 1666169"/>
              <a:gd name="connsiteX4" fmla="*/ 1337811 w 1496708"/>
              <a:gd name="connsiteY4" fmla="*/ 1531491 h 1666169"/>
              <a:gd name="connsiteX5" fmla="*/ 1489276 w 1496708"/>
              <a:gd name="connsiteY5" fmla="*/ 779775 h 1666169"/>
              <a:gd name="connsiteX6" fmla="*/ 1147077 w 1496708"/>
              <a:gd name="connsiteY6" fmla="*/ 123427 h 1666169"/>
              <a:gd name="connsiteX7" fmla="*/ 939514 w 1496708"/>
              <a:gd name="connsiteY7" fmla="*/ 11 h 1666169"/>
              <a:gd name="connsiteX8" fmla="*/ 552436 w 1496708"/>
              <a:gd name="connsiteY8" fmla="*/ 129037 h 1666169"/>
              <a:gd name="connsiteX9" fmla="*/ 13894 w 1496708"/>
              <a:gd name="connsiteY9" fmla="*/ 594652 h 1666169"/>
              <a:gd name="connsiteX0" fmla="*/ 13894 w 1493356"/>
              <a:gd name="connsiteY0" fmla="*/ 594652 h 1666169"/>
              <a:gd name="connsiteX1" fmla="*/ 140902 w 1493356"/>
              <a:gd name="connsiteY1" fmla="*/ 1268412 h 1666169"/>
              <a:gd name="connsiteX2" fmla="*/ 395362 w 1493356"/>
              <a:gd name="connsiteY2" fmla="*/ 1542710 h 1666169"/>
              <a:gd name="connsiteX3" fmla="*/ 832927 w 1493356"/>
              <a:gd name="connsiteY3" fmla="*/ 1666126 h 1666169"/>
              <a:gd name="connsiteX4" fmla="*/ 1337811 w 1493356"/>
              <a:gd name="connsiteY4" fmla="*/ 1531491 h 1666169"/>
              <a:gd name="connsiteX5" fmla="*/ 1489276 w 1493356"/>
              <a:gd name="connsiteY5" fmla="*/ 779775 h 1666169"/>
              <a:gd name="connsiteX6" fmla="*/ 1210382 w 1493356"/>
              <a:gd name="connsiteY6" fmla="*/ 123427 h 1666169"/>
              <a:gd name="connsiteX7" fmla="*/ 939514 w 1493356"/>
              <a:gd name="connsiteY7" fmla="*/ 11 h 1666169"/>
              <a:gd name="connsiteX8" fmla="*/ 552436 w 1493356"/>
              <a:gd name="connsiteY8" fmla="*/ 129037 h 1666169"/>
              <a:gd name="connsiteX9" fmla="*/ 13894 w 1493356"/>
              <a:gd name="connsiteY9" fmla="*/ 594652 h 1666169"/>
              <a:gd name="connsiteX0" fmla="*/ 13894 w 1492733"/>
              <a:gd name="connsiteY0" fmla="*/ 594652 h 1666935"/>
              <a:gd name="connsiteX1" fmla="*/ 140902 w 1492733"/>
              <a:gd name="connsiteY1" fmla="*/ 1268412 h 1666935"/>
              <a:gd name="connsiteX2" fmla="*/ 395362 w 1492733"/>
              <a:gd name="connsiteY2" fmla="*/ 1542710 h 1666935"/>
              <a:gd name="connsiteX3" fmla="*/ 832927 w 1492733"/>
              <a:gd name="connsiteY3" fmla="*/ 1666126 h 1666935"/>
              <a:gd name="connsiteX4" fmla="*/ 1330777 w 1492733"/>
              <a:gd name="connsiteY4" fmla="*/ 1489288 h 1666935"/>
              <a:gd name="connsiteX5" fmla="*/ 1489276 w 1492733"/>
              <a:gd name="connsiteY5" fmla="*/ 779775 h 1666935"/>
              <a:gd name="connsiteX6" fmla="*/ 1210382 w 1492733"/>
              <a:gd name="connsiteY6" fmla="*/ 123427 h 1666935"/>
              <a:gd name="connsiteX7" fmla="*/ 939514 w 1492733"/>
              <a:gd name="connsiteY7" fmla="*/ 11 h 1666935"/>
              <a:gd name="connsiteX8" fmla="*/ 552436 w 1492733"/>
              <a:gd name="connsiteY8" fmla="*/ 129037 h 1666935"/>
              <a:gd name="connsiteX9" fmla="*/ 13894 w 1492733"/>
              <a:gd name="connsiteY9" fmla="*/ 594652 h 1666935"/>
              <a:gd name="connsiteX0" fmla="*/ 13894 w 1492733"/>
              <a:gd name="connsiteY0" fmla="*/ 539375 h 1611658"/>
              <a:gd name="connsiteX1" fmla="*/ 140902 w 1492733"/>
              <a:gd name="connsiteY1" fmla="*/ 1213135 h 1611658"/>
              <a:gd name="connsiteX2" fmla="*/ 395362 w 1492733"/>
              <a:gd name="connsiteY2" fmla="*/ 1487433 h 1611658"/>
              <a:gd name="connsiteX3" fmla="*/ 832927 w 1492733"/>
              <a:gd name="connsiteY3" fmla="*/ 1610849 h 1611658"/>
              <a:gd name="connsiteX4" fmla="*/ 1330777 w 1492733"/>
              <a:gd name="connsiteY4" fmla="*/ 1434011 h 1611658"/>
              <a:gd name="connsiteX5" fmla="*/ 1489276 w 1492733"/>
              <a:gd name="connsiteY5" fmla="*/ 724498 h 1611658"/>
              <a:gd name="connsiteX6" fmla="*/ 1210382 w 1492733"/>
              <a:gd name="connsiteY6" fmla="*/ 68150 h 1611658"/>
              <a:gd name="connsiteX7" fmla="*/ 552436 w 1492733"/>
              <a:gd name="connsiteY7" fmla="*/ 73760 h 1611658"/>
              <a:gd name="connsiteX8" fmla="*/ 13894 w 1492733"/>
              <a:gd name="connsiteY8" fmla="*/ 539375 h 1611658"/>
              <a:gd name="connsiteX0" fmla="*/ 22437 w 1501276"/>
              <a:gd name="connsiteY0" fmla="*/ 539375 h 1620865"/>
              <a:gd name="connsiteX1" fmla="*/ 149445 w 1501276"/>
              <a:gd name="connsiteY1" fmla="*/ 1213135 h 1620865"/>
              <a:gd name="connsiteX2" fmla="*/ 841470 w 1501276"/>
              <a:gd name="connsiteY2" fmla="*/ 1610849 h 1620865"/>
              <a:gd name="connsiteX3" fmla="*/ 1339320 w 1501276"/>
              <a:gd name="connsiteY3" fmla="*/ 1434011 h 1620865"/>
              <a:gd name="connsiteX4" fmla="*/ 1497819 w 1501276"/>
              <a:gd name="connsiteY4" fmla="*/ 724498 h 1620865"/>
              <a:gd name="connsiteX5" fmla="*/ 1218925 w 1501276"/>
              <a:gd name="connsiteY5" fmla="*/ 68150 h 1620865"/>
              <a:gd name="connsiteX6" fmla="*/ 560979 w 1501276"/>
              <a:gd name="connsiteY6" fmla="*/ 73760 h 1620865"/>
              <a:gd name="connsiteX7" fmla="*/ 22437 w 1501276"/>
              <a:gd name="connsiteY7" fmla="*/ 539375 h 1620865"/>
              <a:gd name="connsiteX0" fmla="*/ 18441 w 1498582"/>
              <a:gd name="connsiteY0" fmla="*/ 539375 h 1620866"/>
              <a:gd name="connsiteX1" fmla="*/ 145449 w 1498582"/>
              <a:gd name="connsiteY1" fmla="*/ 1213135 h 1620866"/>
              <a:gd name="connsiteX2" fmla="*/ 672288 w 1498582"/>
              <a:gd name="connsiteY2" fmla="*/ 1610850 h 1620866"/>
              <a:gd name="connsiteX3" fmla="*/ 1335324 w 1498582"/>
              <a:gd name="connsiteY3" fmla="*/ 1434011 h 1620866"/>
              <a:gd name="connsiteX4" fmla="*/ 1493823 w 1498582"/>
              <a:gd name="connsiteY4" fmla="*/ 724498 h 1620866"/>
              <a:gd name="connsiteX5" fmla="*/ 1214929 w 1498582"/>
              <a:gd name="connsiteY5" fmla="*/ 68150 h 1620866"/>
              <a:gd name="connsiteX6" fmla="*/ 556983 w 1498582"/>
              <a:gd name="connsiteY6" fmla="*/ 73760 h 1620866"/>
              <a:gd name="connsiteX7" fmla="*/ 18441 w 1498582"/>
              <a:gd name="connsiteY7" fmla="*/ 539375 h 1620866"/>
              <a:gd name="connsiteX0" fmla="*/ 18441 w 1502750"/>
              <a:gd name="connsiteY0" fmla="*/ 539375 h 1618556"/>
              <a:gd name="connsiteX1" fmla="*/ 145449 w 1502750"/>
              <a:gd name="connsiteY1" fmla="*/ 1213135 h 1618556"/>
              <a:gd name="connsiteX2" fmla="*/ 672288 w 1502750"/>
              <a:gd name="connsiteY2" fmla="*/ 1610850 h 1618556"/>
              <a:gd name="connsiteX3" fmla="*/ 1361406 w 1502750"/>
              <a:gd name="connsiteY3" fmla="*/ 1416622 h 1618556"/>
              <a:gd name="connsiteX4" fmla="*/ 1493823 w 1502750"/>
              <a:gd name="connsiteY4" fmla="*/ 724498 h 1618556"/>
              <a:gd name="connsiteX5" fmla="*/ 1214929 w 1502750"/>
              <a:gd name="connsiteY5" fmla="*/ 68150 h 1618556"/>
              <a:gd name="connsiteX6" fmla="*/ 556983 w 1502750"/>
              <a:gd name="connsiteY6" fmla="*/ 73760 h 1618556"/>
              <a:gd name="connsiteX7" fmla="*/ 18441 w 1502750"/>
              <a:gd name="connsiteY7" fmla="*/ 539375 h 1618556"/>
              <a:gd name="connsiteX0" fmla="*/ 18441 w 1502157"/>
              <a:gd name="connsiteY0" fmla="*/ 500120 h 1579301"/>
              <a:gd name="connsiteX1" fmla="*/ 145449 w 1502157"/>
              <a:gd name="connsiteY1" fmla="*/ 1173880 h 1579301"/>
              <a:gd name="connsiteX2" fmla="*/ 672288 w 1502157"/>
              <a:gd name="connsiteY2" fmla="*/ 1571595 h 1579301"/>
              <a:gd name="connsiteX3" fmla="*/ 1361406 w 1502157"/>
              <a:gd name="connsiteY3" fmla="*/ 1377367 h 1579301"/>
              <a:gd name="connsiteX4" fmla="*/ 1493823 w 1502157"/>
              <a:gd name="connsiteY4" fmla="*/ 685243 h 1579301"/>
              <a:gd name="connsiteX5" fmla="*/ 1223623 w 1502157"/>
              <a:gd name="connsiteY5" fmla="*/ 107141 h 1579301"/>
              <a:gd name="connsiteX6" fmla="*/ 556983 w 1502157"/>
              <a:gd name="connsiteY6" fmla="*/ 34505 h 1579301"/>
              <a:gd name="connsiteX7" fmla="*/ 18441 w 1502157"/>
              <a:gd name="connsiteY7" fmla="*/ 500120 h 157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157" h="1579301">
                <a:moveTo>
                  <a:pt x="18441" y="500120"/>
                </a:moveTo>
                <a:cubicBezTo>
                  <a:pt x="-35787" y="696463"/>
                  <a:pt x="36475" y="995301"/>
                  <a:pt x="145449" y="1173880"/>
                </a:cubicBezTo>
                <a:cubicBezTo>
                  <a:pt x="254423" y="1352459"/>
                  <a:pt x="469629" y="1537681"/>
                  <a:pt x="672288" y="1571595"/>
                </a:cubicBezTo>
                <a:cubicBezTo>
                  <a:pt x="874948" y="1605510"/>
                  <a:pt x="1224484" y="1525092"/>
                  <a:pt x="1361406" y="1377367"/>
                </a:cubicBezTo>
                <a:cubicBezTo>
                  <a:pt x="1498328" y="1229642"/>
                  <a:pt x="1516787" y="896947"/>
                  <a:pt x="1493823" y="685243"/>
                </a:cubicBezTo>
                <a:cubicBezTo>
                  <a:pt x="1470859" y="473539"/>
                  <a:pt x="1315250" y="237102"/>
                  <a:pt x="1223623" y="107141"/>
                </a:cubicBezTo>
                <a:cubicBezTo>
                  <a:pt x="1067483" y="-1315"/>
                  <a:pt x="757847" y="-30991"/>
                  <a:pt x="556983" y="34505"/>
                </a:cubicBezTo>
                <a:cubicBezTo>
                  <a:pt x="356119" y="100002"/>
                  <a:pt x="72669" y="303777"/>
                  <a:pt x="18441" y="50012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6">
            <a:extLst>
              <a:ext uri="{FF2B5EF4-FFF2-40B4-BE49-F238E27FC236}">
                <a16:creationId xmlns:a16="http://schemas.microsoft.com/office/drawing/2014/main" id="{47FB2A60-2A54-1631-7DBE-48F0A0743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439416">
            <a:off x="10146826" y="4764864"/>
            <a:ext cx="1344253" cy="508606"/>
          </a:xfrm>
          <a:custGeom>
            <a:avLst/>
            <a:gdLst>
              <a:gd name="connsiteX0" fmla="*/ 1581291 w 2857990"/>
              <a:gd name="connsiteY0" fmla="*/ 8826 h 1204311"/>
              <a:gd name="connsiteX1" fmla="*/ 801137 w 2857990"/>
              <a:gd name="connsiteY1" fmla="*/ 108293 h 1204311"/>
              <a:gd name="connsiteX2" fmla="*/ 18370 w 2857990"/>
              <a:gd name="connsiteY2" fmla="*/ 754421 h 1204311"/>
              <a:gd name="connsiteX3" fmla="*/ 449552 w 2857990"/>
              <a:gd name="connsiteY3" fmla="*/ 932464 h 1204311"/>
              <a:gd name="connsiteX4" fmla="*/ 699738 w 2857990"/>
              <a:gd name="connsiteY4" fmla="*/ 964852 h 1204311"/>
              <a:gd name="connsiteX5" fmla="*/ 837825 w 2857990"/>
              <a:gd name="connsiteY5" fmla="*/ 984075 h 1204311"/>
              <a:gd name="connsiteX6" fmla="*/ 2857990 w 2857990"/>
              <a:gd name="connsiteY6" fmla="*/ 1204311 h 1204311"/>
              <a:gd name="connsiteX7" fmla="*/ 2857523 w 2857990"/>
              <a:gd name="connsiteY7" fmla="*/ 1157953 h 1204311"/>
              <a:gd name="connsiteX8" fmla="*/ 2632851 w 2857990"/>
              <a:gd name="connsiteY8" fmla="*/ 723381 h 1204311"/>
              <a:gd name="connsiteX9" fmla="*/ 1828135 w 2857990"/>
              <a:gd name="connsiteY9" fmla="*/ 60927 h 1204311"/>
              <a:gd name="connsiteX10" fmla="*/ 1581291 w 2857990"/>
              <a:gd name="connsiteY10" fmla="*/ 8826 h 1204311"/>
              <a:gd name="connsiteX0" fmla="*/ 1581291 w 2857990"/>
              <a:gd name="connsiteY0" fmla="*/ 8826 h 1204311"/>
              <a:gd name="connsiteX1" fmla="*/ 801137 w 2857990"/>
              <a:gd name="connsiteY1" fmla="*/ 108293 h 1204311"/>
              <a:gd name="connsiteX2" fmla="*/ 18370 w 2857990"/>
              <a:gd name="connsiteY2" fmla="*/ 754421 h 1204311"/>
              <a:gd name="connsiteX3" fmla="*/ 449552 w 2857990"/>
              <a:gd name="connsiteY3" fmla="*/ 932464 h 1204311"/>
              <a:gd name="connsiteX4" fmla="*/ 837825 w 2857990"/>
              <a:gd name="connsiteY4" fmla="*/ 984075 h 1204311"/>
              <a:gd name="connsiteX5" fmla="*/ 2857990 w 2857990"/>
              <a:gd name="connsiteY5" fmla="*/ 1204311 h 1204311"/>
              <a:gd name="connsiteX6" fmla="*/ 2857523 w 2857990"/>
              <a:gd name="connsiteY6" fmla="*/ 1157953 h 1204311"/>
              <a:gd name="connsiteX7" fmla="*/ 2632851 w 2857990"/>
              <a:gd name="connsiteY7" fmla="*/ 723381 h 1204311"/>
              <a:gd name="connsiteX8" fmla="*/ 1828135 w 2857990"/>
              <a:gd name="connsiteY8" fmla="*/ 60927 h 1204311"/>
              <a:gd name="connsiteX9" fmla="*/ 1581291 w 2857990"/>
              <a:gd name="connsiteY9" fmla="*/ 8826 h 1204311"/>
              <a:gd name="connsiteX0" fmla="*/ 1581291 w 2858024"/>
              <a:gd name="connsiteY0" fmla="*/ 8826 h 1207869"/>
              <a:gd name="connsiteX1" fmla="*/ 801137 w 2858024"/>
              <a:gd name="connsiteY1" fmla="*/ 108293 h 1207869"/>
              <a:gd name="connsiteX2" fmla="*/ 18370 w 2858024"/>
              <a:gd name="connsiteY2" fmla="*/ 754421 h 1207869"/>
              <a:gd name="connsiteX3" fmla="*/ 449552 w 2858024"/>
              <a:gd name="connsiteY3" fmla="*/ 932464 h 1207869"/>
              <a:gd name="connsiteX4" fmla="*/ 837825 w 2858024"/>
              <a:gd name="connsiteY4" fmla="*/ 984075 h 1207869"/>
              <a:gd name="connsiteX5" fmla="*/ 2857990 w 2858024"/>
              <a:gd name="connsiteY5" fmla="*/ 1204311 h 1207869"/>
              <a:gd name="connsiteX6" fmla="*/ 2857523 w 2858024"/>
              <a:gd name="connsiteY6" fmla="*/ 1157953 h 1207869"/>
              <a:gd name="connsiteX7" fmla="*/ 2632851 w 2858024"/>
              <a:gd name="connsiteY7" fmla="*/ 723381 h 1207869"/>
              <a:gd name="connsiteX8" fmla="*/ 1828135 w 2858024"/>
              <a:gd name="connsiteY8" fmla="*/ 60927 h 1207869"/>
              <a:gd name="connsiteX9" fmla="*/ 1581291 w 2858024"/>
              <a:gd name="connsiteY9" fmla="*/ 8826 h 1207869"/>
              <a:gd name="connsiteX0" fmla="*/ 1581291 w 2858024"/>
              <a:gd name="connsiteY0" fmla="*/ 8826 h 1207869"/>
              <a:gd name="connsiteX1" fmla="*/ 801137 w 2858024"/>
              <a:gd name="connsiteY1" fmla="*/ 108293 h 1207869"/>
              <a:gd name="connsiteX2" fmla="*/ 18370 w 2858024"/>
              <a:gd name="connsiteY2" fmla="*/ 754421 h 1207869"/>
              <a:gd name="connsiteX3" fmla="*/ 449552 w 2858024"/>
              <a:gd name="connsiteY3" fmla="*/ 932464 h 1207869"/>
              <a:gd name="connsiteX4" fmla="*/ 837825 w 2858024"/>
              <a:gd name="connsiteY4" fmla="*/ 984075 h 1207869"/>
              <a:gd name="connsiteX5" fmla="*/ 2857990 w 2858024"/>
              <a:gd name="connsiteY5" fmla="*/ 1204311 h 1207869"/>
              <a:gd name="connsiteX6" fmla="*/ 2832178 w 2858024"/>
              <a:gd name="connsiteY6" fmla="*/ 1129946 h 1207869"/>
              <a:gd name="connsiteX7" fmla="*/ 2632851 w 2858024"/>
              <a:gd name="connsiteY7" fmla="*/ 723381 h 1207869"/>
              <a:gd name="connsiteX8" fmla="*/ 1828135 w 2858024"/>
              <a:gd name="connsiteY8" fmla="*/ 60927 h 1207869"/>
              <a:gd name="connsiteX9" fmla="*/ 1581291 w 2858024"/>
              <a:gd name="connsiteY9" fmla="*/ 8826 h 1207869"/>
              <a:gd name="connsiteX0" fmla="*/ 1581291 w 2974264"/>
              <a:gd name="connsiteY0" fmla="*/ 8826 h 1207869"/>
              <a:gd name="connsiteX1" fmla="*/ 801137 w 2974264"/>
              <a:gd name="connsiteY1" fmla="*/ 108293 h 1207869"/>
              <a:gd name="connsiteX2" fmla="*/ 18370 w 2974264"/>
              <a:gd name="connsiteY2" fmla="*/ 754421 h 1207869"/>
              <a:gd name="connsiteX3" fmla="*/ 449552 w 2974264"/>
              <a:gd name="connsiteY3" fmla="*/ 932464 h 1207869"/>
              <a:gd name="connsiteX4" fmla="*/ 837825 w 2974264"/>
              <a:gd name="connsiteY4" fmla="*/ 984075 h 1207869"/>
              <a:gd name="connsiteX5" fmla="*/ 2857990 w 2974264"/>
              <a:gd name="connsiteY5" fmla="*/ 1204311 h 1207869"/>
              <a:gd name="connsiteX6" fmla="*/ 2632851 w 2974264"/>
              <a:gd name="connsiteY6" fmla="*/ 723381 h 1207869"/>
              <a:gd name="connsiteX7" fmla="*/ 1828135 w 2974264"/>
              <a:gd name="connsiteY7" fmla="*/ 60927 h 1207869"/>
              <a:gd name="connsiteX8" fmla="*/ 1581291 w 2974264"/>
              <a:gd name="connsiteY8" fmla="*/ 8826 h 1207869"/>
              <a:gd name="connsiteX0" fmla="*/ 1581291 w 2858024"/>
              <a:gd name="connsiteY0" fmla="*/ 8826 h 1207869"/>
              <a:gd name="connsiteX1" fmla="*/ 801137 w 2858024"/>
              <a:gd name="connsiteY1" fmla="*/ 108293 h 1207869"/>
              <a:gd name="connsiteX2" fmla="*/ 18370 w 2858024"/>
              <a:gd name="connsiteY2" fmla="*/ 754421 h 1207869"/>
              <a:gd name="connsiteX3" fmla="*/ 449552 w 2858024"/>
              <a:gd name="connsiteY3" fmla="*/ 932464 h 1207869"/>
              <a:gd name="connsiteX4" fmla="*/ 837825 w 2858024"/>
              <a:gd name="connsiteY4" fmla="*/ 984075 h 1207869"/>
              <a:gd name="connsiteX5" fmla="*/ 2857990 w 2858024"/>
              <a:gd name="connsiteY5" fmla="*/ 1204311 h 1207869"/>
              <a:gd name="connsiteX6" fmla="*/ 2632851 w 2858024"/>
              <a:gd name="connsiteY6" fmla="*/ 723381 h 1207869"/>
              <a:gd name="connsiteX7" fmla="*/ 1828135 w 2858024"/>
              <a:gd name="connsiteY7" fmla="*/ 60927 h 1207869"/>
              <a:gd name="connsiteX8" fmla="*/ 1581291 w 2858024"/>
              <a:gd name="connsiteY8" fmla="*/ 8826 h 1207869"/>
              <a:gd name="connsiteX0" fmla="*/ 1581291 w 2858024"/>
              <a:gd name="connsiteY0" fmla="*/ 8826 h 1207869"/>
              <a:gd name="connsiteX1" fmla="*/ 801137 w 2858024"/>
              <a:gd name="connsiteY1" fmla="*/ 108293 h 1207869"/>
              <a:gd name="connsiteX2" fmla="*/ 18370 w 2858024"/>
              <a:gd name="connsiteY2" fmla="*/ 754421 h 1207869"/>
              <a:gd name="connsiteX3" fmla="*/ 449552 w 2858024"/>
              <a:gd name="connsiteY3" fmla="*/ 932464 h 1207869"/>
              <a:gd name="connsiteX4" fmla="*/ 837825 w 2858024"/>
              <a:gd name="connsiteY4" fmla="*/ 984075 h 1207869"/>
              <a:gd name="connsiteX5" fmla="*/ 2857990 w 2858024"/>
              <a:gd name="connsiteY5" fmla="*/ 1204311 h 1207869"/>
              <a:gd name="connsiteX6" fmla="*/ 2632851 w 2858024"/>
              <a:gd name="connsiteY6" fmla="*/ 723381 h 1207869"/>
              <a:gd name="connsiteX7" fmla="*/ 1828135 w 2858024"/>
              <a:gd name="connsiteY7" fmla="*/ 60927 h 1207869"/>
              <a:gd name="connsiteX8" fmla="*/ 1581291 w 2858024"/>
              <a:gd name="connsiteY8" fmla="*/ 8826 h 1207869"/>
              <a:gd name="connsiteX0" fmla="*/ 1581291 w 2858024"/>
              <a:gd name="connsiteY0" fmla="*/ 8826 h 1207869"/>
              <a:gd name="connsiteX1" fmla="*/ 801137 w 2858024"/>
              <a:gd name="connsiteY1" fmla="*/ 108293 h 1207869"/>
              <a:gd name="connsiteX2" fmla="*/ 18370 w 2858024"/>
              <a:gd name="connsiteY2" fmla="*/ 754421 h 1207869"/>
              <a:gd name="connsiteX3" fmla="*/ 449552 w 2858024"/>
              <a:gd name="connsiteY3" fmla="*/ 932464 h 1207869"/>
              <a:gd name="connsiteX4" fmla="*/ 837825 w 2858024"/>
              <a:gd name="connsiteY4" fmla="*/ 984075 h 1207869"/>
              <a:gd name="connsiteX5" fmla="*/ 2857990 w 2858024"/>
              <a:gd name="connsiteY5" fmla="*/ 1204311 h 1207869"/>
              <a:gd name="connsiteX6" fmla="*/ 2632851 w 2858024"/>
              <a:gd name="connsiteY6" fmla="*/ 723381 h 1207869"/>
              <a:gd name="connsiteX7" fmla="*/ 1828135 w 2858024"/>
              <a:gd name="connsiteY7" fmla="*/ 60927 h 1207869"/>
              <a:gd name="connsiteX8" fmla="*/ 1581291 w 2858024"/>
              <a:gd name="connsiteY8" fmla="*/ 8826 h 1207869"/>
              <a:gd name="connsiteX0" fmla="*/ 1581291 w 2858025"/>
              <a:gd name="connsiteY0" fmla="*/ 8826 h 1210692"/>
              <a:gd name="connsiteX1" fmla="*/ 801137 w 2858025"/>
              <a:gd name="connsiteY1" fmla="*/ 108293 h 1210692"/>
              <a:gd name="connsiteX2" fmla="*/ 18370 w 2858025"/>
              <a:gd name="connsiteY2" fmla="*/ 754421 h 1210692"/>
              <a:gd name="connsiteX3" fmla="*/ 449552 w 2858025"/>
              <a:gd name="connsiteY3" fmla="*/ 932464 h 1210692"/>
              <a:gd name="connsiteX4" fmla="*/ 837825 w 2858025"/>
              <a:gd name="connsiteY4" fmla="*/ 984075 h 1210692"/>
              <a:gd name="connsiteX5" fmla="*/ 2857990 w 2858025"/>
              <a:gd name="connsiteY5" fmla="*/ 1204311 h 1210692"/>
              <a:gd name="connsiteX6" fmla="*/ 2632851 w 2858025"/>
              <a:gd name="connsiteY6" fmla="*/ 723381 h 1210692"/>
              <a:gd name="connsiteX7" fmla="*/ 1828135 w 2858025"/>
              <a:gd name="connsiteY7" fmla="*/ 60927 h 1210692"/>
              <a:gd name="connsiteX8" fmla="*/ 1581291 w 2858025"/>
              <a:gd name="connsiteY8" fmla="*/ 8826 h 121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8025" h="1210692">
                <a:moveTo>
                  <a:pt x="1581291" y="8826"/>
                </a:moveTo>
                <a:cubicBezTo>
                  <a:pt x="1320211" y="-19359"/>
                  <a:pt x="1027358" y="21606"/>
                  <a:pt x="801137" y="108293"/>
                </a:cubicBezTo>
                <a:cubicBezTo>
                  <a:pt x="499509" y="223875"/>
                  <a:pt x="76968" y="617059"/>
                  <a:pt x="18370" y="754421"/>
                </a:cubicBezTo>
                <a:cubicBezTo>
                  <a:pt x="-40228" y="891782"/>
                  <a:pt x="25491" y="874045"/>
                  <a:pt x="449552" y="932464"/>
                </a:cubicBezTo>
                <a:lnTo>
                  <a:pt x="837825" y="984075"/>
                </a:lnTo>
                <a:cubicBezTo>
                  <a:pt x="1511213" y="1057487"/>
                  <a:pt x="2866061" y="1247790"/>
                  <a:pt x="2857990" y="1204311"/>
                </a:cubicBezTo>
                <a:cubicBezTo>
                  <a:pt x="2831541" y="1079608"/>
                  <a:pt x="2776287" y="926648"/>
                  <a:pt x="2632851" y="723381"/>
                </a:cubicBezTo>
                <a:cubicBezTo>
                  <a:pt x="2463226" y="526022"/>
                  <a:pt x="2133422" y="163442"/>
                  <a:pt x="1828135" y="60927"/>
                </a:cubicBezTo>
                <a:cubicBezTo>
                  <a:pt x="1751813" y="35298"/>
                  <a:pt x="1668317" y="18220"/>
                  <a:pt x="1581291" y="8826"/>
                </a:cubicBez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0584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EC68-A8F6-6022-3B20-4C153484622E}"/>
              </a:ext>
            </a:extLst>
          </p:cNvPr>
          <p:cNvSpPr>
            <a:spLocks noGrp="1"/>
          </p:cNvSpPr>
          <p:nvPr>
            <p:ph type="title"/>
          </p:nvPr>
        </p:nvSpPr>
        <p:spPr/>
        <p:txBody>
          <a:bodyPr/>
          <a:lstStyle/>
          <a:p>
            <a:pPr algn="ctr"/>
            <a:r>
              <a:rPr lang="en-US" dirty="0"/>
              <a:t>The </a:t>
            </a:r>
            <a:r>
              <a:rPr lang="en-US" i="1" dirty="0"/>
              <a:t>Power </a:t>
            </a:r>
            <a:r>
              <a:rPr lang="en-US" dirty="0"/>
              <a:t>Communication Domain</a:t>
            </a:r>
          </a:p>
        </p:txBody>
      </p:sp>
      <p:sp>
        <p:nvSpPr>
          <p:cNvPr id="5" name="Date Placeholder 4">
            <a:extLst>
              <a:ext uri="{FF2B5EF4-FFF2-40B4-BE49-F238E27FC236}">
                <a16:creationId xmlns:a16="http://schemas.microsoft.com/office/drawing/2014/main" id="{7528A127-D1F3-BACA-7104-D04D84F3899D}"/>
              </a:ext>
            </a:extLst>
          </p:cNvPr>
          <p:cNvSpPr>
            <a:spLocks noGrp="1"/>
          </p:cNvSpPr>
          <p:nvPr>
            <p:ph type="dt" sz="half" idx="10"/>
          </p:nvPr>
        </p:nvSpPr>
        <p:spPr/>
        <p:txBody>
          <a:bodyPr/>
          <a:lstStyle/>
          <a:p>
            <a:fld id="{2FB1DD93-7C9D-4E53-81F0-DDE57FEA7EDB}" type="datetime1">
              <a:rPr lang="en-US" smtClean="0"/>
              <a:t>9/18/2023</a:t>
            </a:fld>
            <a:endParaRPr lang="en-US"/>
          </a:p>
        </p:txBody>
      </p:sp>
      <p:sp>
        <p:nvSpPr>
          <p:cNvPr id="7" name="Slide Number Placeholder 6">
            <a:extLst>
              <a:ext uri="{FF2B5EF4-FFF2-40B4-BE49-F238E27FC236}">
                <a16:creationId xmlns:a16="http://schemas.microsoft.com/office/drawing/2014/main" id="{735F8C33-69FA-1535-52CF-F09C4249C1E4}"/>
              </a:ext>
            </a:extLst>
          </p:cNvPr>
          <p:cNvSpPr>
            <a:spLocks noGrp="1"/>
          </p:cNvSpPr>
          <p:nvPr>
            <p:ph type="sldNum" sz="quarter" idx="12"/>
          </p:nvPr>
        </p:nvSpPr>
        <p:spPr/>
        <p:txBody>
          <a:bodyPr/>
          <a:lstStyle/>
          <a:p>
            <a:fld id="{C68AC1EC-23E2-4F0E-A5A4-674EC8DB954E}" type="slidenum">
              <a:rPr lang="en-US" smtClean="0"/>
              <a:t>10</a:t>
            </a:fld>
            <a:endParaRPr lang="en-US"/>
          </a:p>
        </p:txBody>
      </p:sp>
      <p:sp>
        <p:nvSpPr>
          <p:cNvPr id="14" name="TextBox 7">
            <a:extLst>
              <a:ext uri="{FF2B5EF4-FFF2-40B4-BE49-F238E27FC236}">
                <a16:creationId xmlns:a16="http://schemas.microsoft.com/office/drawing/2014/main" id="{68A59117-D807-2951-96AE-BC7ED5B9B2D3}"/>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IN" sz="800" i="1" dirty="0">
                <a:solidFill>
                  <a:prstClr val="black">
                    <a:lumMod val="50000"/>
                    <a:lumOff val="50000"/>
                  </a:prstClr>
                </a:solidFill>
                <a:latin typeface="Calibri"/>
              </a:rPr>
              <a:t>Adapted from Kantor Institute. All rights reserved. Reproduction in any form, in whole or in part, is prohibited.</a:t>
            </a:r>
          </a:p>
        </p:txBody>
      </p:sp>
      <p:pic>
        <p:nvPicPr>
          <p:cNvPr id="6" name="Picture 5">
            <a:extLst>
              <a:ext uri="{FF2B5EF4-FFF2-40B4-BE49-F238E27FC236}">
                <a16:creationId xmlns:a16="http://schemas.microsoft.com/office/drawing/2014/main" id="{8505CFB3-9983-3C60-2413-F4A221E84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24" y="1935332"/>
            <a:ext cx="3291840" cy="4114800"/>
          </a:xfrm>
          <a:prstGeom prst="rect">
            <a:avLst/>
          </a:prstGeom>
        </p:spPr>
      </p:pic>
      <p:graphicFrame>
        <p:nvGraphicFramePr>
          <p:cNvPr id="8" name="Table 7">
            <a:extLst>
              <a:ext uri="{FF2B5EF4-FFF2-40B4-BE49-F238E27FC236}">
                <a16:creationId xmlns:a16="http://schemas.microsoft.com/office/drawing/2014/main" id="{2AE826AE-A91F-7E6D-D77C-139A260CC5F8}"/>
              </a:ext>
            </a:extLst>
          </p:cNvPr>
          <p:cNvGraphicFramePr>
            <a:graphicFrameLocks noGrp="1"/>
          </p:cNvGraphicFramePr>
          <p:nvPr>
            <p:extLst>
              <p:ext uri="{D42A27DB-BD31-4B8C-83A1-F6EECF244321}">
                <p14:modId xmlns:p14="http://schemas.microsoft.com/office/powerpoint/2010/main" val="861223926"/>
              </p:ext>
            </p:extLst>
          </p:nvPr>
        </p:nvGraphicFramePr>
        <p:xfrm>
          <a:off x="5011371" y="1576040"/>
          <a:ext cx="5400260" cy="3950006"/>
        </p:xfrm>
        <a:graphic>
          <a:graphicData uri="http://schemas.openxmlformats.org/drawingml/2006/table">
            <a:tbl>
              <a:tblPr bandRow="1">
                <a:tableStyleId>{5C22544A-7EE6-4342-B048-85BDC9FD1C3A}</a:tableStyleId>
              </a:tblPr>
              <a:tblGrid>
                <a:gridCol w="1537251">
                  <a:extLst>
                    <a:ext uri="{9D8B030D-6E8A-4147-A177-3AD203B41FA5}">
                      <a16:colId xmlns:a16="http://schemas.microsoft.com/office/drawing/2014/main" val="20000"/>
                    </a:ext>
                  </a:extLst>
                </a:gridCol>
                <a:gridCol w="3863009">
                  <a:extLst>
                    <a:ext uri="{9D8B030D-6E8A-4147-A177-3AD203B41FA5}">
                      <a16:colId xmlns:a16="http://schemas.microsoft.com/office/drawing/2014/main" val="20001"/>
                    </a:ext>
                  </a:extLst>
                </a:gridCol>
              </a:tblGrid>
              <a:tr h="915663">
                <a:tc>
                  <a:txBody>
                    <a:bodyPr/>
                    <a:lstStyle/>
                    <a:p>
                      <a:pPr>
                        <a:spcBef>
                          <a:spcPts val="200"/>
                        </a:spcBef>
                        <a:spcAft>
                          <a:spcPts val="200"/>
                        </a:spcAft>
                      </a:pPr>
                      <a:r>
                        <a:rPr lang="en-US" b="1" dirty="0"/>
                        <a:t>Characterized by…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en-US" dirty="0"/>
                        <a:t>Relentless focus</a:t>
                      </a:r>
                      <a:r>
                        <a:rPr lang="en-US" baseline="0" dirty="0"/>
                        <a:t> on completion</a:t>
                      </a:r>
                    </a:p>
                    <a:p>
                      <a:pPr marL="285750" indent="-285750">
                        <a:spcBef>
                          <a:spcPts val="200"/>
                        </a:spcBef>
                        <a:spcAft>
                          <a:spcPts val="200"/>
                        </a:spcAft>
                        <a:buFont typeface="Arial" panose="020B0604020202020204" pitchFamily="34" charset="0"/>
                        <a:buChar char="•"/>
                      </a:pPr>
                      <a:r>
                        <a:rPr lang="en-US" baseline="0" dirty="0"/>
                        <a:t>High levels of productivity and output</a:t>
                      </a:r>
                    </a:p>
                    <a:p>
                      <a:pPr marL="285750" indent="-285750">
                        <a:spcBef>
                          <a:spcPts val="200"/>
                        </a:spcBef>
                        <a:spcAft>
                          <a:spcPts val="200"/>
                        </a:spcAft>
                        <a:buFont typeface="Arial" panose="020B0604020202020204" pitchFamily="34" charset="0"/>
                        <a:buChar char="•"/>
                      </a:pPr>
                      <a:r>
                        <a:rPr lang="en-US" baseline="0" dirty="0"/>
                        <a:t>Keen awareness of time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420166">
                <a:tc>
                  <a:txBody>
                    <a:bodyPr/>
                    <a:lstStyle/>
                    <a:p>
                      <a:pPr>
                        <a:spcBef>
                          <a:spcPts val="200"/>
                        </a:spcBef>
                        <a:spcAft>
                          <a:spcPts val="200"/>
                        </a:spcAft>
                      </a:pPr>
                      <a:r>
                        <a:rPr lang="en-US" b="1" dirty="0"/>
                        <a:t>Strengths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en-US" baseline="0" dirty="0"/>
                        <a:t>Tend to be highly influential as the engine for action</a:t>
                      </a:r>
                    </a:p>
                    <a:p>
                      <a:pPr marL="285750" indent="-285750">
                        <a:spcBef>
                          <a:spcPts val="200"/>
                        </a:spcBef>
                        <a:spcAft>
                          <a:spcPts val="200"/>
                        </a:spcAft>
                        <a:buFont typeface="Arial" panose="020B0604020202020204" pitchFamily="34" charset="0"/>
                        <a:buChar char="•"/>
                      </a:pPr>
                      <a:r>
                        <a:rPr lang="en-US" baseline="0" dirty="0"/>
                        <a:t>Strong bias for action is viewed as a positive leadership attribute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71692">
                <a:tc>
                  <a:txBody>
                    <a:bodyPr/>
                    <a:lstStyle/>
                    <a:p>
                      <a:pPr>
                        <a:spcBef>
                          <a:spcPts val="200"/>
                        </a:spcBef>
                        <a:spcAft>
                          <a:spcPts val="200"/>
                        </a:spcAft>
                      </a:pPr>
                      <a:r>
                        <a:rPr lang="en-US" b="1" dirty="0"/>
                        <a:t>Limitations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en-US" dirty="0"/>
                        <a:t>Can place more importance</a:t>
                      </a:r>
                      <a:r>
                        <a:rPr lang="en-US" baseline="0" dirty="0"/>
                        <a:t> on completion than on quality</a:t>
                      </a:r>
                    </a:p>
                    <a:p>
                      <a:pPr marL="285750" indent="-285750">
                        <a:spcBef>
                          <a:spcPts val="200"/>
                        </a:spcBef>
                        <a:spcAft>
                          <a:spcPts val="200"/>
                        </a:spcAft>
                        <a:buFont typeface="Arial" panose="020B0604020202020204" pitchFamily="34" charset="0"/>
                        <a:buChar char="•"/>
                      </a:pPr>
                      <a:r>
                        <a:rPr lang="en-US" baseline="0" dirty="0"/>
                        <a:t>Lack patience with those who focus on other domains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63111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EC68-A8F6-6022-3B20-4C153484622E}"/>
              </a:ext>
            </a:extLst>
          </p:cNvPr>
          <p:cNvSpPr>
            <a:spLocks noGrp="1"/>
          </p:cNvSpPr>
          <p:nvPr>
            <p:ph type="title"/>
          </p:nvPr>
        </p:nvSpPr>
        <p:spPr/>
        <p:txBody>
          <a:bodyPr/>
          <a:lstStyle/>
          <a:p>
            <a:pPr algn="ctr"/>
            <a:r>
              <a:rPr lang="en-US" dirty="0"/>
              <a:t>The </a:t>
            </a:r>
            <a:r>
              <a:rPr lang="en-US" i="1" dirty="0"/>
              <a:t>Meaning </a:t>
            </a:r>
            <a:r>
              <a:rPr lang="en-US" dirty="0"/>
              <a:t>Communication Domain</a:t>
            </a:r>
          </a:p>
        </p:txBody>
      </p:sp>
      <p:sp>
        <p:nvSpPr>
          <p:cNvPr id="5" name="Date Placeholder 4">
            <a:extLst>
              <a:ext uri="{FF2B5EF4-FFF2-40B4-BE49-F238E27FC236}">
                <a16:creationId xmlns:a16="http://schemas.microsoft.com/office/drawing/2014/main" id="{7528A127-D1F3-BACA-7104-D04D84F3899D}"/>
              </a:ext>
            </a:extLst>
          </p:cNvPr>
          <p:cNvSpPr>
            <a:spLocks noGrp="1"/>
          </p:cNvSpPr>
          <p:nvPr>
            <p:ph type="dt" sz="half" idx="10"/>
          </p:nvPr>
        </p:nvSpPr>
        <p:spPr/>
        <p:txBody>
          <a:bodyPr/>
          <a:lstStyle/>
          <a:p>
            <a:fld id="{2FB1DD93-7C9D-4E53-81F0-DDE57FEA7EDB}" type="datetime1">
              <a:rPr lang="en-US" smtClean="0"/>
              <a:t>9/18/2023</a:t>
            </a:fld>
            <a:endParaRPr lang="en-US"/>
          </a:p>
        </p:txBody>
      </p:sp>
      <p:sp>
        <p:nvSpPr>
          <p:cNvPr id="7" name="Slide Number Placeholder 6">
            <a:extLst>
              <a:ext uri="{FF2B5EF4-FFF2-40B4-BE49-F238E27FC236}">
                <a16:creationId xmlns:a16="http://schemas.microsoft.com/office/drawing/2014/main" id="{735F8C33-69FA-1535-52CF-F09C4249C1E4}"/>
              </a:ext>
            </a:extLst>
          </p:cNvPr>
          <p:cNvSpPr>
            <a:spLocks noGrp="1"/>
          </p:cNvSpPr>
          <p:nvPr>
            <p:ph type="sldNum" sz="quarter" idx="12"/>
          </p:nvPr>
        </p:nvSpPr>
        <p:spPr/>
        <p:txBody>
          <a:bodyPr/>
          <a:lstStyle/>
          <a:p>
            <a:fld id="{C68AC1EC-23E2-4F0E-A5A4-674EC8DB954E}" type="slidenum">
              <a:rPr lang="en-US" smtClean="0"/>
              <a:t>11</a:t>
            </a:fld>
            <a:endParaRPr lang="en-US"/>
          </a:p>
        </p:txBody>
      </p:sp>
      <p:sp>
        <p:nvSpPr>
          <p:cNvPr id="14" name="TextBox 7">
            <a:extLst>
              <a:ext uri="{FF2B5EF4-FFF2-40B4-BE49-F238E27FC236}">
                <a16:creationId xmlns:a16="http://schemas.microsoft.com/office/drawing/2014/main" id="{68A59117-D807-2951-96AE-BC7ED5B9B2D3}"/>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IN" sz="800" i="1" dirty="0">
                <a:solidFill>
                  <a:prstClr val="black">
                    <a:lumMod val="50000"/>
                    <a:lumOff val="50000"/>
                  </a:prstClr>
                </a:solidFill>
                <a:latin typeface="Calibri"/>
              </a:rPr>
              <a:t>Adapted from Kantor Institute. All rights reserved. Reproduction in any form, in whole or in part, is prohibited.</a:t>
            </a:r>
          </a:p>
        </p:txBody>
      </p:sp>
      <p:pic>
        <p:nvPicPr>
          <p:cNvPr id="3" name="Picture 2">
            <a:extLst>
              <a:ext uri="{FF2B5EF4-FFF2-40B4-BE49-F238E27FC236}">
                <a16:creationId xmlns:a16="http://schemas.microsoft.com/office/drawing/2014/main" id="{8D355689-C714-DDFB-EBC7-F9B43A7AA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04" y="2091167"/>
            <a:ext cx="3291840" cy="4114800"/>
          </a:xfrm>
          <a:prstGeom prst="rect">
            <a:avLst/>
          </a:prstGeom>
        </p:spPr>
      </p:pic>
      <p:graphicFrame>
        <p:nvGraphicFramePr>
          <p:cNvPr id="4" name="Table 3">
            <a:extLst>
              <a:ext uri="{FF2B5EF4-FFF2-40B4-BE49-F238E27FC236}">
                <a16:creationId xmlns:a16="http://schemas.microsoft.com/office/drawing/2014/main" id="{BA6AD643-7EF2-B41C-D22B-9E85D3B556F9}"/>
              </a:ext>
            </a:extLst>
          </p:cNvPr>
          <p:cNvGraphicFramePr>
            <a:graphicFrameLocks noGrp="1"/>
          </p:cNvGraphicFramePr>
          <p:nvPr>
            <p:extLst>
              <p:ext uri="{D42A27DB-BD31-4B8C-83A1-F6EECF244321}">
                <p14:modId xmlns:p14="http://schemas.microsoft.com/office/powerpoint/2010/main" val="1707014639"/>
              </p:ext>
            </p:extLst>
          </p:nvPr>
        </p:nvGraphicFramePr>
        <p:xfrm>
          <a:off x="4930588" y="1601266"/>
          <a:ext cx="5600448" cy="3950006"/>
        </p:xfrm>
        <a:graphic>
          <a:graphicData uri="http://schemas.openxmlformats.org/drawingml/2006/table">
            <a:tbl>
              <a:tblPr bandRow="1">
                <a:tableStyleId>{5C22544A-7EE6-4342-B048-85BDC9FD1C3A}</a:tableStyleId>
              </a:tblPr>
              <a:tblGrid>
                <a:gridCol w="1553007">
                  <a:extLst>
                    <a:ext uri="{9D8B030D-6E8A-4147-A177-3AD203B41FA5}">
                      <a16:colId xmlns:a16="http://schemas.microsoft.com/office/drawing/2014/main" val="20000"/>
                    </a:ext>
                  </a:extLst>
                </a:gridCol>
                <a:gridCol w="4047441">
                  <a:extLst>
                    <a:ext uri="{9D8B030D-6E8A-4147-A177-3AD203B41FA5}">
                      <a16:colId xmlns:a16="http://schemas.microsoft.com/office/drawing/2014/main" val="20001"/>
                    </a:ext>
                  </a:extLst>
                </a:gridCol>
              </a:tblGrid>
              <a:tr h="915663">
                <a:tc>
                  <a:txBody>
                    <a:bodyPr/>
                    <a:lstStyle/>
                    <a:p>
                      <a:pPr>
                        <a:spcBef>
                          <a:spcPts val="200"/>
                        </a:spcBef>
                        <a:spcAft>
                          <a:spcPts val="200"/>
                        </a:spcAft>
                      </a:pPr>
                      <a:r>
                        <a:rPr lang="en-US" b="1" dirty="0"/>
                        <a:t>Characterized by…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en-US" dirty="0"/>
                        <a:t>Thirst</a:t>
                      </a:r>
                      <a:r>
                        <a:rPr lang="en-US" baseline="0" dirty="0"/>
                        <a:t> for </a:t>
                      </a:r>
                      <a:r>
                        <a:rPr lang="en-US" dirty="0"/>
                        <a:t>ideas and understanding</a:t>
                      </a:r>
                    </a:p>
                    <a:p>
                      <a:pPr marL="285750" indent="-285750">
                        <a:spcBef>
                          <a:spcPts val="200"/>
                        </a:spcBef>
                        <a:spcAft>
                          <a:spcPts val="200"/>
                        </a:spcAft>
                        <a:buFont typeface="Arial" panose="020B0604020202020204" pitchFamily="34" charset="0"/>
                        <a:buChar char="•"/>
                      </a:pPr>
                      <a:r>
                        <a:rPr lang="en-US" dirty="0"/>
                        <a:t>Commitment to a</a:t>
                      </a:r>
                      <a:r>
                        <a:rPr lang="en-US" baseline="0" dirty="0"/>
                        <a:t> higher mission</a:t>
                      </a:r>
                      <a:endParaRPr lang="en-US" dirty="0"/>
                    </a:p>
                    <a:p>
                      <a:pPr marL="285750" indent="-285750">
                        <a:spcBef>
                          <a:spcPts val="200"/>
                        </a:spcBef>
                        <a:spcAft>
                          <a:spcPts val="200"/>
                        </a:spcAft>
                        <a:buFont typeface="Arial" panose="020B0604020202020204" pitchFamily="34" charset="0"/>
                        <a:buChar char="•"/>
                      </a:pPr>
                      <a:r>
                        <a:rPr lang="en-US" dirty="0"/>
                        <a:t>Depth and quality of analysis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420166">
                <a:tc>
                  <a:txBody>
                    <a:bodyPr/>
                    <a:lstStyle/>
                    <a:p>
                      <a:pPr>
                        <a:spcBef>
                          <a:spcPts val="200"/>
                        </a:spcBef>
                        <a:spcAft>
                          <a:spcPts val="200"/>
                        </a:spcAft>
                      </a:pPr>
                      <a:r>
                        <a:rPr lang="en-US" b="1" dirty="0"/>
                        <a:t>Strengths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en-US" baseline="0" dirty="0"/>
                        <a:t>Rigorous thinking leads to great ideas</a:t>
                      </a:r>
                    </a:p>
                    <a:p>
                      <a:pPr marL="285750" indent="-285750">
                        <a:spcBef>
                          <a:spcPts val="200"/>
                        </a:spcBef>
                        <a:spcAft>
                          <a:spcPts val="200"/>
                        </a:spcAft>
                        <a:buFont typeface="Arial" panose="020B0604020202020204" pitchFamily="34" charset="0"/>
                        <a:buChar char="•"/>
                      </a:pPr>
                      <a:r>
                        <a:rPr lang="en-US" baseline="0" dirty="0"/>
                        <a:t>Excels at making sense of complexity and showing how disparate pieces fit together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71692">
                <a:tc>
                  <a:txBody>
                    <a:bodyPr/>
                    <a:lstStyle/>
                    <a:p>
                      <a:pPr>
                        <a:spcBef>
                          <a:spcPts val="200"/>
                        </a:spcBef>
                        <a:spcAft>
                          <a:spcPts val="200"/>
                        </a:spcAft>
                      </a:pPr>
                      <a:r>
                        <a:rPr lang="en-US" b="1" dirty="0"/>
                        <a:t>Limitations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en-US" dirty="0"/>
                        <a:t>Commitment</a:t>
                      </a:r>
                      <a:r>
                        <a:rPr lang="en-US" baseline="0" dirty="0"/>
                        <a:t> to a mission sometimes crosses over the line into righteousness</a:t>
                      </a:r>
                      <a:endParaRPr lang="en-US" dirty="0"/>
                    </a:p>
                    <a:p>
                      <a:pPr marL="285750" indent="-285750">
                        <a:spcBef>
                          <a:spcPts val="200"/>
                        </a:spcBef>
                        <a:spcAft>
                          <a:spcPts val="200"/>
                        </a:spcAft>
                        <a:buFont typeface="Arial" panose="020B0604020202020204" pitchFamily="34" charset="0"/>
                        <a:buChar char="•"/>
                      </a:pPr>
                      <a:r>
                        <a:rPr lang="en-US" baseline="0" dirty="0"/>
                        <a:t>Sometimes overanalyzes topics past the point of relevance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46563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3668-E65C-F7D8-14F8-2B32971DEDF5}"/>
              </a:ext>
            </a:extLst>
          </p:cNvPr>
          <p:cNvSpPr>
            <a:spLocks noGrp="1"/>
          </p:cNvSpPr>
          <p:nvPr>
            <p:ph type="title"/>
          </p:nvPr>
        </p:nvSpPr>
        <p:spPr>
          <a:xfrm>
            <a:off x="877824" y="588245"/>
            <a:ext cx="10449784" cy="618763"/>
          </a:xfrm>
        </p:spPr>
        <p:txBody>
          <a:bodyPr anchor="t"/>
          <a:lstStyle/>
          <a:p>
            <a:r>
              <a:rPr lang="en-US" dirty="0"/>
              <a:t>Caveats</a:t>
            </a:r>
          </a:p>
        </p:txBody>
      </p:sp>
      <p:sp>
        <p:nvSpPr>
          <p:cNvPr id="4" name="Date Placeholder 3">
            <a:extLst>
              <a:ext uri="{FF2B5EF4-FFF2-40B4-BE49-F238E27FC236}">
                <a16:creationId xmlns:a16="http://schemas.microsoft.com/office/drawing/2014/main" id="{97E69C6F-6D5B-22AB-339E-1EF992451D53}"/>
              </a:ext>
            </a:extLst>
          </p:cNvPr>
          <p:cNvSpPr>
            <a:spLocks noGrp="1"/>
          </p:cNvSpPr>
          <p:nvPr>
            <p:ph type="dt" sz="half" idx="10"/>
          </p:nvPr>
        </p:nvSpPr>
        <p:spPr/>
        <p:txBody>
          <a:bodyPr/>
          <a:lstStyle/>
          <a:p>
            <a:fld id="{579F6069-8263-4296-913A-BC2234E8D32B}" type="datetime1">
              <a:rPr lang="en-US" smtClean="0"/>
              <a:t>9/18/2023</a:t>
            </a:fld>
            <a:endParaRPr lang="en-US"/>
          </a:p>
        </p:txBody>
      </p:sp>
      <p:sp>
        <p:nvSpPr>
          <p:cNvPr id="5" name="Footer Placeholder 4">
            <a:extLst>
              <a:ext uri="{FF2B5EF4-FFF2-40B4-BE49-F238E27FC236}">
                <a16:creationId xmlns:a16="http://schemas.microsoft.com/office/drawing/2014/main" id="{BB1973EF-D3B9-7C46-54E3-42DA8331F09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E0B3C3-E066-1B86-409F-4DB55BBB6A15}"/>
              </a:ext>
            </a:extLst>
          </p:cNvPr>
          <p:cNvSpPr>
            <a:spLocks noGrp="1"/>
          </p:cNvSpPr>
          <p:nvPr>
            <p:ph type="sldNum" sz="quarter" idx="12"/>
          </p:nvPr>
        </p:nvSpPr>
        <p:spPr/>
        <p:txBody>
          <a:bodyPr/>
          <a:lstStyle/>
          <a:p>
            <a:fld id="{C68AC1EC-23E2-4F0E-A5A4-674EC8DB954E}" type="slidenum">
              <a:rPr lang="en-US" smtClean="0"/>
              <a:t>12</a:t>
            </a:fld>
            <a:endParaRPr lang="en-US"/>
          </a:p>
        </p:txBody>
      </p:sp>
      <p:sp>
        <p:nvSpPr>
          <p:cNvPr id="7" name="Content Placeholder 2">
            <a:extLst>
              <a:ext uri="{FF2B5EF4-FFF2-40B4-BE49-F238E27FC236}">
                <a16:creationId xmlns:a16="http://schemas.microsoft.com/office/drawing/2014/main" id="{8C53AD39-2C5D-35A8-56E8-C65364EF09BB}"/>
              </a:ext>
            </a:extLst>
          </p:cNvPr>
          <p:cNvSpPr txBox="1">
            <a:spLocks noGrp="1"/>
          </p:cNvSpPr>
          <p:nvPr>
            <p:ph idx="1"/>
          </p:nvPr>
        </p:nvSpPr>
        <p:spPr>
          <a:xfrm>
            <a:off x="870680" y="1536192"/>
            <a:ext cx="10449784" cy="4524883"/>
          </a:xfrm>
          <a:prstGeom prst="rect">
            <a:avLst/>
          </a:prstGeom>
        </p:spPr>
        <p:txBody>
          <a:bodyPr>
            <a:normAutofit/>
          </a:bodyPr>
          <a:lstStyle/>
          <a:p>
            <a:pPr marL="412429" marR="1157605" lvl="1" indent="-286385" defTabSz="457200">
              <a:lnSpc>
                <a:spcPct val="103750"/>
              </a:lnSpc>
              <a:spcBef>
                <a:spcPts val="800"/>
              </a:spcBef>
              <a:buSzPct val="113000"/>
              <a:buFontTx/>
              <a:tabLst>
                <a:tab pos="508000" algn="l"/>
                <a:tab pos="508000" algn="l"/>
              </a:tabLst>
              <a:defRPr sz="1600">
                <a:solidFill>
                  <a:srgbClr val="000000"/>
                </a:solidFill>
                <a:uFill>
                  <a:solidFill>
                    <a:srgbClr val="000000"/>
                  </a:solidFill>
                </a:uFill>
                <a:latin typeface="Calibri"/>
                <a:ea typeface="Calibri"/>
                <a:cs typeface="Calibri"/>
                <a:sym typeface="Calibri"/>
              </a:defRPr>
            </a:pPr>
            <a:r>
              <a:rPr sz="2400" dirty="0"/>
              <a:t>The </a:t>
            </a:r>
            <a:r>
              <a:rPr lang="en-US" sz="2400" dirty="0"/>
              <a:t>Kantor model</a:t>
            </a:r>
            <a:r>
              <a:rPr sz="2400" dirty="0"/>
              <a:t> gives you a common language for your own and others’ propensities.     </a:t>
            </a:r>
          </a:p>
          <a:p>
            <a:pPr marL="465455" marR="1157605" indent="-342265" defTabSz="457200">
              <a:lnSpc>
                <a:spcPct val="103750"/>
              </a:lnSpc>
              <a:spcBef>
                <a:spcPts val="800"/>
              </a:spcBef>
              <a:buSzPct val="112500"/>
              <a:buFontTx/>
              <a:tabLst>
                <a:tab pos="508000" algn="l"/>
                <a:tab pos="508000" algn="l"/>
              </a:tabLst>
              <a:defRPr sz="1600">
                <a:solidFill>
                  <a:srgbClr val="000000"/>
                </a:solidFill>
                <a:uFill>
                  <a:solidFill>
                    <a:srgbClr val="000000"/>
                  </a:solidFill>
                </a:uFill>
                <a:latin typeface="Calibri"/>
                <a:ea typeface="Calibri"/>
                <a:cs typeface="Calibri"/>
                <a:sym typeface="Calibri"/>
              </a:defRPr>
            </a:pPr>
            <a:r>
              <a:rPr sz="2400" dirty="0"/>
              <a:t>No one </a:t>
            </a:r>
            <a:r>
              <a:rPr lang="en-US" sz="2400" dirty="0"/>
              <a:t>mode of communication </a:t>
            </a:r>
            <a:r>
              <a:rPr sz="2400" dirty="0"/>
              <a:t>is better or worse than any other</a:t>
            </a:r>
          </a:p>
          <a:p>
            <a:pPr marL="465455" marR="1157605" indent="-342265" defTabSz="457200">
              <a:lnSpc>
                <a:spcPct val="103750"/>
              </a:lnSpc>
              <a:spcBef>
                <a:spcPts val="800"/>
              </a:spcBef>
              <a:buSzPct val="112500"/>
              <a:buFontTx/>
              <a:tabLst>
                <a:tab pos="508000" algn="l"/>
                <a:tab pos="508000" algn="l"/>
              </a:tabLst>
              <a:defRPr sz="1600">
                <a:solidFill>
                  <a:srgbClr val="000000"/>
                </a:solidFill>
                <a:uFill>
                  <a:solidFill>
                    <a:srgbClr val="000000"/>
                  </a:solidFill>
                </a:uFill>
                <a:latin typeface="Calibri"/>
                <a:ea typeface="Calibri"/>
                <a:cs typeface="Calibri"/>
                <a:sym typeface="Calibri"/>
              </a:defRPr>
            </a:pPr>
            <a:r>
              <a:rPr sz="2400" dirty="0"/>
              <a:t>Knowing your profile, you can more easily identify situations in which it serves you well and other times when it may hinder you. </a:t>
            </a:r>
          </a:p>
          <a:p>
            <a:pPr marL="465455" marR="1157605" indent="-342265" defTabSz="457200">
              <a:lnSpc>
                <a:spcPct val="103750"/>
              </a:lnSpc>
              <a:spcBef>
                <a:spcPts val="800"/>
              </a:spcBef>
              <a:buSzPct val="112500"/>
              <a:buFontTx/>
              <a:tabLst>
                <a:tab pos="508000" algn="l"/>
                <a:tab pos="508000" algn="l"/>
              </a:tabLst>
              <a:defRPr sz="1600">
                <a:solidFill>
                  <a:srgbClr val="000000"/>
                </a:solidFill>
                <a:uFill>
                  <a:solidFill>
                    <a:srgbClr val="000000"/>
                  </a:solidFill>
                </a:uFill>
                <a:latin typeface="Calibri"/>
                <a:ea typeface="Calibri"/>
                <a:cs typeface="Calibri"/>
                <a:sym typeface="Calibri"/>
              </a:defRPr>
            </a:pPr>
            <a:r>
              <a:rPr sz="2400" dirty="0"/>
              <a:t>The profile can help </a:t>
            </a:r>
            <a:r>
              <a:rPr lang="en-US" sz="2400" dirty="0"/>
              <a:t>in </a:t>
            </a:r>
            <a:r>
              <a:rPr sz="2400" dirty="0"/>
              <a:t>identifying ways to expand your repertoire by experimenting with, and engaging in, behaviors less common to your profile.  </a:t>
            </a:r>
            <a:endParaRPr lang="en-US" sz="2400" dirty="0"/>
          </a:p>
        </p:txBody>
      </p:sp>
    </p:spTree>
    <p:extLst>
      <p:ext uri="{BB962C8B-B14F-4D97-AF65-F5344CB8AC3E}">
        <p14:creationId xmlns:p14="http://schemas.microsoft.com/office/powerpoint/2010/main" val="4112600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4306" name="Group 2">
            <a:extLst>
              <a:ext uri="{FF2B5EF4-FFF2-40B4-BE49-F238E27FC236}">
                <a16:creationId xmlns:a16="http://schemas.microsoft.com/office/drawing/2014/main" id="{1D9995C9-486B-F445-AD23-204BCCBAA055}"/>
              </a:ext>
            </a:extLst>
          </p:cNvPr>
          <p:cNvGraphicFramePr>
            <a:graphicFrameLocks noGrp="1"/>
          </p:cNvGraphicFramePr>
          <p:nvPr>
            <p:ph/>
            <p:extLst>
              <p:ext uri="{D42A27DB-BD31-4B8C-83A1-F6EECF244321}">
                <p14:modId xmlns:p14="http://schemas.microsoft.com/office/powerpoint/2010/main" val="642187509"/>
              </p:ext>
            </p:extLst>
          </p:nvPr>
        </p:nvGraphicFramePr>
        <p:xfrm>
          <a:off x="513588" y="1358538"/>
          <a:ext cx="10237143" cy="4915524"/>
        </p:xfrm>
        <a:graphic>
          <a:graphicData uri="http://schemas.openxmlformats.org/drawingml/2006/table">
            <a:tbl>
              <a:tblPr/>
              <a:tblGrid>
                <a:gridCol w="1326657">
                  <a:extLst>
                    <a:ext uri="{9D8B030D-6E8A-4147-A177-3AD203B41FA5}">
                      <a16:colId xmlns:a16="http://schemas.microsoft.com/office/drawing/2014/main" val="20000"/>
                    </a:ext>
                  </a:extLst>
                </a:gridCol>
                <a:gridCol w="4192497">
                  <a:extLst>
                    <a:ext uri="{9D8B030D-6E8A-4147-A177-3AD203B41FA5}">
                      <a16:colId xmlns:a16="http://schemas.microsoft.com/office/drawing/2014/main" val="20001"/>
                    </a:ext>
                  </a:extLst>
                </a:gridCol>
                <a:gridCol w="4717989">
                  <a:extLst>
                    <a:ext uri="{9D8B030D-6E8A-4147-A177-3AD203B41FA5}">
                      <a16:colId xmlns:a16="http://schemas.microsoft.com/office/drawing/2014/main" val="20002"/>
                    </a:ext>
                  </a:extLst>
                </a:gridCol>
              </a:tblGrid>
              <a:tr h="285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ndara"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Candara" pitchFamily="34" charset="0"/>
                        </a:rPr>
                        <a:t>PERSONAL</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Candara" pitchFamily="34" charset="0"/>
                        </a:rPr>
                        <a:t>PROFESSIONAL</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4336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ndara"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ndara"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A50021"/>
                          </a:solidFill>
                          <a:effectLst/>
                          <a:latin typeface="Candara" pitchFamily="34" charset="0"/>
                        </a:rPr>
                        <a:t>MAJOR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A50021"/>
                          </a:solidFill>
                          <a:effectLst/>
                          <a:latin typeface="Candara" pitchFamily="34" charset="0"/>
                        </a:rPr>
                        <a:t>(High Stakes)</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ndar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ndar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8629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ndara"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ndara"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3366CC"/>
                          </a:solidFill>
                          <a:effectLst/>
                          <a:latin typeface="Candara" pitchFamily="34" charset="0"/>
                        </a:rPr>
                        <a:t>ROUTINE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3366CC"/>
                          </a:solidFill>
                          <a:effectLst/>
                          <a:latin typeface="Candara" pitchFamily="34" charset="0"/>
                        </a:rPr>
                        <a:t>(Day to Day)</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rgbClr val="3366CC"/>
                        </a:solidFill>
                        <a:effectLst/>
                        <a:latin typeface="Candara"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rgbClr val="3366CC"/>
                        </a:solidFill>
                        <a:effectLst/>
                        <a:latin typeface="Candara"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ndar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ndar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 name="Rectangle 1">
            <a:extLst>
              <a:ext uri="{FF2B5EF4-FFF2-40B4-BE49-F238E27FC236}">
                <a16:creationId xmlns:a16="http://schemas.microsoft.com/office/drawing/2014/main" id="{B561CBFF-32F0-111B-03AF-32765DC9D8CF}"/>
              </a:ext>
            </a:extLst>
          </p:cNvPr>
          <p:cNvSpPr>
            <a:spLocks noChangeArrowheads="1"/>
          </p:cNvSpPr>
          <p:nvPr/>
        </p:nvSpPr>
        <p:spPr bwMode="auto">
          <a:xfrm>
            <a:off x="513588" y="113676"/>
            <a:ext cx="11164824" cy="199597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2000" b="1" i="0" u="sng" strike="noStrike" kern="1200" cap="none" spc="0" normalizeH="0" baseline="0" noProof="0" dirty="0">
                <a:ln>
                  <a:noFill/>
                </a:ln>
                <a:solidFill>
                  <a:srgbClr val="000000"/>
                </a:solidFill>
                <a:effectLst/>
                <a:uLnTx/>
                <a:uFillTx/>
                <a:latin typeface="+mn-lt"/>
                <a:ea typeface="+mn-ea"/>
                <a:cs typeface="+mn-cs"/>
              </a:rPr>
              <a:t>Center of Gravity Exercise – Instructions</a:t>
            </a:r>
          </a:p>
          <a:p>
            <a:pPr marL="0" marR="0" lvl="0" indent="0" algn="l" defTabSz="914400" rtl="0" eaLnBrk="1" fontAlgn="base" latinLnBrk="0" hangingPunct="1">
              <a:lnSpc>
                <a:spcPct val="100000"/>
              </a:lnSpc>
              <a:spcBef>
                <a:spcPct val="0"/>
              </a:spcBef>
              <a:spcAft>
                <a:spcPts val="600"/>
              </a:spcAft>
              <a:buClrTx/>
              <a:buSzTx/>
              <a:buFontTx/>
              <a:buNone/>
              <a:tabLst/>
              <a:defRPr/>
            </a:pPr>
            <a:r>
              <a:rPr lang="en-US" altLang="en-US" sz="1600" dirty="0">
                <a:solidFill>
                  <a:srgbClr val="000000"/>
                </a:solidFill>
                <a:latin typeface="+mn-lt"/>
              </a:rPr>
              <a:t>Step 1. Describe 1-3 conversations you had in the last 3 months </a:t>
            </a:r>
            <a:endParaRPr kumimoji="0" lang="en-US" altLang="en-US" sz="1600" i="0"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400" i="0"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lang="en-US" altLang="en-US" sz="1400" b="1" dirty="0">
              <a:solidFill>
                <a:srgbClr val="000000"/>
              </a:solidFill>
              <a:latin typeface="Arial"/>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26538467"/>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053E89-45DD-AC3E-83D1-854B0629AD02}"/>
              </a:ext>
            </a:extLst>
          </p:cNvPr>
          <p:cNvSpPr>
            <a:spLocks noGrp="1"/>
          </p:cNvSpPr>
          <p:nvPr>
            <p:ph type="dt" sz="half" idx="10"/>
          </p:nvPr>
        </p:nvSpPr>
        <p:spPr/>
        <p:txBody>
          <a:bodyPr/>
          <a:lstStyle/>
          <a:p>
            <a:fld id="{5892AC11-ACC3-4129-BBD7-C580BF1A4EE7}" type="datetime1">
              <a:rPr lang="en-US" smtClean="0"/>
              <a:t>9/18/2023</a:t>
            </a:fld>
            <a:endParaRPr lang="en-US"/>
          </a:p>
        </p:txBody>
      </p:sp>
      <p:sp>
        <p:nvSpPr>
          <p:cNvPr id="4" name="Footer Placeholder 3">
            <a:extLst>
              <a:ext uri="{FF2B5EF4-FFF2-40B4-BE49-F238E27FC236}">
                <a16:creationId xmlns:a16="http://schemas.microsoft.com/office/drawing/2014/main" id="{57B2A969-B0A4-D56A-035B-93B913CE6A9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515C29F6-4174-EAC2-29F8-2BEFD20D32C0}"/>
              </a:ext>
            </a:extLst>
          </p:cNvPr>
          <p:cNvSpPr>
            <a:spLocks noGrp="1"/>
          </p:cNvSpPr>
          <p:nvPr>
            <p:ph type="sldNum" sz="quarter" idx="12"/>
          </p:nvPr>
        </p:nvSpPr>
        <p:spPr/>
        <p:txBody>
          <a:bodyPr/>
          <a:lstStyle/>
          <a:p>
            <a:fld id="{C68AC1EC-23E2-4F0E-A5A4-674EC8DB954E}" type="slidenum">
              <a:rPr lang="en-US" smtClean="0"/>
              <a:t>14</a:t>
            </a:fld>
            <a:endParaRPr lang="en-US"/>
          </a:p>
        </p:txBody>
      </p:sp>
      <p:sp>
        <p:nvSpPr>
          <p:cNvPr id="6" name="Rectangle 1">
            <a:extLst>
              <a:ext uri="{FF2B5EF4-FFF2-40B4-BE49-F238E27FC236}">
                <a16:creationId xmlns:a16="http://schemas.microsoft.com/office/drawing/2014/main" id="{3A79C559-8E2A-74A8-D527-4C4D03E615B7}"/>
              </a:ext>
            </a:extLst>
          </p:cNvPr>
          <p:cNvSpPr>
            <a:spLocks noChangeArrowheads="1"/>
          </p:cNvSpPr>
          <p:nvPr/>
        </p:nvSpPr>
        <p:spPr bwMode="auto">
          <a:xfrm>
            <a:off x="513588" y="250114"/>
            <a:ext cx="11164824" cy="268441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400" b="1" i="0" u="sng"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800" b="1" i="0" u="sng" strike="noStrike" kern="1200" cap="none" spc="0" normalizeH="0" baseline="0" noProof="0" dirty="0">
                <a:ln>
                  <a:noFill/>
                </a:ln>
                <a:solidFill>
                  <a:srgbClr val="000000"/>
                </a:solidFill>
                <a:effectLst/>
                <a:uLnTx/>
                <a:uFillTx/>
                <a:latin typeface="+mn-lt"/>
                <a:ea typeface="+mn-ea"/>
                <a:cs typeface="+mn-cs"/>
              </a:rPr>
              <a:t>Center of Gravity Exercise – Instructions cont’d.</a:t>
            </a:r>
          </a:p>
          <a:p>
            <a:pPr eaLnBrk="1" hangingPunct="1">
              <a:spcAft>
                <a:spcPts val="600"/>
              </a:spcAft>
              <a:defRPr/>
            </a:pPr>
            <a:r>
              <a:rPr lang="en-US" altLang="en-US" sz="1600" dirty="0">
                <a:solidFill>
                  <a:srgbClr val="000000"/>
                </a:solidFill>
                <a:latin typeface="+mn-lt"/>
              </a:rPr>
              <a:t>Step 2. </a:t>
            </a:r>
            <a:r>
              <a:rPr kumimoji="0" lang="en-US" altLang="en-US" sz="1600" i="0" strike="noStrike" kern="1200" cap="none" spc="0" normalizeH="0" baseline="0" noProof="0" dirty="0">
                <a:ln>
                  <a:noFill/>
                </a:ln>
                <a:solidFill>
                  <a:srgbClr val="000000"/>
                </a:solidFill>
                <a:effectLst/>
                <a:uLnTx/>
                <a:uFillTx/>
                <a:latin typeface="+mn-lt"/>
                <a:ea typeface="+mn-ea"/>
                <a:cs typeface="+mn-cs"/>
              </a:rPr>
              <a:t>Consider which type of predominant Communication Domain (affect, power, meaning). propensity</a:t>
            </a:r>
            <a:r>
              <a:rPr lang="en-US" altLang="en-US" sz="1600" dirty="0">
                <a:solidFill>
                  <a:srgbClr val="000000"/>
                </a:solidFill>
                <a:latin typeface="+mn-lt"/>
              </a:rPr>
              <a:t> </a:t>
            </a:r>
            <a:r>
              <a:rPr kumimoji="0" lang="en-US" altLang="en-US" sz="1600" i="0" strike="noStrike" kern="1200" cap="none" spc="0" normalizeH="0" baseline="0" noProof="0" dirty="0">
                <a:ln>
                  <a:noFill/>
                </a:ln>
                <a:solidFill>
                  <a:srgbClr val="000000"/>
                </a:solidFill>
                <a:effectLst/>
                <a:uLnTx/>
                <a:uFillTx/>
                <a:latin typeface="+mn-lt"/>
                <a:ea typeface="+mn-ea"/>
                <a:cs typeface="+mn-cs"/>
              </a:rPr>
              <a:t>you tended to use in the conversations you wrote about in the previous page. </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600" i="0" u="none" strike="noStrike" kern="1200" cap="none" spc="0" normalizeH="0" baseline="0" noProof="0" dirty="0">
                <a:ln>
                  <a:noFill/>
                </a:ln>
                <a:solidFill>
                  <a:srgbClr val="000000"/>
                </a:solidFill>
                <a:effectLst/>
                <a:uLnTx/>
                <a:uFillTx/>
                <a:latin typeface="+mn-lt"/>
                <a:ea typeface="+mn-ea"/>
                <a:cs typeface="+mn-cs"/>
              </a:rPr>
              <a:t>Step 3. Pick your strongest domain and share with a partner – focusing on the impact: </a:t>
            </a:r>
          </a:p>
          <a:p>
            <a:pPr marL="285750" indent="-285750" eaLnBrk="1" hangingPunct="1">
              <a:spcAft>
                <a:spcPts val="600"/>
              </a:spcAft>
              <a:buFont typeface="Arial" panose="020B0604020202020204" pitchFamily="34" charset="0"/>
              <a:buChar char="•"/>
              <a:defRPr/>
            </a:pPr>
            <a:r>
              <a:rPr kumimoji="0" lang="en-US" altLang="en-US" sz="1600" i="0" u="none" strike="noStrike" kern="1200" cap="none" spc="0" normalizeH="0" baseline="0" noProof="0" dirty="0">
                <a:ln>
                  <a:noFill/>
                </a:ln>
                <a:solidFill>
                  <a:srgbClr val="000000"/>
                </a:solidFill>
                <a:effectLst/>
                <a:uLnTx/>
                <a:uFillTx/>
                <a:latin typeface="+mn-lt"/>
                <a:ea typeface="+mn-ea"/>
                <a:cs typeface="+mn-cs"/>
              </a:rPr>
              <a:t>When you are in a situation where this domain </a:t>
            </a:r>
            <a:r>
              <a:rPr kumimoji="0" lang="en-US" altLang="en-US" sz="1600" b="1" i="0" u="none" strike="noStrike" kern="1200" cap="none" spc="0" normalizeH="0" baseline="0" noProof="0" dirty="0">
                <a:ln>
                  <a:noFill/>
                </a:ln>
                <a:solidFill>
                  <a:srgbClr val="000000"/>
                </a:solidFill>
                <a:effectLst/>
                <a:uLnTx/>
                <a:uFillTx/>
                <a:latin typeface="+mn-lt"/>
                <a:ea typeface="+mn-ea"/>
                <a:cs typeface="+mn-cs"/>
              </a:rPr>
              <a:t>(affect, power, meaning) </a:t>
            </a:r>
            <a:r>
              <a:rPr kumimoji="0" lang="en-US" altLang="en-US" sz="1600" i="0" u="none" strike="noStrike" kern="1200" cap="none" spc="0" normalizeH="0" baseline="0" noProof="0" dirty="0">
                <a:ln>
                  <a:noFill/>
                </a:ln>
                <a:solidFill>
                  <a:srgbClr val="000000"/>
                </a:solidFill>
                <a:effectLst/>
                <a:uLnTx/>
                <a:uFillTx/>
                <a:latin typeface="+mn-lt"/>
                <a:ea typeface="+mn-ea"/>
                <a:cs typeface="+mn-cs"/>
              </a:rPr>
              <a:t>is very strong, how do you react? </a:t>
            </a:r>
          </a:p>
          <a:p>
            <a:pPr marL="285750" indent="-285750" eaLnBrk="1" hangingPunct="1">
              <a:spcAft>
                <a:spcPts val="600"/>
              </a:spcAft>
              <a:buFont typeface="Arial" panose="020B0604020202020204" pitchFamily="34" charset="0"/>
              <a:buChar char="•"/>
              <a:defRPr/>
            </a:pPr>
            <a:r>
              <a:rPr kumimoji="0" lang="en-US" altLang="en-US" sz="1600" i="0" u="none" strike="noStrike" kern="1200" cap="none" spc="0" normalizeH="0" baseline="0" noProof="0" dirty="0">
                <a:ln>
                  <a:noFill/>
                </a:ln>
                <a:solidFill>
                  <a:srgbClr val="000000"/>
                </a:solidFill>
                <a:effectLst/>
                <a:uLnTx/>
                <a:uFillTx/>
                <a:latin typeface="+mn-lt"/>
                <a:ea typeface="+mn-ea"/>
                <a:cs typeface="+mn-cs"/>
              </a:rPr>
              <a:t>What does it make you think and feel?” </a:t>
            </a:r>
          </a:p>
          <a:p>
            <a:pPr marL="285750" indent="-285750" eaLnBrk="1" hangingPunct="1">
              <a:spcAft>
                <a:spcPts val="600"/>
              </a:spcAft>
              <a:buFont typeface="Arial" panose="020B0604020202020204" pitchFamily="34" charset="0"/>
              <a:buChar char="•"/>
              <a:defRPr/>
            </a:pPr>
            <a:r>
              <a:rPr lang="en-US" altLang="en-US" sz="1600" dirty="0">
                <a:solidFill>
                  <a:srgbClr val="000000"/>
                </a:solidFill>
                <a:latin typeface="+mn-lt"/>
              </a:rPr>
              <a:t>What do you notice? What stands out to you here?</a:t>
            </a:r>
            <a:endParaRPr kumimoji="0" lang="en-US" altLang="en-US" sz="160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lang="en-US" altLang="en-US" sz="1400" b="1" dirty="0">
              <a:solidFill>
                <a:srgbClr val="000000"/>
              </a:solidFill>
              <a:latin typeface="Arial"/>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7" name="Table 7">
            <a:extLst>
              <a:ext uri="{FF2B5EF4-FFF2-40B4-BE49-F238E27FC236}">
                <a16:creationId xmlns:a16="http://schemas.microsoft.com/office/drawing/2014/main" id="{50C84183-287D-999A-23D6-33C080AF2B07}"/>
              </a:ext>
            </a:extLst>
          </p:cNvPr>
          <p:cNvGraphicFramePr>
            <a:graphicFrameLocks noGrp="1"/>
          </p:cNvGraphicFramePr>
          <p:nvPr>
            <p:extLst>
              <p:ext uri="{D42A27DB-BD31-4B8C-83A1-F6EECF244321}">
                <p14:modId xmlns:p14="http://schemas.microsoft.com/office/powerpoint/2010/main" val="579458097"/>
              </p:ext>
            </p:extLst>
          </p:nvPr>
        </p:nvGraphicFramePr>
        <p:xfrm>
          <a:off x="762000" y="2717073"/>
          <a:ext cx="10412508" cy="3654691"/>
        </p:xfrm>
        <a:graphic>
          <a:graphicData uri="http://schemas.openxmlformats.org/drawingml/2006/table">
            <a:tbl>
              <a:tblPr firstRow="1" bandRow="1">
                <a:tableStyleId>{5A111915-BE36-4E01-A7E5-04B1672EAD32}</a:tableStyleId>
              </a:tblPr>
              <a:tblGrid>
                <a:gridCol w="3470836">
                  <a:extLst>
                    <a:ext uri="{9D8B030D-6E8A-4147-A177-3AD203B41FA5}">
                      <a16:colId xmlns:a16="http://schemas.microsoft.com/office/drawing/2014/main" val="4189781900"/>
                    </a:ext>
                  </a:extLst>
                </a:gridCol>
                <a:gridCol w="3470836">
                  <a:extLst>
                    <a:ext uri="{9D8B030D-6E8A-4147-A177-3AD203B41FA5}">
                      <a16:colId xmlns:a16="http://schemas.microsoft.com/office/drawing/2014/main" val="1831083941"/>
                    </a:ext>
                  </a:extLst>
                </a:gridCol>
                <a:gridCol w="3470836">
                  <a:extLst>
                    <a:ext uri="{9D8B030D-6E8A-4147-A177-3AD203B41FA5}">
                      <a16:colId xmlns:a16="http://schemas.microsoft.com/office/drawing/2014/main" val="4200981920"/>
                    </a:ext>
                  </a:extLst>
                </a:gridCol>
              </a:tblGrid>
              <a:tr h="958966">
                <a:tc>
                  <a:txBody>
                    <a:bodyPr/>
                    <a:lstStyle/>
                    <a:p>
                      <a:r>
                        <a:rPr lang="en-US" sz="2400" dirty="0"/>
                        <a:t>Affect</a:t>
                      </a:r>
                    </a:p>
                    <a:p>
                      <a:r>
                        <a:rPr lang="en-US" i="1" dirty="0"/>
                        <a:t>Caring, Feelings, Emotions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2400" dirty="0"/>
                        <a:t>Power</a:t>
                      </a:r>
                    </a:p>
                    <a:p>
                      <a:r>
                        <a:rPr lang="en-US" i="1" dirty="0"/>
                        <a:t>Doing, Results, 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2400" dirty="0"/>
                        <a:t>Meaning  </a:t>
                      </a:r>
                    </a:p>
                    <a:p>
                      <a:r>
                        <a:rPr lang="en-US" i="1" dirty="0"/>
                        <a:t>Why, How things fit, 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4117237664"/>
                  </a:ext>
                </a:extLst>
              </a:tr>
              <a:tr h="50675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062741"/>
                  </a:ext>
                </a:extLst>
              </a:tr>
              <a:tr h="66871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3581568"/>
                  </a:ext>
                </a:extLst>
              </a:tr>
              <a:tr h="50675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9184514"/>
                  </a:ext>
                </a:extLst>
              </a:tr>
              <a:tr h="50675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96420"/>
                  </a:ext>
                </a:extLst>
              </a:tr>
              <a:tr h="50675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1814859"/>
                  </a:ext>
                </a:extLst>
              </a:tr>
            </a:tbl>
          </a:graphicData>
        </a:graphic>
      </p:graphicFrame>
      <p:pic>
        <p:nvPicPr>
          <p:cNvPr id="9" name="Graphic 8" descr="Badge Heart outline">
            <a:extLst>
              <a:ext uri="{FF2B5EF4-FFF2-40B4-BE49-F238E27FC236}">
                <a16:creationId xmlns:a16="http://schemas.microsoft.com/office/drawing/2014/main" id="{574A3D5A-600A-50A7-8741-8E4413109E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1024" y="3609314"/>
            <a:ext cx="577558" cy="577558"/>
          </a:xfrm>
          <a:prstGeom prst="rect">
            <a:avLst/>
          </a:prstGeom>
        </p:spPr>
      </p:pic>
      <p:pic>
        <p:nvPicPr>
          <p:cNvPr id="11" name="Graphic 10" descr="Help outline">
            <a:extLst>
              <a:ext uri="{FF2B5EF4-FFF2-40B4-BE49-F238E27FC236}">
                <a16:creationId xmlns:a16="http://schemas.microsoft.com/office/drawing/2014/main" id="{BF0F0075-DEE1-2137-36AC-65E127CAC0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35358" y="3709137"/>
            <a:ext cx="585252" cy="585252"/>
          </a:xfrm>
          <a:prstGeom prst="rect">
            <a:avLst/>
          </a:prstGeom>
        </p:spPr>
      </p:pic>
      <p:pic>
        <p:nvPicPr>
          <p:cNvPr id="13" name="Graphic 12" descr="Lightning bolt outline">
            <a:extLst>
              <a:ext uri="{FF2B5EF4-FFF2-40B4-BE49-F238E27FC236}">
                <a16:creationId xmlns:a16="http://schemas.microsoft.com/office/drawing/2014/main" id="{F523A609-A3B8-8F50-0D6B-19E5024ABA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7635">
            <a:off x="6950559" y="3609314"/>
            <a:ext cx="730045" cy="730045"/>
          </a:xfrm>
          <a:prstGeom prst="rect">
            <a:avLst/>
          </a:prstGeom>
        </p:spPr>
      </p:pic>
    </p:spTree>
    <p:extLst>
      <p:ext uri="{BB962C8B-B14F-4D97-AF65-F5344CB8AC3E}">
        <p14:creationId xmlns:p14="http://schemas.microsoft.com/office/powerpoint/2010/main" val="4022489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99B4-83C5-171B-95E0-C02E7DF5A985}"/>
              </a:ext>
            </a:extLst>
          </p:cNvPr>
          <p:cNvSpPr>
            <a:spLocks noGrp="1"/>
          </p:cNvSpPr>
          <p:nvPr>
            <p:ph type="ctrTitle"/>
          </p:nvPr>
        </p:nvSpPr>
        <p:spPr>
          <a:xfrm>
            <a:off x="621792" y="136525"/>
            <a:ext cx="10046208" cy="1399667"/>
          </a:xfrm>
        </p:spPr>
        <p:txBody>
          <a:bodyPr anchor="t">
            <a:normAutofit fontScale="90000"/>
          </a:bodyPr>
          <a:lstStyle/>
          <a:p>
            <a:r>
              <a:rPr lang="en-US" dirty="0"/>
              <a:t>What might be some implications of your dominant propensity on  your Group/Team/Community</a:t>
            </a:r>
          </a:p>
        </p:txBody>
      </p:sp>
      <p:sp>
        <p:nvSpPr>
          <p:cNvPr id="4" name="Date Placeholder 3">
            <a:extLst>
              <a:ext uri="{FF2B5EF4-FFF2-40B4-BE49-F238E27FC236}">
                <a16:creationId xmlns:a16="http://schemas.microsoft.com/office/drawing/2014/main" id="{BE880B71-3ABA-13EF-FAAD-A0E5386F5139}"/>
              </a:ext>
            </a:extLst>
          </p:cNvPr>
          <p:cNvSpPr>
            <a:spLocks noGrp="1"/>
          </p:cNvSpPr>
          <p:nvPr>
            <p:ph type="dt" sz="half" idx="10"/>
          </p:nvPr>
        </p:nvSpPr>
        <p:spPr/>
        <p:txBody>
          <a:bodyPr/>
          <a:lstStyle/>
          <a:p>
            <a:fld id="{1ECB5883-038C-4696-8E27-1811E470D6D4}" type="datetime1">
              <a:rPr lang="en-US" smtClean="0"/>
              <a:t>9/18/2023</a:t>
            </a:fld>
            <a:endParaRPr lang="en-US"/>
          </a:p>
        </p:txBody>
      </p:sp>
      <p:sp>
        <p:nvSpPr>
          <p:cNvPr id="5" name="Footer Placeholder 4">
            <a:extLst>
              <a:ext uri="{FF2B5EF4-FFF2-40B4-BE49-F238E27FC236}">
                <a16:creationId xmlns:a16="http://schemas.microsoft.com/office/drawing/2014/main" id="{BB6ECE8E-D5A6-2409-F8D7-F7ADD820E9FC}"/>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03069A6-9003-9060-0F03-2B436CA051FB}"/>
              </a:ext>
            </a:extLst>
          </p:cNvPr>
          <p:cNvSpPr>
            <a:spLocks noGrp="1"/>
          </p:cNvSpPr>
          <p:nvPr>
            <p:ph type="sldNum" sz="quarter" idx="12"/>
          </p:nvPr>
        </p:nvSpPr>
        <p:spPr/>
        <p:txBody>
          <a:bodyPr/>
          <a:lstStyle/>
          <a:p>
            <a:fld id="{C68AC1EC-23E2-4F0E-A5A4-674EC8DB954E}" type="slidenum">
              <a:rPr lang="en-US" smtClean="0"/>
              <a:t>15</a:t>
            </a:fld>
            <a:endParaRPr lang="en-US"/>
          </a:p>
        </p:txBody>
      </p:sp>
      <p:graphicFrame>
        <p:nvGraphicFramePr>
          <p:cNvPr id="7" name="Diagram 6">
            <a:extLst>
              <a:ext uri="{FF2B5EF4-FFF2-40B4-BE49-F238E27FC236}">
                <a16:creationId xmlns:a16="http://schemas.microsoft.com/office/drawing/2014/main" id="{86DD4C76-1095-43D6-BA71-7908C12BD64B}"/>
              </a:ext>
            </a:extLst>
          </p:cNvPr>
          <p:cNvGraphicFramePr/>
          <p:nvPr>
            <p:extLst>
              <p:ext uri="{D42A27DB-BD31-4B8C-83A1-F6EECF244321}">
                <p14:modId xmlns:p14="http://schemas.microsoft.com/office/powerpoint/2010/main" val="3628765515"/>
              </p:ext>
            </p:extLst>
          </p:nvPr>
        </p:nvGraphicFramePr>
        <p:xfrm>
          <a:off x="1524000" y="1536192"/>
          <a:ext cx="9144000" cy="436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7428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A1FB-BFF5-0418-73FD-CDBFAF59634D}"/>
              </a:ext>
            </a:extLst>
          </p:cNvPr>
          <p:cNvSpPr>
            <a:spLocks noGrp="1"/>
          </p:cNvSpPr>
          <p:nvPr>
            <p:ph type="title"/>
          </p:nvPr>
        </p:nvSpPr>
        <p:spPr/>
        <p:txBody>
          <a:bodyPr/>
          <a:lstStyle/>
          <a:p>
            <a:r>
              <a:rPr lang="en-US" sz="2800">
                <a:solidFill>
                  <a:schemeClr val="accent4"/>
                </a:solidFill>
              </a:rPr>
              <a:t>Implication of the Communication Domain</a:t>
            </a:r>
            <a:br>
              <a:rPr lang="en-US">
                <a:solidFill>
                  <a:schemeClr val="accent4"/>
                </a:solidFill>
              </a:rPr>
            </a:br>
            <a:r>
              <a:rPr lang="en-US" sz="2800">
                <a:solidFill>
                  <a:schemeClr val="accent4"/>
                </a:solidFill>
              </a:rPr>
              <a:t>for Groups/Teams</a:t>
            </a:r>
            <a:endParaRPr lang="en-US" dirty="0">
              <a:solidFill>
                <a:schemeClr val="accent4"/>
              </a:solidFill>
            </a:endParaRPr>
          </a:p>
        </p:txBody>
      </p:sp>
      <p:sp>
        <p:nvSpPr>
          <p:cNvPr id="3" name="Content Placeholder 2">
            <a:extLst>
              <a:ext uri="{FF2B5EF4-FFF2-40B4-BE49-F238E27FC236}">
                <a16:creationId xmlns:a16="http://schemas.microsoft.com/office/drawing/2014/main" id="{CCAF76F5-1FCB-EC75-782E-9E4E671F430E}"/>
              </a:ext>
            </a:extLst>
          </p:cNvPr>
          <p:cNvSpPr>
            <a:spLocks noGrp="1"/>
          </p:cNvSpPr>
          <p:nvPr>
            <p:ph idx="1"/>
          </p:nvPr>
        </p:nvSpPr>
        <p:spPr/>
        <p:txBody>
          <a:bodyPr/>
          <a:lstStyle/>
          <a:p>
            <a:pPr marL="0" indent="0">
              <a:lnSpc>
                <a:spcPct val="100000"/>
              </a:lnSpc>
              <a:buNone/>
            </a:pPr>
            <a:r>
              <a:rPr lang="en-US" sz="2400" b="1" u="sng" dirty="0">
                <a:ea typeface="+mn-lt"/>
                <a:cs typeface="+mn-lt"/>
              </a:rPr>
              <a:t>Majority of </a:t>
            </a:r>
            <a:r>
              <a:rPr lang="en-US" sz="2400" b="1" u="sng" dirty="0">
                <a:solidFill>
                  <a:srgbClr val="00B050"/>
                </a:solidFill>
                <a:ea typeface="+mn-lt"/>
                <a:cs typeface="+mn-lt"/>
              </a:rPr>
              <a:t>Affect</a:t>
            </a:r>
            <a:endParaRPr lang="en-US" sz="2400" dirty="0">
              <a:solidFill>
                <a:srgbClr val="00B050"/>
              </a:solidFill>
              <a:ea typeface="+mn-lt"/>
              <a:cs typeface="+mn-lt"/>
            </a:endParaRPr>
          </a:p>
          <a:p>
            <a:pPr marL="0" indent="0">
              <a:lnSpc>
                <a:spcPct val="100000"/>
              </a:lnSpc>
              <a:buNone/>
            </a:pPr>
            <a:r>
              <a:rPr lang="en-US" sz="2400" b="1" dirty="0">
                <a:ea typeface="+mn-lt"/>
                <a:cs typeface="+mn-lt"/>
              </a:rPr>
              <a:t>Likely to experience…</a:t>
            </a:r>
            <a:endParaRPr lang="en-US" sz="2400" dirty="0">
              <a:ea typeface="+mn-lt"/>
              <a:cs typeface="+mn-lt"/>
            </a:endParaRPr>
          </a:p>
          <a:p>
            <a:pPr marL="320040" indent="-228600">
              <a:lnSpc>
                <a:spcPct val="100000"/>
              </a:lnSpc>
              <a:buFont typeface="Arial"/>
            </a:pPr>
            <a:r>
              <a:rPr lang="en-US" sz="2400" dirty="0">
                <a:ea typeface="+mn-lt"/>
                <a:cs typeface="+mn-lt"/>
              </a:rPr>
              <a:t>Focus on relationships and trust; taking care of one another</a:t>
            </a:r>
          </a:p>
          <a:p>
            <a:pPr marL="320040" indent="-228600">
              <a:lnSpc>
                <a:spcPct val="100000"/>
              </a:lnSpc>
              <a:buFont typeface="Arial"/>
            </a:pPr>
            <a:r>
              <a:rPr lang="en-US" sz="2400" dirty="0">
                <a:ea typeface="+mn-lt"/>
                <a:cs typeface="+mn-lt"/>
              </a:rPr>
              <a:t>Expression of emotion</a:t>
            </a:r>
          </a:p>
          <a:p>
            <a:pPr marL="0" indent="0">
              <a:lnSpc>
                <a:spcPct val="100000"/>
              </a:lnSpc>
              <a:buNone/>
            </a:pPr>
            <a:r>
              <a:rPr lang="en-US" sz="2400" b="1" dirty="0">
                <a:ea typeface="+mn-lt"/>
                <a:cs typeface="+mn-lt"/>
              </a:rPr>
              <a:t>May need to watch out for….</a:t>
            </a:r>
            <a:endParaRPr lang="en-US" sz="2400" dirty="0">
              <a:ea typeface="+mn-lt"/>
              <a:cs typeface="+mn-lt"/>
            </a:endParaRPr>
          </a:p>
          <a:p>
            <a:pPr marL="320040" indent="-228600">
              <a:lnSpc>
                <a:spcPct val="100000"/>
              </a:lnSpc>
              <a:buFont typeface="Arial"/>
            </a:pPr>
            <a:r>
              <a:rPr lang="en-US" sz="2400" dirty="0">
                <a:ea typeface="+mn-lt"/>
                <a:cs typeface="+mn-lt"/>
              </a:rPr>
              <a:t>Can lack the influence needed to bring attention to affect issues</a:t>
            </a:r>
          </a:p>
          <a:p>
            <a:pPr marL="320040" indent="-228600">
              <a:lnSpc>
                <a:spcPct val="100000"/>
              </a:lnSpc>
              <a:buFont typeface="Arial"/>
            </a:pPr>
            <a:r>
              <a:rPr lang="en-US" sz="2400" dirty="0">
                <a:ea typeface="+mn-lt"/>
                <a:cs typeface="+mn-lt"/>
              </a:rPr>
              <a:t>May repel those who are uncomfortable with the language of affect</a:t>
            </a:r>
          </a:p>
          <a:p>
            <a:endParaRPr lang="en-US" dirty="0"/>
          </a:p>
        </p:txBody>
      </p:sp>
      <p:sp>
        <p:nvSpPr>
          <p:cNvPr id="5" name="Date Placeholder 4">
            <a:extLst>
              <a:ext uri="{FF2B5EF4-FFF2-40B4-BE49-F238E27FC236}">
                <a16:creationId xmlns:a16="http://schemas.microsoft.com/office/drawing/2014/main" id="{39A4DB1E-1E73-B36E-364A-44ED03B0A491}"/>
              </a:ext>
            </a:extLst>
          </p:cNvPr>
          <p:cNvSpPr>
            <a:spLocks noGrp="1"/>
          </p:cNvSpPr>
          <p:nvPr>
            <p:ph type="dt" sz="half" idx="10"/>
          </p:nvPr>
        </p:nvSpPr>
        <p:spPr/>
        <p:txBody>
          <a:bodyPr/>
          <a:lstStyle/>
          <a:p>
            <a:fld id="{2FB1DD93-7C9D-4E53-81F0-DDE57FEA7EDB}" type="datetime1">
              <a:rPr lang="en-US" smtClean="0"/>
              <a:t>9/27/2023</a:t>
            </a:fld>
            <a:endParaRPr lang="en-US"/>
          </a:p>
        </p:txBody>
      </p:sp>
      <p:sp>
        <p:nvSpPr>
          <p:cNvPr id="6" name="Footer Placeholder 5">
            <a:extLst>
              <a:ext uri="{FF2B5EF4-FFF2-40B4-BE49-F238E27FC236}">
                <a16:creationId xmlns:a16="http://schemas.microsoft.com/office/drawing/2014/main" id="{B12978F0-96DB-1707-CACF-218679D1F99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9B476C77-DEF5-5990-3188-49D3265B5932}"/>
              </a:ext>
            </a:extLst>
          </p:cNvPr>
          <p:cNvSpPr>
            <a:spLocks noGrp="1"/>
          </p:cNvSpPr>
          <p:nvPr>
            <p:ph type="sldNum" sz="quarter" idx="12"/>
          </p:nvPr>
        </p:nvSpPr>
        <p:spPr/>
        <p:txBody>
          <a:bodyPr/>
          <a:lstStyle/>
          <a:p>
            <a:fld id="{C68AC1EC-23E2-4F0E-A5A4-674EC8DB954E}" type="slidenum">
              <a:rPr lang="en-US" smtClean="0"/>
              <a:t>16</a:t>
            </a:fld>
            <a:endParaRPr lang="en-US"/>
          </a:p>
        </p:txBody>
      </p:sp>
      <p:pic>
        <p:nvPicPr>
          <p:cNvPr id="10" name="Graphic 9" descr="Meeting outline">
            <a:extLst>
              <a:ext uri="{FF2B5EF4-FFF2-40B4-BE49-F238E27FC236}">
                <a16:creationId xmlns:a16="http://schemas.microsoft.com/office/drawing/2014/main" id="{D8AB2CC9-ABAA-D24A-4993-9A6CF34C02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613" y="3023369"/>
            <a:ext cx="2940109" cy="2940109"/>
          </a:xfrm>
          <a:prstGeom prst="rect">
            <a:avLst/>
          </a:prstGeom>
        </p:spPr>
      </p:pic>
    </p:spTree>
    <p:extLst>
      <p:ext uri="{BB962C8B-B14F-4D97-AF65-F5344CB8AC3E}">
        <p14:creationId xmlns:p14="http://schemas.microsoft.com/office/powerpoint/2010/main" val="1962794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A1FB-BFF5-0418-73FD-CDBFAF59634D}"/>
              </a:ext>
            </a:extLst>
          </p:cNvPr>
          <p:cNvSpPr>
            <a:spLocks noGrp="1"/>
          </p:cNvSpPr>
          <p:nvPr>
            <p:ph type="title"/>
          </p:nvPr>
        </p:nvSpPr>
        <p:spPr/>
        <p:txBody>
          <a:bodyPr/>
          <a:lstStyle/>
          <a:p>
            <a:r>
              <a:rPr lang="en-US" sz="2800">
                <a:solidFill>
                  <a:schemeClr val="accent4"/>
                </a:solidFill>
              </a:rPr>
              <a:t>Implication of the Communication Domain</a:t>
            </a:r>
            <a:br>
              <a:rPr lang="en-US">
                <a:solidFill>
                  <a:schemeClr val="accent4"/>
                </a:solidFill>
              </a:rPr>
            </a:br>
            <a:r>
              <a:rPr lang="en-US" sz="2800">
                <a:solidFill>
                  <a:schemeClr val="accent4"/>
                </a:solidFill>
              </a:rPr>
              <a:t>for Groups/Teams</a:t>
            </a:r>
            <a:endParaRPr lang="en-US" dirty="0">
              <a:solidFill>
                <a:schemeClr val="accent4"/>
              </a:solidFill>
            </a:endParaRPr>
          </a:p>
        </p:txBody>
      </p:sp>
      <p:sp>
        <p:nvSpPr>
          <p:cNvPr id="3" name="Content Placeholder 2">
            <a:extLst>
              <a:ext uri="{FF2B5EF4-FFF2-40B4-BE49-F238E27FC236}">
                <a16:creationId xmlns:a16="http://schemas.microsoft.com/office/drawing/2014/main" id="{CCAF76F5-1FCB-EC75-782E-9E4E671F430E}"/>
              </a:ext>
            </a:extLst>
          </p:cNvPr>
          <p:cNvSpPr>
            <a:spLocks noGrp="1"/>
          </p:cNvSpPr>
          <p:nvPr>
            <p:ph idx="1"/>
          </p:nvPr>
        </p:nvSpPr>
        <p:spPr/>
        <p:txBody>
          <a:bodyPr/>
          <a:lstStyle/>
          <a:p>
            <a:pPr marL="0" indent="0">
              <a:lnSpc>
                <a:spcPct val="100000"/>
              </a:lnSpc>
              <a:buNone/>
            </a:pPr>
            <a:r>
              <a:rPr lang="en-US" sz="2400" b="1" u="sng" dirty="0">
                <a:ea typeface="+mn-lt"/>
                <a:cs typeface="+mn-lt"/>
              </a:rPr>
              <a:t>Majority of </a:t>
            </a:r>
            <a:r>
              <a:rPr lang="en-US" sz="2400" b="1" u="sng" dirty="0">
                <a:solidFill>
                  <a:srgbClr val="FF0000"/>
                </a:solidFill>
                <a:ea typeface="+mn-lt"/>
                <a:cs typeface="+mn-lt"/>
              </a:rPr>
              <a:t>Power</a:t>
            </a:r>
            <a:endParaRPr lang="en-US" sz="2400" dirty="0">
              <a:solidFill>
                <a:srgbClr val="FF0000"/>
              </a:solidFill>
              <a:ea typeface="+mn-lt"/>
              <a:cs typeface="+mn-lt"/>
            </a:endParaRPr>
          </a:p>
          <a:p>
            <a:pPr marL="0" indent="0">
              <a:lnSpc>
                <a:spcPct val="100000"/>
              </a:lnSpc>
              <a:buNone/>
            </a:pPr>
            <a:r>
              <a:rPr lang="en-US" sz="2400" b="1" dirty="0">
                <a:ea typeface="+mn-lt"/>
                <a:cs typeface="+mn-lt"/>
              </a:rPr>
              <a:t>Likely to experience…</a:t>
            </a:r>
            <a:endParaRPr lang="en-US" sz="2400" dirty="0">
              <a:ea typeface="+mn-lt"/>
              <a:cs typeface="+mn-lt"/>
            </a:endParaRPr>
          </a:p>
          <a:p>
            <a:pPr marL="320040" indent="-228600">
              <a:lnSpc>
                <a:spcPct val="100000"/>
              </a:lnSpc>
              <a:buFont typeface="Arial"/>
            </a:pPr>
            <a:r>
              <a:rPr lang="en-US" sz="2400" dirty="0">
                <a:ea typeface="+mn-lt"/>
                <a:cs typeface="+mn-lt"/>
              </a:rPr>
              <a:t>High focus on process to get things done</a:t>
            </a:r>
          </a:p>
          <a:p>
            <a:pPr marL="320040" indent="-228600">
              <a:lnSpc>
                <a:spcPct val="100000"/>
              </a:lnSpc>
              <a:buFont typeface="Arial"/>
            </a:pPr>
            <a:r>
              <a:rPr lang="en-US" sz="2400" dirty="0">
                <a:ea typeface="+mn-lt"/>
                <a:cs typeface="+mn-lt"/>
              </a:rPr>
              <a:t>Jumping into action </a:t>
            </a:r>
          </a:p>
          <a:p>
            <a:pPr marL="320040" indent="-228600">
              <a:lnSpc>
                <a:spcPct val="100000"/>
              </a:lnSpc>
              <a:buFont typeface="Arial"/>
            </a:pPr>
            <a:r>
              <a:rPr lang="en-US" dirty="0">
                <a:ea typeface="+mn-lt"/>
                <a:cs typeface="+mn-lt"/>
              </a:rPr>
              <a:t>Facts driven</a:t>
            </a:r>
            <a:endParaRPr lang="en-US" sz="2400" dirty="0">
              <a:ea typeface="+mn-lt"/>
              <a:cs typeface="+mn-lt"/>
            </a:endParaRPr>
          </a:p>
          <a:p>
            <a:pPr marL="0" indent="0">
              <a:lnSpc>
                <a:spcPct val="100000"/>
              </a:lnSpc>
              <a:buNone/>
            </a:pPr>
            <a:r>
              <a:rPr lang="en-US" sz="2400" b="1" dirty="0">
                <a:ea typeface="+mn-lt"/>
                <a:cs typeface="+mn-lt"/>
              </a:rPr>
              <a:t>May need to watch out for….</a:t>
            </a:r>
            <a:endParaRPr lang="en-US" sz="2400" dirty="0">
              <a:ea typeface="+mn-lt"/>
              <a:cs typeface="+mn-lt"/>
            </a:endParaRPr>
          </a:p>
          <a:p>
            <a:pPr marL="320040" indent="-228600">
              <a:lnSpc>
                <a:spcPct val="100000"/>
              </a:lnSpc>
              <a:buFont typeface="Arial"/>
            </a:pPr>
            <a:r>
              <a:rPr lang="en-US" sz="2400" dirty="0">
                <a:ea typeface="+mn-lt"/>
                <a:cs typeface="+mn-lt"/>
              </a:rPr>
              <a:t>Group think </a:t>
            </a:r>
          </a:p>
          <a:p>
            <a:pPr marL="320040" indent="-228600">
              <a:lnSpc>
                <a:spcPct val="100000"/>
              </a:lnSpc>
              <a:buFont typeface="Arial"/>
            </a:pPr>
            <a:r>
              <a:rPr lang="en-US" sz="2400" dirty="0">
                <a:ea typeface="+mn-lt"/>
                <a:cs typeface="+mn-lt"/>
              </a:rPr>
              <a:t>Tendency to ostracize or ignore those who are considered too “soft” </a:t>
            </a:r>
          </a:p>
          <a:p>
            <a:endParaRPr lang="en-US" dirty="0"/>
          </a:p>
        </p:txBody>
      </p:sp>
      <p:sp>
        <p:nvSpPr>
          <p:cNvPr id="5" name="Date Placeholder 4">
            <a:extLst>
              <a:ext uri="{FF2B5EF4-FFF2-40B4-BE49-F238E27FC236}">
                <a16:creationId xmlns:a16="http://schemas.microsoft.com/office/drawing/2014/main" id="{39A4DB1E-1E73-B36E-364A-44ED03B0A491}"/>
              </a:ext>
            </a:extLst>
          </p:cNvPr>
          <p:cNvSpPr>
            <a:spLocks noGrp="1"/>
          </p:cNvSpPr>
          <p:nvPr>
            <p:ph type="dt" sz="half" idx="10"/>
          </p:nvPr>
        </p:nvSpPr>
        <p:spPr/>
        <p:txBody>
          <a:bodyPr/>
          <a:lstStyle/>
          <a:p>
            <a:fld id="{2FB1DD93-7C9D-4E53-81F0-DDE57FEA7EDB}" type="datetime1">
              <a:rPr lang="en-US" smtClean="0"/>
              <a:t>9/18/2023</a:t>
            </a:fld>
            <a:endParaRPr lang="en-US"/>
          </a:p>
        </p:txBody>
      </p:sp>
      <p:sp>
        <p:nvSpPr>
          <p:cNvPr id="6" name="Footer Placeholder 5">
            <a:extLst>
              <a:ext uri="{FF2B5EF4-FFF2-40B4-BE49-F238E27FC236}">
                <a16:creationId xmlns:a16="http://schemas.microsoft.com/office/drawing/2014/main" id="{B12978F0-96DB-1707-CACF-218679D1F99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9B476C77-DEF5-5990-3188-49D3265B5932}"/>
              </a:ext>
            </a:extLst>
          </p:cNvPr>
          <p:cNvSpPr>
            <a:spLocks noGrp="1"/>
          </p:cNvSpPr>
          <p:nvPr>
            <p:ph type="sldNum" sz="quarter" idx="12"/>
          </p:nvPr>
        </p:nvSpPr>
        <p:spPr/>
        <p:txBody>
          <a:bodyPr/>
          <a:lstStyle/>
          <a:p>
            <a:fld id="{C68AC1EC-23E2-4F0E-A5A4-674EC8DB954E}" type="slidenum">
              <a:rPr lang="en-US" smtClean="0"/>
              <a:t>17</a:t>
            </a:fld>
            <a:endParaRPr lang="en-US"/>
          </a:p>
        </p:txBody>
      </p:sp>
      <p:pic>
        <p:nvPicPr>
          <p:cNvPr id="10" name="Graphic 9" descr="Meeting outline">
            <a:extLst>
              <a:ext uri="{FF2B5EF4-FFF2-40B4-BE49-F238E27FC236}">
                <a16:creationId xmlns:a16="http://schemas.microsoft.com/office/drawing/2014/main" id="{D8AB2CC9-ABAA-D24A-4993-9A6CF34C02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613" y="3023369"/>
            <a:ext cx="2940109" cy="2940109"/>
          </a:xfrm>
          <a:prstGeom prst="rect">
            <a:avLst/>
          </a:prstGeom>
        </p:spPr>
      </p:pic>
    </p:spTree>
    <p:extLst>
      <p:ext uri="{BB962C8B-B14F-4D97-AF65-F5344CB8AC3E}">
        <p14:creationId xmlns:p14="http://schemas.microsoft.com/office/powerpoint/2010/main" val="3145339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A1FB-BFF5-0418-73FD-CDBFAF59634D}"/>
              </a:ext>
            </a:extLst>
          </p:cNvPr>
          <p:cNvSpPr>
            <a:spLocks noGrp="1"/>
          </p:cNvSpPr>
          <p:nvPr>
            <p:ph type="title"/>
          </p:nvPr>
        </p:nvSpPr>
        <p:spPr/>
        <p:txBody>
          <a:bodyPr/>
          <a:lstStyle/>
          <a:p>
            <a:r>
              <a:rPr lang="en-US" sz="2800">
                <a:solidFill>
                  <a:schemeClr val="accent4"/>
                </a:solidFill>
              </a:rPr>
              <a:t>Implication of the Communication Domain</a:t>
            </a:r>
            <a:br>
              <a:rPr lang="en-US">
                <a:solidFill>
                  <a:schemeClr val="accent4"/>
                </a:solidFill>
              </a:rPr>
            </a:br>
            <a:r>
              <a:rPr lang="en-US" sz="2800">
                <a:solidFill>
                  <a:schemeClr val="accent4"/>
                </a:solidFill>
              </a:rPr>
              <a:t>for Groups/Teams</a:t>
            </a:r>
            <a:endParaRPr lang="en-US" dirty="0">
              <a:solidFill>
                <a:schemeClr val="accent4"/>
              </a:solidFill>
            </a:endParaRPr>
          </a:p>
        </p:txBody>
      </p:sp>
      <p:sp>
        <p:nvSpPr>
          <p:cNvPr id="3" name="Content Placeholder 2">
            <a:extLst>
              <a:ext uri="{FF2B5EF4-FFF2-40B4-BE49-F238E27FC236}">
                <a16:creationId xmlns:a16="http://schemas.microsoft.com/office/drawing/2014/main" id="{CCAF76F5-1FCB-EC75-782E-9E4E671F430E}"/>
              </a:ext>
            </a:extLst>
          </p:cNvPr>
          <p:cNvSpPr>
            <a:spLocks noGrp="1"/>
          </p:cNvSpPr>
          <p:nvPr>
            <p:ph idx="1"/>
          </p:nvPr>
        </p:nvSpPr>
        <p:spPr/>
        <p:txBody>
          <a:bodyPr/>
          <a:lstStyle/>
          <a:p>
            <a:pPr marL="0" indent="0">
              <a:lnSpc>
                <a:spcPct val="100000"/>
              </a:lnSpc>
              <a:buNone/>
            </a:pPr>
            <a:r>
              <a:rPr lang="en-US" sz="2400" b="1" u="sng" dirty="0">
                <a:ea typeface="+mn-lt"/>
                <a:cs typeface="+mn-lt"/>
              </a:rPr>
              <a:t>Majority of </a:t>
            </a:r>
            <a:r>
              <a:rPr lang="en-US" sz="2400" b="1" u="sng" dirty="0">
                <a:solidFill>
                  <a:srgbClr val="00B0F0"/>
                </a:solidFill>
                <a:ea typeface="+mn-lt"/>
                <a:cs typeface="+mn-lt"/>
              </a:rPr>
              <a:t>Meaning</a:t>
            </a:r>
            <a:endParaRPr lang="en-US" sz="2400" dirty="0">
              <a:solidFill>
                <a:srgbClr val="00B0F0"/>
              </a:solidFill>
              <a:ea typeface="+mn-lt"/>
              <a:cs typeface="+mn-lt"/>
            </a:endParaRPr>
          </a:p>
          <a:p>
            <a:pPr marL="0" indent="0">
              <a:lnSpc>
                <a:spcPct val="100000"/>
              </a:lnSpc>
              <a:buNone/>
            </a:pPr>
            <a:r>
              <a:rPr lang="en-US" sz="2400" b="1" dirty="0">
                <a:ea typeface="+mn-lt"/>
                <a:cs typeface="+mn-lt"/>
              </a:rPr>
              <a:t>Likely to experience…</a:t>
            </a:r>
            <a:endParaRPr lang="en-US" sz="2400" dirty="0">
              <a:ea typeface="+mn-lt"/>
              <a:cs typeface="+mn-lt"/>
            </a:endParaRPr>
          </a:p>
          <a:p>
            <a:pPr marL="320040" indent="-228600">
              <a:lnSpc>
                <a:spcPct val="100000"/>
              </a:lnSpc>
              <a:buFont typeface="Arial"/>
            </a:pPr>
            <a:r>
              <a:rPr lang="en-US" sz="2400" dirty="0">
                <a:ea typeface="+mn-lt"/>
                <a:cs typeface="+mn-lt"/>
              </a:rPr>
              <a:t>Focus on the bigger picture </a:t>
            </a:r>
          </a:p>
          <a:p>
            <a:pPr marL="320040" indent="-228600">
              <a:lnSpc>
                <a:spcPct val="100000"/>
              </a:lnSpc>
              <a:buFont typeface="Arial"/>
            </a:pPr>
            <a:r>
              <a:rPr lang="en-US" dirty="0">
                <a:ea typeface="+mn-lt"/>
                <a:cs typeface="+mn-lt"/>
              </a:rPr>
              <a:t>Thinking about the organization and have an enterprise mindset </a:t>
            </a:r>
          </a:p>
          <a:p>
            <a:pPr marL="91440" indent="0">
              <a:lnSpc>
                <a:spcPct val="100000"/>
              </a:lnSpc>
              <a:buNone/>
            </a:pPr>
            <a:endParaRPr lang="en-US" sz="2400" dirty="0">
              <a:ea typeface="+mn-lt"/>
              <a:cs typeface="+mn-lt"/>
            </a:endParaRPr>
          </a:p>
          <a:p>
            <a:pPr marL="0" indent="0">
              <a:lnSpc>
                <a:spcPct val="100000"/>
              </a:lnSpc>
              <a:buNone/>
            </a:pPr>
            <a:r>
              <a:rPr lang="en-US" sz="2400" b="1" dirty="0">
                <a:ea typeface="+mn-lt"/>
                <a:cs typeface="+mn-lt"/>
              </a:rPr>
              <a:t>May need to watch out for….</a:t>
            </a:r>
            <a:endParaRPr lang="en-US" sz="2400" dirty="0">
              <a:ea typeface="+mn-lt"/>
              <a:cs typeface="+mn-lt"/>
            </a:endParaRPr>
          </a:p>
          <a:p>
            <a:pPr marL="320040" indent="-228600">
              <a:lnSpc>
                <a:spcPct val="100000"/>
              </a:lnSpc>
              <a:buFont typeface="Arial"/>
            </a:pPr>
            <a:r>
              <a:rPr lang="en-US" sz="2400" dirty="0">
                <a:ea typeface="+mn-lt"/>
                <a:cs typeface="+mn-lt"/>
              </a:rPr>
              <a:t>Spending too much time on asking “why?”/circular thinking </a:t>
            </a:r>
          </a:p>
          <a:p>
            <a:pPr marL="320040" indent="-228600">
              <a:lnSpc>
                <a:spcPct val="100000"/>
              </a:lnSpc>
              <a:buFont typeface="Arial"/>
            </a:pPr>
            <a:r>
              <a:rPr lang="en-US" sz="2400" dirty="0">
                <a:ea typeface="+mn-lt"/>
                <a:cs typeface="+mn-lt"/>
              </a:rPr>
              <a:t>Analysis paralysis </a:t>
            </a:r>
          </a:p>
          <a:p>
            <a:endParaRPr lang="en-US" dirty="0"/>
          </a:p>
        </p:txBody>
      </p:sp>
      <p:sp>
        <p:nvSpPr>
          <p:cNvPr id="5" name="Date Placeholder 4">
            <a:extLst>
              <a:ext uri="{FF2B5EF4-FFF2-40B4-BE49-F238E27FC236}">
                <a16:creationId xmlns:a16="http://schemas.microsoft.com/office/drawing/2014/main" id="{39A4DB1E-1E73-B36E-364A-44ED03B0A491}"/>
              </a:ext>
            </a:extLst>
          </p:cNvPr>
          <p:cNvSpPr>
            <a:spLocks noGrp="1"/>
          </p:cNvSpPr>
          <p:nvPr>
            <p:ph type="dt" sz="half" idx="10"/>
          </p:nvPr>
        </p:nvSpPr>
        <p:spPr/>
        <p:txBody>
          <a:bodyPr/>
          <a:lstStyle/>
          <a:p>
            <a:fld id="{2FB1DD93-7C9D-4E53-81F0-DDE57FEA7EDB}" type="datetime1">
              <a:rPr lang="en-US" smtClean="0"/>
              <a:t>9/27/2023</a:t>
            </a:fld>
            <a:endParaRPr lang="en-US"/>
          </a:p>
        </p:txBody>
      </p:sp>
      <p:sp>
        <p:nvSpPr>
          <p:cNvPr id="6" name="Footer Placeholder 5">
            <a:extLst>
              <a:ext uri="{FF2B5EF4-FFF2-40B4-BE49-F238E27FC236}">
                <a16:creationId xmlns:a16="http://schemas.microsoft.com/office/drawing/2014/main" id="{B12978F0-96DB-1707-CACF-218679D1F99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9B476C77-DEF5-5990-3188-49D3265B5932}"/>
              </a:ext>
            </a:extLst>
          </p:cNvPr>
          <p:cNvSpPr>
            <a:spLocks noGrp="1"/>
          </p:cNvSpPr>
          <p:nvPr>
            <p:ph type="sldNum" sz="quarter" idx="12"/>
          </p:nvPr>
        </p:nvSpPr>
        <p:spPr/>
        <p:txBody>
          <a:bodyPr/>
          <a:lstStyle/>
          <a:p>
            <a:fld id="{C68AC1EC-23E2-4F0E-A5A4-674EC8DB954E}" type="slidenum">
              <a:rPr lang="en-US" smtClean="0"/>
              <a:t>18</a:t>
            </a:fld>
            <a:endParaRPr lang="en-US"/>
          </a:p>
        </p:txBody>
      </p:sp>
      <p:pic>
        <p:nvPicPr>
          <p:cNvPr id="10" name="Graphic 9" descr="Meeting outline">
            <a:extLst>
              <a:ext uri="{FF2B5EF4-FFF2-40B4-BE49-F238E27FC236}">
                <a16:creationId xmlns:a16="http://schemas.microsoft.com/office/drawing/2014/main" id="{D8AB2CC9-ABAA-D24A-4993-9A6CF34C02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613" y="3023369"/>
            <a:ext cx="2940109" cy="2940109"/>
          </a:xfrm>
          <a:prstGeom prst="rect">
            <a:avLst/>
          </a:prstGeom>
        </p:spPr>
      </p:pic>
    </p:spTree>
    <p:extLst>
      <p:ext uri="{BB962C8B-B14F-4D97-AF65-F5344CB8AC3E}">
        <p14:creationId xmlns:p14="http://schemas.microsoft.com/office/powerpoint/2010/main" val="3725146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29C5F-431B-F3DA-DDFB-4503C2885736}"/>
              </a:ext>
            </a:extLst>
          </p:cNvPr>
          <p:cNvSpPr>
            <a:spLocks noGrp="1"/>
          </p:cNvSpPr>
          <p:nvPr>
            <p:ph type="title"/>
          </p:nvPr>
        </p:nvSpPr>
        <p:spPr/>
        <p:txBody>
          <a:bodyPr/>
          <a:lstStyle/>
          <a:p>
            <a:r>
              <a:rPr lang="en-US" dirty="0"/>
              <a:t>Group propensities</a:t>
            </a:r>
            <a:br>
              <a:rPr lang="en-US" dirty="0"/>
            </a:br>
            <a:endParaRPr lang="en-US" dirty="0"/>
          </a:p>
        </p:txBody>
      </p:sp>
      <p:pic>
        <p:nvPicPr>
          <p:cNvPr id="8" name="Content Placeholder 7">
            <a:extLst>
              <a:ext uri="{FF2B5EF4-FFF2-40B4-BE49-F238E27FC236}">
                <a16:creationId xmlns:a16="http://schemas.microsoft.com/office/drawing/2014/main" id="{A6A41EBA-ADF3-6D97-A067-61E5F83F9CDA}"/>
              </a:ext>
            </a:extLst>
          </p:cNvPr>
          <p:cNvPicPr>
            <a:picLocks noGrp="1" noChangeAspect="1"/>
          </p:cNvPicPr>
          <p:nvPr>
            <p:ph idx="1"/>
          </p:nvPr>
        </p:nvPicPr>
        <p:blipFill>
          <a:blip r:embed="rId2"/>
          <a:stretch>
            <a:fillRect/>
          </a:stretch>
        </p:blipFill>
        <p:spPr>
          <a:xfrm>
            <a:off x="5858417" y="808038"/>
            <a:ext cx="5070978" cy="5053012"/>
          </a:xfrm>
          <a:prstGeom prst="rect">
            <a:avLst/>
          </a:prstGeom>
        </p:spPr>
      </p:pic>
      <p:sp>
        <p:nvSpPr>
          <p:cNvPr id="5" name="Date Placeholder 4">
            <a:extLst>
              <a:ext uri="{FF2B5EF4-FFF2-40B4-BE49-F238E27FC236}">
                <a16:creationId xmlns:a16="http://schemas.microsoft.com/office/drawing/2014/main" id="{1A2E89C2-702E-A35A-64AE-F237AE6DDB51}"/>
              </a:ext>
            </a:extLst>
          </p:cNvPr>
          <p:cNvSpPr>
            <a:spLocks noGrp="1"/>
          </p:cNvSpPr>
          <p:nvPr>
            <p:ph type="dt" sz="half" idx="10"/>
          </p:nvPr>
        </p:nvSpPr>
        <p:spPr/>
        <p:txBody>
          <a:bodyPr/>
          <a:lstStyle/>
          <a:p>
            <a:fld id="{2FB1DD93-7C9D-4E53-81F0-DDE57FEA7EDB}" type="datetime1">
              <a:rPr lang="en-US" smtClean="0"/>
              <a:t>9/27/2023</a:t>
            </a:fld>
            <a:endParaRPr lang="en-US"/>
          </a:p>
        </p:txBody>
      </p:sp>
      <p:sp>
        <p:nvSpPr>
          <p:cNvPr id="7" name="Slide Number Placeholder 6">
            <a:extLst>
              <a:ext uri="{FF2B5EF4-FFF2-40B4-BE49-F238E27FC236}">
                <a16:creationId xmlns:a16="http://schemas.microsoft.com/office/drawing/2014/main" id="{A560ADFE-8820-E773-DD14-21B9DF66630F}"/>
              </a:ext>
            </a:extLst>
          </p:cNvPr>
          <p:cNvSpPr>
            <a:spLocks noGrp="1"/>
          </p:cNvSpPr>
          <p:nvPr>
            <p:ph type="sldNum" sz="quarter" idx="12"/>
          </p:nvPr>
        </p:nvSpPr>
        <p:spPr/>
        <p:txBody>
          <a:bodyPr/>
          <a:lstStyle/>
          <a:p>
            <a:fld id="{C68AC1EC-23E2-4F0E-A5A4-674EC8DB954E}" type="slidenum">
              <a:rPr lang="en-US" smtClean="0"/>
              <a:t>19</a:t>
            </a:fld>
            <a:endParaRPr lang="en-US"/>
          </a:p>
        </p:txBody>
      </p:sp>
      <p:sp>
        <p:nvSpPr>
          <p:cNvPr id="9" name="Rectangle 8">
            <a:extLst>
              <a:ext uri="{FF2B5EF4-FFF2-40B4-BE49-F238E27FC236}">
                <a16:creationId xmlns:a16="http://schemas.microsoft.com/office/drawing/2014/main" id="{EA81C4C0-FAE9-2B77-2ECB-9E95902A03E4}"/>
              </a:ext>
            </a:extLst>
          </p:cNvPr>
          <p:cNvSpPr>
            <a:spLocks noChangeArrowheads="1"/>
          </p:cNvSpPr>
          <p:nvPr/>
        </p:nvSpPr>
        <p:spPr bwMode="auto">
          <a:xfrm>
            <a:off x="349373" y="1554410"/>
            <a:ext cx="4820086" cy="92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457200">
              <a:spcBef>
                <a:spcPct val="20000"/>
              </a:spcBef>
              <a:buSzPct val="65000"/>
            </a:pPr>
            <a:r>
              <a:rPr lang="en-US" dirty="0">
                <a:solidFill>
                  <a:prstClr val="black"/>
                </a:solidFill>
                <a:latin typeface="Calibri"/>
              </a:rPr>
              <a:t>Teams likewise tend to exhibit a profile of behaviors which are used and / or valued more than others. We call these Group Propensities</a:t>
            </a:r>
            <a:endParaRPr lang="en-US" i="1" dirty="0">
              <a:solidFill>
                <a:prstClr val="black"/>
              </a:solidFill>
              <a:latin typeface="Calibri"/>
            </a:endParaRPr>
          </a:p>
        </p:txBody>
      </p:sp>
      <p:sp>
        <p:nvSpPr>
          <p:cNvPr id="10" name="Rectangle 2">
            <a:extLst>
              <a:ext uri="{FF2B5EF4-FFF2-40B4-BE49-F238E27FC236}">
                <a16:creationId xmlns:a16="http://schemas.microsoft.com/office/drawing/2014/main" id="{9D80787B-BF10-A4A1-A40C-39716A53B945}"/>
              </a:ext>
            </a:extLst>
          </p:cNvPr>
          <p:cNvSpPr>
            <a:spLocks noChangeArrowheads="1"/>
          </p:cNvSpPr>
          <p:nvPr/>
        </p:nvSpPr>
        <p:spPr bwMode="auto">
          <a:xfrm>
            <a:off x="457199" y="2573384"/>
            <a:ext cx="4118119" cy="3093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marL="342900" lvl="1" indent="-228600" defTabSz="457200">
              <a:spcBef>
                <a:spcPct val="110000"/>
              </a:spcBef>
              <a:buSzPct val="65000"/>
              <a:buFont typeface="Wingdings" pitchFamily="2" charset="2"/>
              <a:buChar char="l"/>
            </a:pPr>
            <a:r>
              <a:rPr lang="en-US" sz="1600" dirty="0">
                <a:solidFill>
                  <a:prstClr val="black"/>
                </a:solidFill>
                <a:latin typeface="Calibri"/>
              </a:rPr>
              <a:t>Group Propensities are typically driven by the profile of the leader or by a majority of team members who have similar profiles</a:t>
            </a:r>
          </a:p>
          <a:p>
            <a:pPr marL="342900" lvl="1" indent="-228600" defTabSz="457200">
              <a:spcBef>
                <a:spcPct val="110000"/>
              </a:spcBef>
              <a:buSzPct val="65000"/>
              <a:buFont typeface="Wingdings" pitchFamily="2" charset="2"/>
              <a:buChar char="l"/>
            </a:pPr>
            <a:r>
              <a:rPr lang="en-US" sz="1600" dirty="0">
                <a:solidFill>
                  <a:prstClr val="black"/>
                </a:solidFill>
                <a:latin typeface="Calibri"/>
              </a:rPr>
              <a:t>Groups rarely have a broad enough behavioral repertoire to adapt their profile to changing contexts or new demands.</a:t>
            </a:r>
          </a:p>
          <a:p>
            <a:pPr marL="342900" lvl="1" indent="-228600" defTabSz="457200">
              <a:spcBef>
                <a:spcPct val="110000"/>
              </a:spcBef>
              <a:buSzPct val="65000"/>
              <a:buFont typeface="Wingdings" pitchFamily="2" charset="2"/>
              <a:buChar char="l"/>
            </a:pPr>
            <a:r>
              <a:rPr lang="en-US" sz="1600" dirty="0">
                <a:solidFill>
                  <a:prstClr val="black"/>
                </a:solidFill>
                <a:latin typeface="Calibri"/>
              </a:rPr>
              <a:t>Because of this, groups tend to get stuck in a profile that meets some members’ needs and works well for some tasks but can’t always adapt as required</a:t>
            </a:r>
          </a:p>
        </p:txBody>
      </p:sp>
      <p:sp>
        <p:nvSpPr>
          <p:cNvPr id="11" name="TextBox 7">
            <a:extLst>
              <a:ext uri="{FF2B5EF4-FFF2-40B4-BE49-F238E27FC236}">
                <a16:creationId xmlns:a16="http://schemas.microsoft.com/office/drawing/2014/main" id="{0679F6AB-EF36-B1E6-C2DC-51BF4E1EB45F}"/>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IN" sz="800" i="1" dirty="0">
                <a:solidFill>
                  <a:prstClr val="black">
                    <a:lumMod val="50000"/>
                    <a:lumOff val="50000"/>
                  </a:prstClr>
                </a:solidFill>
                <a:latin typeface="Calibri"/>
              </a:rPr>
              <a:t>Adapted from Kantor Institute. All rights reserved. Reproduction in any form, in whole or in part, is prohibited.</a:t>
            </a:r>
          </a:p>
        </p:txBody>
      </p:sp>
    </p:spTree>
    <p:extLst>
      <p:ext uri="{BB962C8B-B14F-4D97-AF65-F5344CB8AC3E}">
        <p14:creationId xmlns:p14="http://schemas.microsoft.com/office/powerpoint/2010/main" val="205519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ECE90-8FAF-B2A9-BF0F-9230CA5A1F9C}"/>
              </a:ext>
            </a:extLst>
          </p:cNvPr>
          <p:cNvSpPr>
            <a:spLocks noGrp="1"/>
          </p:cNvSpPr>
          <p:nvPr>
            <p:ph type="title"/>
          </p:nvPr>
        </p:nvSpPr>
        <p:spPr>
          <a:xfrm>
            <a:off x="871108" y="588245"/>
            <a:ext cx="10449784" cy="627712"/>
          </a:xfrm>
        </p:spPr>
        <p:txBody>
          <a:bodyPr anchor="t"/>
          <a:lstStyle/>
          <a:p>
            <a:r>
              <a:rPr lang="en-US" dirty="0"/>
              <a:t>Agenda </a:t>
            </a:r>
          </a:p>
        </p:txBody>
      </p:sp>
      <p:graphicFrame>
        <p:nvGraphicFramePr>
          <p:cNvPr id="7" name="Content Placeholder 6">
            <a:extLst>
              <a:ext uri="{FF2B5EF4-FFF2-40B4-BE49-F238E27FC236}">
                <a16:creationId xmlns:a16="http://schemas.microsoft.com/office/drawing/2014/main" id="{D6BDB523-4F86-51F1-31C9-CF0DF2EF2D4F}"/>
              </a:ext>
            </a:extLst>
          </p:cNvPr>
          <p:cNvGraphicFramePr>
            <a:graphicFrameLocks noGrp="1"/>
          </p:cNvGraphicFramePr>
          <p:nvPr>
            <p:ph idx="1"/>
            <p:extLst>
              <p:ext uri="{D42A27DB-BD31-4B8C-83A1-F6EECF244321}">
                <p14:modId xmlns:p14="http://schemas.microsoft.com/office/powerpoint/2010/main" val="331621170"/>
              </p:ext>
            </p:extLst>
          </p:nvPr>
        </p:nvGraphicFramePr>
        <p:xfrm>
          <a:off x="797668" y="1429966"/>
          <a:ext cx="10522795" cy="4631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4ABD5E0F-CD2C-755F-6866-5ED87A2C0E43}"/>
              </a:ext>
            </a:extLst>
          </p:cNvPr>
          <p:cNvSpPr>
            <a:spLocks noGrp="1"/>
          </p:cNvSpPr>
          <p:nvPr>
            <p:ph type="dt" sz="half" idx="10"/>
          </p:nvPr>
        </p:nvSpPr>
        <p:spPr/>
        <p:txBody>
          <a:bodyPr/>
          <a:lstStyle/>
          <a:p>
            <a:fld id="{579F6069-8263-4296-913A-BC2234E8D32B}" type="datetime1">
              <a:rPr lang="en-US" smtClean="0"/>
              <a:t>9/18/2023</a:t>
            </a:fld>
            <a:endParaRPr lang="en-US"/>
          </a:p>
        </p:txBody>
      </p:sp>
      <p:sp>
        <p:nvSpPr>
          <p:cNvPr id="5" name="Footer Placeholder 4">
            <a:extLst>
              <a:ext uri="{FF2B5EF4-FFF2-40B4-BE49-F238E27FC236}">
                <a16:creationId xmlns:a16="http://schemas.microsoft.com/office/drawing/2014/main" id="{390AD1CF-2E43-561E-7EA1-9E655F5C3322}"/>
              </a:ext>
            </a:extLst>
          </p:cNvPr>
          <p:cNvSpPr>
            <a:spLocks noGrp="1"/>
          </p:cNvSpPr>
          <p:nvPr>
            <p:ph type="ftr" sz="quarter" idx="11"/>
          </p:nvPr>
        </p:nvSpPr>
        <p:spPr/>
        <p:txBody>
          <a:bodyPr/>
          <a:lstStyle/>
          <a:p>
            <a:r>
              <a:rPr lang="en-US" dirty="0"/>
              <a:t>Letty Garcia </a:t>
            </a:r>
          </a:p>
        </p:txBody>
      </p:sp>
      <p:sp>
        <p:nvSpPr>
          <p:cNvPr id="6" name="Slide Number Placeholder 5">
            <a:extLst>
              <a:ext uri="{FF2B5EF4-FFF2-40B4-BE49-F238E27FC236}">
                <a16:creationId xmlns:a16="http://schemas.microsoft.com/office/drawing/2014/main" id="{ACFC18CB-8537-5325-73EE-B3EF8810343E}"/>
              </a:ext>
            </a:extLst>
          </p:cNvPr>
          <p:cNvSpPr>
            <a:spLocks noGrp="1"/>
          </p:cNvSpPr>
          <p:nvPr>
            <p:ph type="sldNum" sz="quarter" idx="12"/>
          </p:nvPr>
        </p:nvSpPr>
        <p:spPr/>
        <p:txBody>
          <a:bodyPr/>
          <a:lstStyle/>
          <a:p>
            <a:fld id="{C68AC1EC-23E2-4F0E-A5A4-674EC8DB954E}" type="slidenum">
              <a:rPr lang="en-US" smtClean="0"/>
              <a:t>2</a:t>
            </a:fld>
            <a:endParaRPr lang="en-US"/>
          </a:p>
        </p:txBody>
      </p:sp>
    </p:spTree>
    <p:extLst>
      <p:ext uri="{BB962C8B-B14F-4D97-AF65-F5344CB8AC3E}">
        <p14:creationId xmlns:p14="http://schemas.microsoft.com/office/powerpoint/2010/main" val="3255159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FE86-F056-06D7-04D9-3321854ACDA7}"/>
              </a:ext>
            </a:extLst>
          </p:cNvPr>
          <p:cNvSpPr>
            <a:spLocks noGrp="1"/>
          </p:cNvSpPr>
          <p:nvPr>
            <p:ph type="title"/>
          </p:nvPr>
        </p:nvSpPr>
        <p:spPr>
          <a:xfrm>
            <a:off x="987552" y="588245"/>
            <a:ext cx="10333340" cy="886987"/>
          </a:xfrm>
        </p:spPr>
        <p:txBody>
          <a:bodyPr/>
          <a:lstStyle/>
          <a:p>
            <a:r>
              <a:rPr lang="en-US" dirty="0"/>
              <a:t>What is required to have difficult conversations? </a:t>
            </a:r>
          </a:p>
        </p:txBody>
      </p:sp>
      <p:graphicFrame>
        <p:nvGraphicFramePr>
          <p:cNvPr id="7" name="Content Placeholder 6">
            <a:extLst>
              <a:ext uri="{FF2B5EF4-FFF2-40B4-BE49-F238E27FC236}">
                <a16:creationId xmlns:a16="http://schemas.microsoft.com/office/drawing/2014/main" id="{4065F731-C0BD-F66C-62C3-077B12B288B6}"/>
              </a:ext>
            </a:extLst>
          </p:cNvPr>
          <p:cNvGraphicFramePr>
            <a:graphicFrameLocks noGrp="1"/>
          </p:cNvGraphicFramePr>
          <p:nvPr>
            <p:ph idx="1"/>
            <p:extLst>
              <p:ext uri="{D42A27DB-BD31-4B8C-83A1-F6EECF244321}">
                <p14:modId xmlns:p14="http://schemas.microsoft.com/office/powerpoint/2010/main" val="3632978731"/>
              </p:ext>
            </p:extLst>
          </p:nvPr>
        </p:nvGraphicFramePr>
        <p:xfrm>
          <a:off x="877888" y="2157413"/>
          <a:ext cx="10442575" cy="3903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E9645F96-0AF3-3272-457E-22CF703E57DE}"/>
              </a:ext>
            </a:extLst>
          </p:cNvPr>
          <p:cNvSpPr>
            <a:spLocks noGrp="1"/>
          </p:cNvSpPr>
          <p:nvPr>
            <p:ph type="dt" sz="half" idx="10"/>
          </p:nvPr>
        </p:nvSpPr>
        <p:spPr/>
        <p:txBody>
          <a:bodyPr/>
          <a:lstStyle/>
          <a:p>
            <a:fld id="{579F6069-8263-4296-913A-BC2234E8D32B}" type="datetime1">
              <a:rPr lang="en-US" smtClean="0"/>
              <a:t>9/27/2023</a:t>
            </a:fld>
            <a:endParaRPr lang="en-US"/>
          </a:p>
        </p:txBody>
      </p:sp>
      <p:sp>
        <p:nvSpPr>
          <p:cNvPr id="5" name="Footer Placeholder 4">
            <a:extLst>
              <a:ext uri="{FF2B5EF4-FFF2-40B4-BE49-F238E27FC236}">
                <a16:creationId xmlns:a16="http://schemas.microsoft.com/office/drawing/2014/main" id="{E5734BA6-BAC2-9AA0-E50D-8C7302C9F55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51445D2-63D9-144A-DFE4-0E091EC33B9E}"/>
              </a:ext>
            </a:extLst>
          </p:cNvPr>
          <p:cNvSpPr>
            <a:spLocks noGrp="1"/>
          </p:cNvSpPr>
          <p:nvPr>
            <p:ph type="sldNum" sz="quarter" idx="12"/>
          </p:nvPr>
        </p:nvSpPr>
        <p:spPr/>
        <p:txBody>
          <a:bodyPr/>
          <a:lstStyle/>
          <a:p>
            <a:fld id="{C68AC1EC-23E2-4F0E-A5A4-674EC8DB954E}" type="slidenum">
              <a:rPr lang="en-US" smtClean="0"/>
              <a:t>20</a:t>
            </a:fld>
            <a:endParaRPr lang="en-US"/>
          </a:p>
        </p:txBody>
      </p:sp>
    </p:spTree>
    <p:extLst>
      <p:ext uri="{BB962C8B-B14F-4D97-AF65-F5344CB8AC3E}">
        <p14:creationId xmlns:p14="http://schemas.microsoft.com/office/powerpoint/2010/main" val="1605814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9"/>
          <p:cNvSpPr/>
          <p:nvPr/>
        </p:nvSpPr>
        <p:spPr>
          <a:xfrm>
            <a:off x="1060704" y="597408"/>
            <a:ext cx="9612036" cy="923289"/>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32928F"/>
                </a:solidFill>
                <a:effectLst/>
                <a:uLnTx/>
                <a:uFillTx/>
                <a:latin typeface="Constantia"/>
                <a:ea typeface="Constantia"/>
                <a:cs typeface="Constantia"/>
                <a:sym typeface="Constantia"/>
              </a:rPr>
              <a:t>What is Psychological Safety?</a:t>
            </a:r>
            <a:endParaRPr kumimoji="0" sz="5400" b="0" i="0" u="none" strike="noStrike" kern="1200" cap="none" spc="0" normalizeH="0" baseline="0" noProof="0" dirty="0">
              <a:ln>
                <a:noFill/>
              </a:ln>
              <a:solidFill>
                <a:srgbClr val="32928F"/>
              </a:solidFill>
              <a:effectLst/>
              <a:uLnTx/>
              <a:uFillTx/>
              <a:latin typeface="Constantia"/>
              <a:ea typeface="Constantia"/>
              <a:cs typeface="Constantia"/>
              <a:sym typeface="Constantia"/>
            </a:endParaRPr>
          </a:p>
        </p:txBody>
      </p:sp>
      <p:graphicFrame>
        <p:nvGraphicFramePr>
          <p:cNvPr id="2" name="Diagram 1">
            <a:extLst>
              <a:ext uri="{FF2B5EF4-FFF2-40B4-BE49-F238E27FC236}">
                <a16:creationId xmlns:a16="http://schemas.microsoft.com/office/drawing/2014/main" id="{00A12949-F093-2642-BD0A-85BB413CE832}"/>
              </a:ext>
            </a:extLst>
          </p:cNvPr>
          <p:cNvGraphicFramePr/>
          <p:nvPr>
            <p:extLst>
              <p:ext uri="{D42A27DB-BD31-4B8C-83A1-F6EECF244321}">
                <p14:modId xmlns:p14="http://schemas.microsoft.com/office/powerpoint/2010/main" val="2914691018"/>
              </p:ext>
            </p:extLst>
          </p:nvPr>
        </p:nvGraphicFramePr>
        <p:xfrm>
          <a:off x="1804416" y="1828800"/>
          <a:ext cx="7842844" cy="4150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0015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0"/>
          <p:cNvSpPr txBox="1">
            <a:spLocks noGrp="1"/>
          </p:cNvSpPr>
          <p:nvPr>
            <p:ph type="body" idx="1"/>
          </p:nvPr>
        </p:nvSpPr>
        <p:spPr>
          <a:xfrm>
            <a:off x="838200" y="1783925"/>
            <a:ext cx="5181600" cy="43512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000"/>
              </a:spcBef>
              <a:spcAft>
                <a:spcPts val="0"/>
              </a:spcAft>
              <a:buNone/>
            </a:pPr>
            <a:endParaRPr sz="3000" dirty="0"/>
          </a:p>
          <a:p>
            <a:pPr marL="0" lvl="0" indent="0" algn="ctr" rtl="0">
              <a:lnSpc>
                <a:spcPct val="115000"/>
              </a:lnSpc>
              <a:spcBef>
                <a:spcPts val="1000"/>
              </a:spcBef>
              <a:spcAft>
                <a:spcPts val="0"/>
              </a:spcAft>
              <a:buNone/>
            </a:pPr>
            <a:r>
              <a:rPr lang="en-US" sz="3000" b="1" dirty="0">
                <a:solidFill>
                  <a:srgbClr val="5F6166"/>
                </a:solidFill>
                <a:latin typeface="Constantia"/>
                <a:ea typeface="Constantia"/>
                <a:cs typeface="Constantia"/>
                <a:sym typeface="Constantia"/>
              </a:rPr>
              <a:t>Avoidable Failure</a:t>
            </a:r>
            <a:endParaRPr sz="3000" b="1" dirty="0">
              <a:solidFill>
                <a:srgbClr val="5F6166"/>
              </a:solidFill>
              <a:latin typeface="Constantia"/>
              <a:ea typeface="Constantia"/>
              <a:cs typeface="Constantia"/>
              <a:sym typeface="Constantia"/>
            </a:endParaRPr>
          </a:p>
          <a:p>
            <a:pPr marL="0" lvl="0" indent="0" algn="ctr" rtl="0">
              <a:lnSpc>
                <a:spcPct val="115000"/>
              </a:lnSpc>
              <a:spcBef>
                <a:spcPts val="1000"/>
              </a:spcBef>
              <a:spcAft>
                <a:spcPts val="0"/>
              </a:spcAft>
              <a:buNone/>
            </a:pPr>
            <a:r>
              <a:rPr lang="en-US" sz="3000" dirty="0"/>
              <a:t>  </a:t>
            </a:r>
            <a:endParaRPr sz="3000" dirty="0"/>
          </a:p>
          <a:p>
            <a:pPr marL="0" lvl="0" indent="0" algn="ctr" rtl="0">
              <a:lnSpc>
                <a:spcPct val="115000"/>
              </a:lnSpc>
              <a:spcBef>
                <a:spcPts val="1000"/>
              </a:spcBef>
              <a:spcAft>
                <a:spcPts val="0"/>
              </a:spcAft>
              <a:buNone/>
            </a:pPr>
            <a:r>
              <a:rPr lang="en-US" sz="3000" dirty="0"/>
              <a:t> </a:t>
            </a:r>
            <a:endParaRPr sz="3000" dirty="0"/>
          </a:p>
          <a:p>
            <a:pPr marL="0" lvl="0" indent="0" algn="l" rtl="0">
              <a:lnSpc>
                <a:spcPct val="115000"/>
              </a:lnSpc>
              <a:spcBef>
                <a:spcPts val="1000"/>
              </a:spcBef>
              <a:spcAft>
                <a:spcPts val="0"/>
              </a:spcAft>
              <a:buNone/>
            </a:pPr>
            <a:endParaRPr dirty="0"/>
          </a:p>
          <a:p>
            <a:pPr marL="0" lvl="0" indent="0" algn="l" rtl="0">
              <a:lnSpc>
                <a:spcPct val="115000"/>
              </a:lnSpc>
              <a:spcBef>
                <a:spcPts val="1000"/>
              </a:spcBef>
              <a:spcAft>
                <a:spcPts val="0"/>
              </a:spcAft>
              <a:buNone/>
            </a:pPr>
            <a:endParaRPr dirty="0"/>
          </a:p>
          <a:p>
            <a:pPr marL="0" lvl="0" indent="0" algn="l" rtl="0">
              <a:lnSpc>
                <a:spcPct val="115000"/>
              </a:lnSpc>
              <a:spcBef>
                <a:spcPts val="1000"/>
              </a:spcBef>
              <a:spcAft>
                <a:spcPts val="0"/>
              </a:spcAft>
              <a:buNone/>
            </a:pPr>
            <a:endParaRPr dirty="0"/>
          </a:p>
          <a:p>
            <a:pPr marL="0" lvl="0" indent="0" algn="l" rtl="0">
              <a:lnSpc>
                <a:spcPct val="115000"/>
              </a:lnSpc>
              <a:spcBef>
                <a:spcPts val="1000"/>
              </a:spcBef>
              <a:spcAft>
                <a:spcPts val="0"/>
              </a:spcAft>
              <a:buNone/>
            </a:pPr>
            <a:endParaRPr dirty="0"/>
          </a:p>
          <a:p>
            <a:pPr marL="0" lvl="0" indent="0" algn="l" rtl="0">
              <a:lnSpc>
                <a:spcPct val="115000"/>
              </a:lnSpc>
              <a:spcBef>
                <a:spcPts val="1000"/>
              </a:spcBef>
              <a:spcAft>
                <a:spcPts val="0"/>
              </a:spcAft>
              <a:buNone/>
            </a:pPr>
            <a:endParaRPr dirty="0"/>
          </a:p>
          <a:p>
            <a:pPr marL="76200" lvl="0" indent="0" algn="l" rtl="0">
              <a:lnSpc>
                <a:spcPct val="100000"/>
              </a:lnSpc>
              <a:spcBef>
                <a:spcPts val="1000"/>
              </a:spcBef>
              <a:spcAft>
                <a:spcPts val="0"/>
              </a:spcAft>
              <a:buSzPts val="2400"/>
              <a:buNone/>
            </a:pPr>
            <a:endParaRPr dirty="0"/>
          </a:p>
          <a:p>
            <a:pPr marL="0" lvl="0" indent="0" algn="l" rtl="0">
              <a:lnSpc>
                <a:spcPct val="100000"/>
              </a:lnSpc>
              <a:spcBef>
                <a:spcPts val="1000"/>
              </a:spcBef>
              <a:spcAft>
                <a:spcPts val="0"/>
              </a:spcAft>
              <a:buSzPts val="2400"/>
              <a:buNone/>
            </a:pPr>
            <a:endParaRPr dirty="0"/>
          </a:p>
        </p:txBody>
      </p:sp>
      <p:sp>
        <p:nvSpPr>
          <p:cNvPr id="281" name="Google Shape;281;p20"/>
          <p:cNvSpPr txBox="1"/>
          <p:nvPr/>
        </p:nvSpPr>
        <p:spPr>
          <a:xfrm>
            <a:off x="838800" y="540000"/>
            <a:ext cx="10515600" cy="114857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4400" b="0" i="0" u="none" strike="noStrike" kern="1200" cap="none" spc="0" normalizeH="0" baseline="0" noProof="0" dirty="0">
                <a:ln>
                  <a:noFill/>
                </a:ln>
                <a:solidFill>
                  <a:srgbClr val="32928F"/>
                </a:solidFill>
                <a:effectLst/>
                <a:uLnTx/>
                <a:uFillTx/>
                <a:latin typeface="Constantia"/>
                <a:ea typeface="Constantia"/>
                <a:cs typeface="Constantia"/>
                <a:sym typeface="Constantia"/>
              </a:rPr>
              <a:t>The dangers of low psychological safety</a:t>
            </a:r>
            <a:endParaRPr kumimoji="0" sz="1800" b="0" i="0" u="none" strike="noStrike" kern="1200" cap="none" spc="0" normalizeH="0" baseline="0" noProof="0" dirty="0">
              <a:ln>
                <a:noFill/>
              </a:ln>
              <a:solidFill>
                <a:srgbClr val="32928F"/>
              </a:solidFill>
              <a:effectLst/>
              <a:uLnTx/>
              <a:uFillTx/>
              <a:latin typeface="Arial"/>
              <a:ea typeface="+mn-ea"/>
              <a:cs typeface="+mn-cs"/>
            </a:endParaRPr>
          </a:p>
        </p:txBody>
      </p:sp>
      <p:sp>
        <p:nvSpPr>
          <p:cNvPr id="282" name="Google Shape;282;p2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00" b="0" i="0" u="none" strike="noStrike" kern="1200" cap="none" spc="0" normalizeH="0" baseline="0" noProof="0">
                <a:ln>
                  <a:noFill/>
                </a:ln>
                <a:solidFill>
                  <a:srgbClr val="3684B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GB" sz="900" b="0" i="0" u="none" strike="noStrike" kern="1200" cap="none" spc="0" normalizeH="0" baseline="0" noProof="0" dirty="0">
              <a:ln>
                <a:noFill/>
              </a:ln>
              <a:solidFill>
                <a:srgbClr val="3684B9"/>
              </a:solidFill>
              <a:effectLst/>
              <a:uLnTx/>
              <a:uFillTx/>
              <a:latin typeface="Arial"/>
              <a:ea typeface="+mn-ea"/>
              <a:cs typeface="+mn-cs"/>
            </a:endParaRPr>
          </a:p>
        </p:txBody>
      </p:sp>
      <p:pic>
        <p:nvPicPr>
          <p:cNvPr id="283" name="Google Shape;283;p20"/>
          <p:cNvPicPr preferRelativeResize="0"/>
          <p:nvPr/>
        </p:nvPicPr>
        <p:blipFill>
          <a:blip r:embed="rId3">
            <a:alphaModFix/>
          </a:blip>
          <a:stretch>
            <a:fillRect/>
          </a:stretch>
        </p:blipFill>
        <p:spPr>
          <a:xfrm>
            <a:off x="2138450" y="3156711"/>
            <a:ext cx="2581099" cy="2581099"/>
          </a:xfrm>
          <a:prstGeom prst="rect">
            <a:avLst/>
          </a:prstGeom>
          <a:noFill/>
          <a:ln>
            <a:noFill/>
          </a:ln>
        </p:spPr>
      </p:pic>
      <p:sp>
        <p:nvSpPr>
          <p:cNvPr id="284" name="Google Shape;284;p20"/>
          <p:cNvSpPr txBox="1">
            <a:spLocks noGrp="1"/>
          </p:cNvSpPr>
          <p:nvPr>
            <p:ph type="body" idx="2"/>
          </p:nvPr>
        </p:nvSpPr>
        <p:spPr>
          <a:xfrm>
            <a:off x="7963350" y="2357100"/>
            <a:ext cx="3689700" cy="2916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000" dirty="0">
                <a:solidFill>
                  <a:srgbClr val="5F6166"/>
                </a:solidFill>
                <a:latin typeface="Constantia"/>
                <a:ea typeface="Constantia"/>
                <a:cs typeface="Constantia"/>
                <a:sym typeface="Constantia"/>
              </a:rPr>
              <a:t>Dangerous Silence</a:t>
            </a:r>
            <a:endParaRPr sz="3000" dirty="0">
              <a:solidFill>
                <a:srgbClr val="5F6166"/>
              </a:solidFill>
              <a:latin typeface="Constantia"/>
              <a:ea typeface="Constantia"/>
              <a:cs typeface="Constantia"/>
              <a:sym typeface="Constantia"/>
            </a:endParaRPr>
          </a:p>
          <a:p>
            <a:pPr marL="0" lvl="0" indent="0" algn="l" rtl="0">
              <a:spcBef>
                <a:spcPts val="1000"/>
              </a:spcBef>
              <a:spcAft>
                <a:spcPts val="0"/>
              </a:spcAft>
              <a:buNone/>
            </a:pPr>
            <a:endParaRPr sz="3000" dirty="0"/>
          </a:p>
        </p:txBody>
      </p:sp>
      <p:pic>
        <p:nvPicPr>
          <p:cNvPr id="285" name="Google Shape;285;p20"/>
          <p:cNvPicPr preferRelativeResize="0"/>
          <p:nvPr/>
        </p:nvPicPr>
        <p:blipFill>
          <a:blip r:embed="rId4">
            <a:alphaModFix/>
          </a:blip>
          <a:stretch>
            <a:fillRect/>
          </a:stretch>
        </p:blipFill>
        <p:spPr>
          <a:xfrm>
            <a:off x="8334800" y="3202000"/>
            <a:ext cx="2490525" cy="2490525"/>
          </a:xfrm>
          <a:prstGeom prst="rect">
            <a:avLst/>
          </a:prstGeom>
          <a:noFill/>
          <a:ln>
            <a:noFill/>
          </a:ln>
        </p:spPr>
      </p:pic>
    </p:spTree>
    <p:extLst>
      <p:ext uri="{BB962C8B-B14F-4D97-AF65-F5344CB8AC3E}">
        <p14:creationId xmlns:p14="http://schemas.microsoft.com/office/powerpoint/2010/main" val="1818616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1"/>
          <p:cNvSpPr txBox="1">
            <a:spLocks noGrp="1"/>
          </p:cNvSpPr>
          <p:nvPr>
            <p:ph type="title"/>
          </p:nvPr>
        </p:nvSpPr>
        <p:spPr>
          <a:xfrm>
            <a:off x="208156" y="384773"/>
            <a:ext cx="11775688" cy="11485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F6166"/>
              </a:buClr>
              <a:buSzPts val="1400"/>
              <a:buFont typeface="Constantia"/>
              <a:buNone/>
            </a:pPr>
            <a:r>
              <a:rPr lang="en-US" sz="4800" dirty="0">
                <a:solidFill>
                  <a:srgbClr val="32928F"/>
                </a:solidFill>
              </a:rPr>
              <a:t>Four Dimensions of Psychological Safety</a:t>
            </a:r>
            <a:endParaRPr sz="4800" dirty="0">
              <a:solidFill>
                <a:srgbClr val="32928F"/>
              </a:solidFill>
            </a:endParaRPr>
          </a:p>
        </p:txBody>
      </p:sp>
      <p:sp>
        <p:nvSpPr>
          <p:cNvPr id="340" name="Google Shape;340;p31"/>
          <p:cNvSpPr txBox="1">
            <a:spLocks noGrp="1"/>
          </p:cNvSpPr>
          <p:nvPr>
            <p:ph type="body" idx="1"/>
          </p:nvPr>
        </p:nvSpPr>
        <p:spPr>
          <a:xfrm>
            <a:off x="7155100" y="4036820"/>
            <a:ext cx="4587134" cy="228118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400" b="1" dirty="0"/>
              <a:t>Open conversation</a:t>
            </a:r>
            <a:endParaRPr sz="2400" b="1" dirty="0"/>
          </a:p>
          <a:p>
            <a:pPr marL="0" lvl="0" indent="0" algn="l" rtl="0">
              <a:lnSpc>
                <a:spcPct val="100000"/>
              </a:lnSpc>
              <a:spcBef>
                <a:spcPts val="1000"/>
              </a:spcBef>
              <a:spcAft>
                <a:spcPts val="0"/>
              </a:spcAft>
              <a:buClr>
                <a:srgbClr val="000000"/>
              </a:buClr>
              <a:buSzPts val="2400"/>
              <a:buNone/>
            </a:pPr>
            <a:endParaRPr dirty="0"/>
          </a:p>
        </p:txBody>
      </p:sp>
      <p:grpSp>
        <p:nvGrpSpPr>
          <p:cNvPr id="341" name="Google Shape;341;p31"/>
          <p:cNvGrpSpPr/>
          <p:nvPr/>
        </p:nvGrpSpPr>
        <p:grpSpPr>
          <a:xfrm>
            <a:off x="1307686" y="3853861"/>
            <a:ext cx="4788314" cy="2100114"/>
            <a:chOff x="7067436" y="4292718"/>
            <a:chExt cx="4788314" cy="2100114"/>
          </a:xfrm>
        </p:grpSpPr>
        <p:sp>
          <p:nvSpPr>
            <p:cNvPr id="342" name="Google Shape;342;p31"/>
            <p:cNvSpPr txBox="1"/>
            <p:nvPr/>
          </p:nvSpPr>
          <p:spPr>
            <a:xfrm>
              <a:off x="7067436" y="4292718"/>
              <a:ext cx="4788314" cy="14895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F27C20"/>
                </a:buClr>
                <a:buSzPts val="2400"/>
                <a:buFont typeface="Arial"/>
                <a:buNone/>
                <a:tabLst/>
                <a:defRPr/>
              </a:pPr>
              <a:r>
                <a:rPr kumimoji="0" lang="en-US" sz="2400" b="1" i="0" u="none" strike="noStrike" kern="1200" cap="none" spc="0" normalizeH="0" baseline="0" noProof="0" dirty="0">
                  <a:ln>
                    <a:noFill/>
                  </a:ln>
                  <a:solidFill>
                    <a:srgbClr val="5F6166"/>
                  </a:solidFill>
                  <a:effectLst/>
                  <a:uLnTx/>
                  <a:uFillTx/>
                  <a:latin typeface="Corbel"/>
                  <a:ea typeface="Corbel"/>
                  <a:cs typeface="Corbel"/>
                  <a:sym typeface="Corbel"/>
                </a:rPr>
                <a:t>Attitude to risk and failure</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1000"/>
                </a:spcBef>
                <a:spcAft>
                  <a:spcPts val="0"/>
                </a:spcAft>
                <a:buClrTx/>
                <a:buSzTx/>
                <a:buFontTx/>
                <a:buNone/>
                <a:tabLst/>
                <a:defRPr/>
              </a:pP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pic>
          <p:nvPicPr>
            <p:cNvPr id="343" name="Google Shape;343;p31"/>
            <p:cNvPicPr preferRelativeResize="0"/>
            <p:nvPr/>
          </p:nvPicPr>
          <p:blipFill rotWithShape="1">
            <a:blip r:embed="rId3">
              <a:alphaModFix/>
            </a:blip>
            <a:srcRect/>
            <a:stretch/>
          </p:blipFill>
          <p:spPr>
            <a:xfrm>
              <a:off x="8126537" y="4821132"/>
              <a:ext cx="1844613" cy="1571700"/>
            </a:xfrm>
            <a:prstGeom prst="rect">
              <a:avLst/>
            </a:prstGeom>
            <a:noFill/>
            <a:ln>
              <a:noFill/>
            </a:ln>
          </p:spPr>
        </p:pic>
      </p:grpSp>
      <p:grpSp>
        <p:nvGrpSpPr>
          <p:cNvPr id="344" name="Google Shape;344;p31"/>
          <p:cNvGrpSpPr/>
          <p:nvPr/>
        </p:nvGrpSpPr>
        <p:grpSpPr>
          <a:xfrm>
            <a:off x="7044267" y="1825965"/>
            <a:ext cx="4065982" cy="2027896"/>
            <a:chOff x="1480418" y="4282150"/>
            <a:chExt cx="4065982" cy="2210861"/>
          </a:xfrm>
        </p:grpSpPr>
        <p:sp>
          <p:nvSpPr>
            <p:cNvPr id="345" name="Google Shape;345;p31"/>
            <p:cNvSpPr txBox="1"/>
            <p:nvPr/>
          </p:nvSpPr>
          <p:spPr>
            <a:xfrm>
              <a:off x="1480418" y="4282150"/>
              <a:ext cx="4065982" cy="16425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F27C20"/>
                </a:buClr>
                <a:buSzPts val="2400"/>
                <a:buFont typeface="Arial"/>
                <a:buNone/>
                <a:tabLst/>
                <a:defRPr/>
              </a:pPr>
              <a:r>
                <a:rPr kumimoji="0" lang="en-US" sz="2400" b="1" i="0" u="none" strike="noStrike" kern="1200" cap="none" spc="0" normalizeH="0" baseline="0" noProof="0" dirty="0">
                  <a:ln>
                    <a:noFill/>
                  </a:ln>
                  <a:solidFill>
                    <a:srgbClr val="5F6166"/>
                  </a:solidFill>
                  <a:effectLst/>
                  <a:uLnTx/>
                  <a:uFillTx/>
                  <a:latin typeface="Corbel"/>
                  <a:ea typeface="Corbel"/>
                  <a:cs typeface="Corbel"/>
                  <a:sym typeface="Corbel"/>
                </a:rPr>
                <a:t>Willingness to help</a:t>
              </a:r>
              <a:endParaRPr kumimoji="0" sz="2400" b="1" i="0" u="none" strike="noStrike" kern="1200" cap="none" spc="0" normalizeH="0" baseline="0" noProof="0" dirty="0">
                <a:ln>
                  <a:noFill/>
                </a:ln>
                <a:solidFill>
                  <a:srgbClr val="5F6166"/>
                </a:solidFill>
                <a:effectLst/>
                <a:uLnTx/>
                <a:uFillTx/>
                <a:latin typeface="Corbel"/>
                <a:ea typeface="Corbel"/>
                <a:cs typeface="Corbel"/>
                <a:sym typeface="Corbel"/>
              </a:endParaRPr>
            </a:p>
            <a:p>
              <a:pPr marL="0" marR="0" lvl="0" indent="0" algn="l" defTabSz="914400" rtl="0" eaLnBrk="1" fontAlgn="auto" latinLnBrk="0" hangingPunct="1">
                <a:lnSpc>
                  <a:spcPct val="100000"/>
                </a:lnSpc>
                <a:spcBef>
                  <a:spcPts val="1000"/>
                </a:spcBef>
                <a:spcAft>
                  <a:spcPts val="0"/>
                </a:spcAft>
                <a:buClrTx/>
                <a:buSzTx/>
                <a:buFontTx/>
                <a:buNone/>
                <a:tabLst/>
                <a:defRPr/>
              </a:pP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1000"/>
                </a:spcBef>
                <a:spcAft>
                  <a:spcPts val="0"/>
                </a:spcAft>
                <a:buClr>
                  <a:srgbClr val="F27C20"/>
                </a:buClr>
                <a:buSzPts val="2400"/>
                <a:buFont typeface="Arial"/>
                <a:buNone/>
                <a:tabLst/>
                <a:defRPr/>
              </a:pPr>
              <a:endParaRPr kumimoji="0" sz="2400" b="0" i="0" u="none" strike="noStrike" kern="1200" cap="none" spc="0" normalizeH="0" baseline="0" noProof="0" dirty="0">
                <a:ln>
                  <a:noFill/>
                </a:ln>
                <a:solidFill>
                  <a:srgbClr val="5F6166"/>
                </a:solidFill>
                <a:effectLst/>
                <a:uLnTx/>
                <a:uFillTx/>
                <a:latin typeface="Corbel"/>
                <a:ea typeface="Corbel"/>
                <a:cs typeface="Corbel"/>
                <a:sym typeface="Corbel"/>
              </a:endParaRPr>
            </a:p>
          </p:txBody>
        </p:sp>
        <p:pic>
          <p:nvPicPr>
            <p:cNvPr id="346" name="Google Shape;346;p31"/>
            <p:cNvPicPr preferRelativeResize="0"/>
            <p:nvPr/>
          </p:nvPicPr>
          <p:blipFill rotWithShape="1">
            <a:blip r:embed="rId4">
              <a:alphaModFix/>
            </a:blip>
            <a:srcRect/>
            <a:stretch/>
          </p:blipFill>
          <p:spPr>
            <a:xfrm>
              <a:off x="2266088" y="4769061"/>
              <a:ext cx="1524866" cy="1723950"/>
            </a:xfrm>
            <a:prstGeom prst="rect">
              <a:avLst/>
            </a:prstGeom>
            <a:noFill/>
            <a:ln>
              <a:noFill/>
            </a:ln>
          </p:spPr>
        </p:pic>
      </p:grpSp>
      <p:pic>
        <p:nvPicPr>
          <p:cNvPr id="347" name="Google Shape;347;p31"/>
          <p:cNvPicPr preferRelativeResize="0"/>
          <p:nvPr/>
        </p:nvPicPr>
        <p:blipFill rotWithShape="1">
          <a:blip r:embed="rId5">
            <a:alphaModFix/>
          </a:blip>
          <a:srcRect/>
          <a:stretch/>
        </p:blipFill>
        <p:spPr>
          <a:xfrm>
            <a:off x="7833475" y="4603853"/>
            <a:ext cx="1469240" cy="1489500"/>
          </a:xfrm>
          <a:prstGeom prst="rect">
            <a:avLst/>
          </a:prstGeom>
          <a:noFill/>
          <a:ln>
            <a:noFill/>
          </a:ln>
        </p:spPr>
      </p:pic>
      <p:grpSp>
        <p:nvGrpSpPr>
          <p:cNvPr id="348" name="Google Shape;348;p31"/>
          <p:cNvGrpSpPr/>
          <p:nvPr/>
        </p:nvGrpSpPr>
        <p:grpSpPr>
          <a:xfrm>
            <a:off x="1307686" y="1810355"/>
            <a:ext cx="4708201" cy="1673745"/>
            <a:chOff x="6601234" y="1035491"/>
            <a:chExt cx="4708201" cy="1673745"/>
          </a:xfrm>
        </p:grpSpPr>
        <p:sp>
          <p:nvSpPr>
            <p:cNvPr id="349" name="Google Shape;349;p31"/>
            <p:cNvSpPr txBox="1"/>
            <p:nvPr/>
          </p:nvSpPr>
          <p:spPr>
            <a:xfrm>
              <a:off x="6601234" y="1035491"/>
              <a:ext cx="4708201" cy="14895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F27C20"/>
                </a:buClr>
                <a:buSzPts val="2400"/>
                <a:buFont typeface="Arial"/>
                <a:buNone/>
                <a:tabLst/>
                <a:defRPr/>
              </a:pPr>
              <a:r>
                <a:rPr kumimoji="0" lang="en-US" sz="2400" b="1" i="0" u="none" strike="noStrike" kern="1200" cap="none" spc="0" normalizeH="0" baseline="0" noProof="0" dirty="0">
                  <a:ln>
                    <a:noFill/>
                  </a:ln>
                  <a:solidFill>
                    <a:srgbClr val="5F6166"/>
                  </a:solidFill>
                  <a:effectLst/>
                  <a:uLnTx/>
                  <a:uFillTx/>
                  <a:latin typeface="Corbel"/>
                  <a:ea typeface="Corbel"/>
                  <a:cs typeface="Corbel"/>
                  <a:sym typeface="Corbel"/>
                </a:rPr>
                <a:t>Inclusion and diversity</a:t>
              </a:r>
              <a:endParaRPr kumimoji="0" sz="2400" b="1" i="0" u="none" strike="noStrike" kern="1200" cap="none" spc="0" normalizeH="0" baseline="0" noProof="0" dirty="0">
                <a:ln>
                  <a:noFill/>
                </a:ln>
                <a:solidFill>
                  <a:srgbClr val="5F6166"/>
                </a:solidFill>
                <a:effectLst/>
                <a:uLnTx/>
                <a:uFillTx/>
                <a:latin typeface="Corbel"/>
                <a:ea typeface="Corbel"/>
                <a:cs typeface="Corbel"/>
                <a:sym typeface="Corbel"/>
              </a:endParaRPr>
            </a:p>
            <a:p>
              <a:pPr marL="0" marR="0" lvl="0" indent="0" algn="l" defTabSz="914400" rtl="0" eaLnBrk="1" fontAlgn="auto" latinLnBrk="0" hangingPunct="1">
                <a:lnSpc>
                  <a:spcPct val="100000"/>
                </a:lnSpc>
                <a:spcBef>
                  <a:spcPts val="1000"/>
                </a:spcBef>
                <a:spcAft>
                  <a:spcPts val="0"/>
                </a:spcAft>
                <a:buClrTx/>
                <a:buSzTx/>
                <a:buFontTx/>
                <a:buNone/>
                <a:tabLst/>
                <a:defRPr/>
              </a:pPr>
              <a:endParaRPr kumimoji="0" sz="2400" b="0" i="0" u="none" strike="noStrike" kern="1200" cap="none" spc="0" normalizeH="0" baseline="0" noProof="0" dirty="0">
                <a:ln>
                  <a:noFill/>
                </a:ln>
                <a:solidFill>
                  <a:srgbClr val="5F6166"/>
                </a:solidFill>
                <a:effectLst/>
                <a:uLnTx/>
                <a:uFillTx/>
                <a:latin typeface="Corbel"/>
                <a:ea typeface="Corbel"/>
                <a:cs typeface="Corbel"/>
                <a:sym typeface="Corbel"/>
              </a:endParaRPr>
            </a:p>
          </p:txBody>
        </p:sp>
        <p:pic>
          <p:nvPicPr>
            <p:cNvPr id="350" name="Google Shape;350;p31"/>
            <p:cNvPicPr preferRelativeResize="0"/>
            <p:nvPr/>
          </p:nvPicPr>
          <p:blipFill rotWithShape="1">
            <a:blip r:embed="rId6">
              <a:alphaModFix/>
            </a:blip>
            <a:srcRect/>
            <a:stretch/>
          </p:blipFill>
          <p:spPr>
            <a:xfrm>
              <a:off x="7231049" y="1806161"/>
              <a:ext cx="2422950" cy="903075"/>
            </a:xfrm>
            <a:prstGeom prst="rect">
              <a:avLst/>
            </a:prstGeom>
            <a:noFill/>
            <a:ln>
              <a:noFill/>
            </a:ln>
          </p:spPr>
        </p:pic>
      </p:grpSp>
      <p:sp>
        <p:nvSpPr>
          <p:cNvPr id="351" name="Google Shape;351;p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GB" sz="1200" b="0" i="0" u="none" strike="noStrike" kern="1200" cap="none" spc="0" normalizeH="0" baseline="0" noProof="0" dirty="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81153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od human figure">
            <a:extLst>
              <a:ext uri="{FF2B5EF4-FFF2-40B4-BE49-F238E27FC236}">
                <a16:creationId xmlns:a16="http://schemas.microsoft.com/office/drawing/2014/main" id="{0A9A6A37-A91E-9972-3D04-35DA0A614C19}"/>
              </a:ext>
            </a:extLst>
          </p:cNvPr>
          <p:cNvPicPr>
            <a:picLocks noChangeAspect="1"/>
          </p:cNvPicPr>
          <p:nvPr/>
        </p:nvPicPr>
        <p:blipFill rotWithShape="1">
          <a:blip r:embed="rId2"/>
          <a:srcRect b="15730"/>
          <a:stretch/>
        </p:blipFill>
        <p:spPr>
          <a:xfrm>
            <a:off x="1524016" y="857252"/>
            <a:ext cx="9143984" cy="5143499"/>
          </a:xfrm>
          <a:prstGeom prst="rect">
            <a:avLst/>
          </a:prstGeom>
          <a:effectLst>
            <a:outerShdw blurRad="596900" dist="330200" dir="8820000" sx="87000" sy="87000" algn="ctr" rotWithShape="0">
              <a:srgbClr val="000000">
                <a:alpha val="29000"/>
              </a:srgbClr>
            </a:outerShdw>
          </a:effectLst>
        </p:spPr>
      </p:pic>
      <p:sp>
        <p:nvSpPr>
          <p:cNvPr id="2" name="Title 1">
            <a:extLst>
              <a:ext uri="{FF2B5EF4-FFF2-40B4-BE49-F238E27FC236}">
                <a16:creationId xmlns:a16="http://schemas.microsoft.com/office/drawing/2014/main" id="{793CCE45-1668-43C0-890A-93CC0AF1E5E2}"/>
              </a:ext>
            </a:extLst>
          </p:cNvPr>
          <p:cNvSpPr>
            <a:spLocks noGrp="1"/>
          </p:cNvSpPr>
          <p:nvPr>
            <p:ph type="title"/>
          </p:nvPr>
        </p:nvSpPr>
        <p:spPr>
          <a:xfrm>
            <a:off x="6556935" y="1276061"/>
            <a:ext cx="3566285" cy="1643825"/>
          </a:xfrm>
        </p:spPr>
        <p:txBody>
          <a:bodyPr vert="horz" lIns="68580" tIns="34290" rIns="68580" bIns="34290" rtlCol="0" anchor="t">
            <a:normAutofit fontScale="90000"/>
          </a:bodyPr>
          <a:lstStyle/>
          <a:p>
            <a:pPr algn="ctr">
              <a:lnSpc>
                <a:spcPct val="90000"/>
              </a:lnSpc>
            </a:pPr>
            <a:r>
              <a:rPr lang="en-US" sz="3600" dirty="0"/>
              <a:t>Active Listening: </a:t>
            </a:r>
            <a:br>
              <a:rPr lang="en-US" sz="3600" dirty="0"/>
            </a:br>
            <a:r>
              <a:rPr lang="en-US" sz="3600" dirty="0"/>
              <a:t>The Secret to Approaching Difficult Conversations</a:t>
            </a:r>
            <a:br>
              <a:rPr lang="en-US" sz="3600" dirty="0">
                <a:solidFill>
                  <a:srgbClr val="FFFFFF"/>
                </a:solidFill>
              </a:rPr>
            </a:br>
            <a:endParaRPr lang="en-US" sz="3600" dirty="0">
              <a:solidFill>
                <a:srgbClr val="FFFFFF"/>
              </a:solidFill>
            </a:endParaRPr>
          </a:p>
        </p:txBody>
      </p:sp>
    </p:spTree>
    <p:extLst>
      <p:ext uri="{BB962C8B-B14F-4D97-AF65-F5344CB8AC3E}">
        <p14:creationId xmlns:p14="http://schemas.microsoft.com/office/powerpoint/2010/main" val="3435308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9094B-E743-46EF-A2FC-56D3F0665547}"/>
              </a:ext>
            </a:extLst>
          </p:cNvPr>
          <p:cNvSpPr txBox="1">
            <a:spLocks/>
          </p:cNvSpPr>
          <p:nvPr/>
        </p:nvSpPr>
        <p:spPr>
          <a:xfrm>
            <a:off x="1962912" y="197069"/>
            <a:ext cx="8266176" cy="731838"/>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b="1" kern="1200" cap="all" baseline="0">
                <a:solidFill>
                  <a:schemeClr val="tx1"/>
                </a:solidFill>
                <a:latin typeface="+mj-lt"/>
                <a:ea typeface="+mj-ea"/>
                <a:cs typeface="+mj-cs"/>
              </a:defRPr>
            </a:lvl1pPr>
          </a:lstStyle>
          <a:p>
            <a:pPr>
              <a:defRPr/>
            </a:pPr>
            <a:r>
              <a:rPr lang="en-US">
                <a:solidFill>
                  <a:srgbClr val="A31034"/>
                </a:solidFill>
                <a:latin typeface="Franklin Gothic Medium" panose="020B0603020102020204"/>
              </a:rPr>
              <a:t>A thought experiment…</a:t>
            </a:r>
            <a:endParaRPr lang="en-US" dirty="0">
              <a:solidFill>
                <a:srgbClr val="A31034"/>
              </a:solidFill>
              <a:latin typeface="Franklin Gothic Medium" panose="020B0603020102020204"/>
            </a:endParaRPr>
          </a:p>
        </p:txBody>
      </p:sp>
      <p:sp>
        <p:nvSpPr>
          <p:cNvPr id="3" name="TextBox 2">
            <a:extLst>
              <a:ext uri="{FF2B5EF4-FFF2-40B4-BE49-F238E27FC236}">
                <a16:creationId xmlns:a16="http://schemas.microsoft.com/office/drawing/2014/main" id="{40C376B3-A535-402A-9651-3A6BE2CB3A55}"/>
              </a:ext>
            </a:extLst>
          </p:cNvPr>
          <p:cNvSpPr txBox="1"/>
          <p:nvPr/>
        </p:nvSpPr>
        <p:spPr>
          <a:xfrm>
            <a:off x="1981201" y="1135091"/>
            <a:ext cx="8114231" cy="3046988"/>
          </a:xfrm>
          <a:prstGeom prst="rect">
            <a:avLst/>
          </a:prstGeom>
          <a:noFill/>
        </p:spPr>
        <p:txBody>
          <a:bodyPr wrap="square" rtlCol="0">
            <a:spAutoFit/>
          </a:bodyPr>
          <a:lstStyle/>
          <a:p>
            <a:r>
              <a:rPr lang="en-US" sz="2000" dirty="0">
                <a:solidFill>
                  <a:srgbClr val="000000"/>
                </a:solidFill>
                <a:latin typeface="Franklin Gothic Book" panose="020B0503020102020204"/>
              </a:rPr>
              <a:t>Part 1. Think about difficult conversation you were involved with </a:t>
            </a:r>
            <a:r>
              <a:rPr lang="en-US" sz="2000" b="1" dirty="0">
                <a:solidFill>
                  <a:srgbClr val="3EBBB2"/>
                </a:solidFill>
                <a:latin typeface="Franklin Gothic Book" panose="020B0503020102020204"/>
              </a:rPr>
              <a:t>that suffered from lots of problems</a:t>
            </a:r>
            <a:r>
              <a:rPr lang="en-US" sz="2000" b="1" dirty="0">
                <a:solidFill>
                  <a:srgbClr val="000000"/>
                </a:solidFill>
                <a:latin typeface="Franklin Gothic Book" panose="020B0503020102020204"/>
              </a:rPr>
              <a:t> (awkwardness, bad feelings)</a:t>
            </a:r>
            <a:endParaRPr lang="en-US" sz="2000" dirty="0">
              <a:solidFill>
                <a:srgbClr val="000000"/>
              </a:solidFill>
              <a:latin typeface="Franklin Gothic Book" panose="020B0503020102020204"/>
            </a:endParaRPr>
          </a:p>
          <a:p>
            <a:endParaRPr lang="en-US" sz="2000" dirty="0">
              <a:solidFill>
                <a:srgbClr val="000000"/>
              </a:solidFill>
              <a:latin typeface="Franklin Gothic Book" panose="020B0503020102020204"/>
            </a:endParaRPr>
          </a:p>
          <a:p>
            <a:r>
              <a:rPr lang="en-US" sz="2000" i="1" dirty="0">
                <a:solidFill>
                  <a:srgbClr val="A31034"/>
                </a:solidFill>
                <a:latin typeface="Franklin Gothic Book" panose="020B0503020102020204"/>
              </a:rPr>
              <a:t>Take 5 minutes to: </a:t>
            </a:r>
          </a:p>
          <a:p>
            <a:endParaRPr lang="en-US" sz="2000" i="1" dirty="0">
              <a:solidFill>
                <a:srgbClr val="A31034"/>
              </a:solidFill>
              <a:latin typeface="Franklin Gothic Book" panose="020B0503020102020204"/>
            </a:endParaRPr>
          </a:p>
          <a:p>
            <a:pPr marL="342900" indent="-342900">
              <a:buFont typeface="Arial" panose="020B0604020202020204" pitchFamily="34" charset="0"/>
              <a:buChar char="•"/>
            </a:pPr>
            <a:r>
              <a:rPr lang="en-US" sz="2000" i="1" dirty="0">
                <a:solidFill>
                  <a:srgbClr val="A31034"/>
                </a:solidFill>
                <a:latin typeface="Franklin Gothic Book" panose="020B0503020102020204"/>
              </a:rPr>
              <a:t>Write down a few notes about </a:t>
            </a:r>
            <a:r>
              <a:rPr lang="en-US" sz="2000" i="1" u="sng" dirty="0">
                <a:solidFill>
                  <a:srgbClr val="A31034"/>
                </a:solidFill>
                <a:latin typeface="Franklin Gothic Book" panose="020B0503020102020204"/>
              </a:rPr>
              <a:t>why </a:t>
            </a:r>
            <a:r>
              <a:rPr lang="en-US" sz="2000" i="1" dirty="0">
                <a:solidFill>
                  <a:srgbClr val="A31034"/>
                </a:solidFill>
                <a:latin typeface="Franklin Gothic Book" panose="020B0503020102020204"/>
              </a:rPr>
              <a:t>it suffered these problems.  </a:t>
            </a:r>
          </a:p>
          <a:p>
            <a:pPr marL="342900" indent="-342900">
              <a:buFont typeface="Arial" panose="020B0604020202020204" pitchFamily="34" charset="0"/>
              <a:buChar char="•"/>
            </a:pPr>
            <a:endParaRPr lang="en-US" sz="2000" i="1" dirty="0">
              <a:solidFill>
                <a:srgbClr val="A31034"/>
              </a:solidFill>
              <a:latin typeface="Franklin Gothic Book" panose="020B0503020102020204"/>
            </a:endParaRPr>
          </a:p>
          <a:p>
            <a:pPr marL="342900" indent="-342900">
              <a:buFont typeface="Arial" panose="020B0604020202020204" pitchFamily="34" charset="0"/>
              <a:buChar char="•"/>
            </a:pPr>
            <a:r>
              <a:rPr lang="en-US" sz="2000" i="1" dirty="0">
                <a:solidFill>
                  <a:srgbClr val="A31034"/>
                </a:solidFill>
                <a:latin typeface="Franklin Gothic Book" panose="020B0503020102020204"/>
              </a:rPr>
              <a:t>How did it impact </a:t>
            </a:r>
            <a:r>
              <a:rPr lang="en-US" sz="2000" i="1" u="sng" dirty="0">
                <a:solidFill>
                  <a:srgbClr val="A31034"/>
                </a:solidFill>
                <a:latin typeface="Franklin Gothic Book" panose="020B0503020102020204"/>
              </a:rPr>
              <a:t>you</a:t>
            </a:r>
            <a:r>
              <a:rPr lang="en-US" sz="2000" i="1" dirty="0">
                <a:solidFill>
                  <a:srgbClr val="A31034"/>
                </a:solidFill>
                <a:latin typeface="Franklin Gothic Book" panose="020B0503020102020204"/>
              </a:rPr>
              <a:t> personally?  </a:t>
            </a:r>
            <a:endParaRPr lang="en-US" sz="2000" i="1" dirty="0">
              <a:solidFill>
                <a:srgbClr val="000000"/>
              </a:solidFill>
              <a:latin typeface="Franklin Gothic Book" panose="020B0503020102020204"/>
            </a:endParaRPr>
          </a:p>
          <a:p>
            <a:pPr marL="285750" indent="-285750" algn="r">
              <a:buFont typeface="Arial" panose="020B0604020202020204" pitchFamily="34" charset="0"/>
              <a:buChar char="•"/>
            </a:pPr>
            <a:endParaRPr lang="en-US" sz="1600" i="1" dirty="0">
              <a:solidFill>
                <a:srgbClr val="000000"/>
              </a:solidFill>
              <a:latin typeface="Franklin Gothic Book" panose="020B0503020102020204"/>
            </a:endParaRPr>
          </a:p>
          <a:p>
            <a:pPr algn="r"/>
            <a:endParaRPr lang="en-US" sz="1600" i="1" dirty="0">
              <a:solidFill>
                <a:srgbClr val="000000"/>
              </a:solidFill>
              <a:latin typeface="Franklin Gothic Book" panose="020B0503020102020204"/>
            </a:endParaRPr>
          </a:p>
        </p:txBody>
      </p:sp>
      <p:sp>
        <p:nvSpPr>
          <p:cNvPr id="4" name="TextBox 3">
            <a:extLst>
              <a:ext uri="{FF2B5EF4-FFF2-40B4-BE49-F238E27FC236}">
                <a16:creationId xmlns:a16="http://schemas.microsoft.com/office/drawing/2014/main" id="{481ACAB6-9689-4D90-B4D3-F5ACE38DA843}"/>
              </a:ext>
            </a:extLst>
          </p:cNvPr>
          <p:cNvSpPr txBox="1"/>
          <p:nvPr/>
        </p:nvSpPr>
        <p:spPr>
          <a:xfrm>
            <a:off x="1981201" y="4199416"/>
            <a:ext cx="8035159" cy="2585323"/>
          </a:xfrm>
          <a:prstGeom prst="rect">
            <a:avLst/>
          </a:prstGeom>
          <a:noFill/>
        </p:spPr>
        <p:txBody>
          <a:bodyPr wrap="square" rtlCol="0">
            <a:spAutoFit/>
          </a:bodyPr>
          <a:lstStyle/>
          <a:p>
            <a:r>
              <a:rPr lang="en-US" dirty="0">
                <a:solidFill>
                  <a:srgbClr val="000000"/>
                </a:solidFill>
                <a:latin typeface="Franklin Gothic Book" panose="020B0503020102020204"/>
              </a:rPr>
              <a:t>Part 2. </a:t>
            </a:r>
            <a:r>
              <a:rPr lang="en-US" i="1" dirty="0">
                <a:solidFill>
                  <a:srgbClr val="000000"/>
                </a:solidFill>
                <a:latin typeface="Franklin Gothic Book" panose="020B0503020102020204"/>
              </a:rPr>
              <a:t>Share with a partner. </a:t>
            </a:r>
            <a:endParaRPr lang="en-US" dirty="0">
              <a:solidFill>
                <a:srgbClr val="000000"/>
              </a:solidFill>
              <a:latin typeface="Franklin Gothic Book" panose="020B0503020102020204"/>
            </a:endParaRPr>
          </a:p>
          <a:p>
            <a:endParaRPr lang="en-US" i="1" dirty="0">
              <a:solidFill>
                <a:srgbClr val="000000"/>
              </a:solidFill>
              <a:latin typeface="Franklin Gothic Book" panose="020B0503020102020204"/>
            </a:endParaRPr>
          </a:p>
          <a:p>
            <a:r>
              <a:rPr lang="en-US" i="1" dirty="0">
                <a:solidFill>
                  <a:srgbClr val="A31034"/>
                </a:solidFill>
                <a:latin typeface="Franklin Gothic Book" panose="020B0503020102020204"/>
              </a:rPr>
              <a:t>Take 8 minutes in the Breakout</a:t>
            </a:r>
          </a:p>
          <a:p>
            <a:endParaRPr lang="en-US" dirty="0">
              <a:solidFill>
                <a:srgbClr val="A31034"/>
              </a:solidFill>
              <a:latin typeface="Franklin Gothic Book" panose="020B0503020102020204"/>
            </a:endParaRPr>
          </a:p>
          <a:p>
            <a:pPr marL="285750" indent="-285750">
              <a:buFont typeface="Arial" panose="020B0604020202020204" pitchFamily="34" charset="0"/>
              <a:buChar char="•"/>
            </a:pPr>
            <a:r>
              <a:rPr lang="en-US" i="1" dirty="0">
                <a:solidFill>
                  <a:srgbClr val="A31034"/>
                </a:solidFill>
                <a:latin typeface="Franklin Gothic Book" panose="020B0503020102020204"/>
              </a:rPr>
              <a:t>You will be paired with your original partner– share as much as you feel comfortable. Please share as much can without breaking confidentiality so that it is a fruitful conversation. </a:t>
            </a:r>
          </a:p>
          <a:p>
            <a:r>
              <a:rPr lang="en-US" i="1" dirty="0">
                <a:solidFill>
                  <a:srgbClr val="A31034"/>
                </a:solidFill>
                <a:latin typeface="Franklin Gothic Book" panose="020B0503020102020204"/>
              </a:rPr>
              <a:t> </a:t>
            </a:r>
          </a:p>
          <a:p>
            <a:endParaRPr lang="en-US" dirty="0">
              <a:solidFill>
                <a:srgbClr val="A31034"/>
              </a:solidFill>
              <a:latin typeface="Franklin Gothic Book" panose="020B0503020102020204"/>
            </a:endParaRPr>
          </a:p>
        </p:txBody>
      </p:sp>
    </p:spTree>
    <p:extLst>
      <p:ext uri="{BB962C8B-B14F-4D97-AF65-F5344CB8AC3E}">
        <p14:creationId xmlns:p14="http://schemas.microsoft.com/office/powerpoint/2010/main" val="546317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CCE45-1668-43C0-890A-93CC0AF1E5E2}"/>
              </a:ext>
            </a:extLst>
          </p:cNvPr>
          <p:cNvSpPr>
            <a:spLocks noGrp="1"/>
          </p:cNvSpPr>
          <p:nvPr>
            <p:ph type="title"/>
          </p:nvPr>
        </p:nvSpPr>
        <p:spPr>
          <a:xfrm>
            <a:off x="694944" y="804176"/>
            <a:ext cx="5496805" cy="3453317"/>
          </a:xfrm>
        </p:spPr>
        <p:txBody>
          <a:bodyPr vert="horz" lIns="91440" tIns="45720" rIns="91440" bIns="45720" rtlCol="0" anchor="t">
            <a:normAutofit/>
          </a:bodyPr>
          <a:lstStyle/>
          <a:p>
            <a:pPr>
              <a:lnSpc>
                <a:spcPct val="90000"/>
              </a:lnSpc>
            </a:pPr>
            <a:r>
              <a:rPr lang="en-US" sz="2300" dirty="0"/>
              <a:t>Difficult Conversations are almost never about getting the facts right. They are about conflicting perceptions, interpretations, and values.” </a:t>
            </a:r>
            <a:br>
              <a:rPr lang="en-US" sz="2300" dirty="0"/>
            </a:br>
            <a:br>
              <a:rPr lang="en-US" sz="2300" dirty="0"/>
            </a:br>
            <a:br>
              <a:rPr lang="en-US" sz="2300" dirty="0"/>
            </a:br>
            <a:r>
              <a:rPr lang="en-US" sz="2300" dirty="0"/>
              <a:t>~Douglas Stone</a:t>
            </a:r>
            <a:br>
              <a:rPr lang="en-US" sz="2300" dirty="0"/>
            </a:br>
            <a:r>
              <a:rPr lang="en-US" sz="2300" i="1" dirty="0"/>
              <a:t>Difficult Conversations </a:t>
            </a:r>
            <a:br>
              <a:rPr lang="en-US" sz="2300" dirty="0"/>
            </a:br>
            <a:endParaRPr lang="en-US" sz="2300" dirty="0"/>
          </a:p>
        </p:txBody>
      </p:sp>
      <p:pic>
        <p:nvPicPr>
          <p:cNvPr id="5" name="Picture 4" descr="Wood human figure">
            <a:extLst>
              <a:ext uri="{FF2B5EF4-FFF2-40B4-BE49-F238E27FC236}">
                <a16:creationId xmlns:a16="http://schemas.microsoft.com/office/drawing/2014/main" id="{0A9A6A37-A91E-9972-3D04-35DA0A614C19}"/>
              </a:ext>
            </a:extLst>
          </p:cNvPr>
          <p:cNvPicPr>
            <a:picLocks noChangeAspect="1"/>
          </p:cNvPicPr>
          <p:nvPr/>
        </p:nvPicPr>
        <p:blipFill rotWithShape="1">
          <a:blip r:embed="rId3"/>
          <a:srcRect r="42325"/>
          <a:stretch/>
        </p:blipFill>
        <p:spPr>
          <a:xfrm>
            <a:off x="6695807" y="-8302"/>
            <a:ext cx="3972193" cy="4597197"/>
          </a:xfrm>
          <a:prstGeom prst="rect">
            <a:avLst/>
          </a:prstGeom>
        </p:spPr>
      </p:pic>
      <p:sp>
        <p:nvSpPr>
          <p:cNvPr id="3" name="Title 1">
            <a:extLst>
              <a:ext uri="{FF2B5EF4-FFF2-40B4-BE49-F238E27FC236}">
                <a16:creationId xmlns:a16="http://schemas.microsoft.com/office/drawing/2014/main" id="{66E216AF-3001-2C1E-06EB-B3859E64AA98}"/>
              </a:ext>
            </a:extLst>
          </p:cNvPr>
          <p:cNvSpPr txBox="1">
            <a:spLocks/>
          </p:cNvSpPr>
          <p:nvPr/>
        </p:nvSpPr>
        <p:spPr>
          <a:xfrm>
            <a:off x="2098125" y="4905319"/>
            <a:ext cx="4207085" cy="1148505"/>
          </a:xfrm>
          <a:prstGeom prst="rect">
            <a:avLst/>
          </a:prstGeom>
        </p:spPr>
        <p:txBody>
          <a:bodyPr vert="horz" lIns="91440" tIns="45720" rIns="91440" bIns="45720" rtlCol="0" anchor="b">
            <a:normAutofit/>
          </a:bodyPr>
          <a:lstStyle>
            <a:lvl1pPr algn="l" defTabSz="685800" rtl="0" eaLnBrk="1" latinLnBrk="0" hangingPunct="1">
              <a:lnSpc>
                <a:spcPct val="100000"/>
              </a:lnSpc>
              <a:spcBef>
                <a:spcPct val="0"/>
              </a:spcBef>
              <a:buNone/>
              <a:defRPr sz="3300" kern="1200">
                <a:solidFill>
                  <a:schemeClr val="tx1"/>
                </a:solidFill>
                <a:latin typeface="+mj-lt"/>
                <a:ea typeface="+mj-ea"/>
                <a:cs typeface="+mj-cs"/>
              </a:defRPr>
            </a:lvl1pPr>
          </a:lstStyle>
          <a:p>
            <a:pPr defTabSz="914400">
              <a:lnSpc>
                <a:spcPct val="110000"/>
              </a:lnSpc>
              <a:spcBef>
                <a:spcPts val="1000"/>
              </a:spcBef>
            </a:pPr>
            <a:endParaRPr lang="en-US" sz="2200" b="1" dirty="0">
              <a:latin typeface="+mn-lt"/>
              <a:ea typeface="+mn-ea"/>
              <a:cs typeface="+mn-cs"/>
            </a:endParaRPr>
          </a:p>
        </p:txBody>
      </p:sp>
    </p:spTree>
    <p:extLst>
      <p:ext uri="{BB962C8B-B14F-4D97-AF65-F5344CB8AC3E}">
        <p14:creationId xmlns:p14="http://schemas.microsoft.com/office/powerpoint/2010/main" val="1140580301"/>
      </p:ext>
    </p:extLst>
  </p:cSld>
  <p:clrMapOvr>
    <a:masterClrMapping/>
  </p:clrMapOvr>
  <mc:AlternateContent xmlns:mc="http://schemas.openxmlformats.org/markup-compatibility/2006" xmlns:p14="http://schemas.microsoft.com/office/powerpoint/2010/main">
    <mc:Choice Requires="p14">
      <p:transition spd="slow" p14:dur="3000" advTm="5000">
        <p:push dir="u"/>
      </p:transition>
    </mc:Choice>
    <mc:Fallback xmlns="">
      <p:transition spd="slow" advTm="5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A104-87AE-45EC-B102-4B8C7BF4151E}"/>
              </a:ext>
            </a:extLst>
          </p:cNvPr>
          <p:cNvSpPr>
            <a:spLocks noGrp="1"/>
          </p:cNvSpPr>
          <p:nvPr>
            <p:ph type="title"/>
          </p:nvPr>
        </p:nvSpPr>
        <p:spPr>
          <a:xfrm>
            <a:off x="2163197" y="228364"/>
            <a:ext cx="7785430" cy="717568"/>
          </a:xfrm>
        </p:spPr>
        <p:txBody>
          <a:bodyPr/>
          <a:lstStyle/>
          <a:p>
            <a:r>
              <a:rPr lang="en-US" b="1" dirty="0"/>
              <a:t>Ladder of Inference </a:t>
            </a:r>
          </a:p>
        </p:txBody>
      </p:sp>
      <p:pic>
        <p:nvPicPr>
          <p:cNvPr id="4" name="Online Media 3" title="Rethinking thinking - Trevor Maber">
            <a:hlinkClick r:id="" action="ppaction://media"/>
            <a:extLst>
              <a:ext uri="{FF2B5EF4-FFF2-40B4-BE49-F238E27FC236}">
                <a16:creationId xmlns:a16="http://schemas.microsoft.com/office/drawing/2014/main" id="{EBB6A09A-6C20-4457-893F-A7322595281C}"/>
              </a:ext>
            </a:extLst>
          </p:cNvPr>
          <p:cNvPicPr>
            <a:picLocks noGrp="1" noRot="1" noChangeAspect="1"/>
          </p:cNvPicPr>
          <p:nvPr>
            <p:ph idx="1"/>
            <a:videoFile r:link="rId1"/>
          </p:nvPr>
        </p:nvPicPr>
        <p:blipFill>
          <a:blip r:embed="rId4"/>
          <a:stretch>
            <a:fillRect/>
          </a:stretch>
        </p:blipFill>
        <p:spPr>
          <a:xfrm>
            <a:off x="2163197" y="1450429"/>
            <a:ext cx="7933452" cy="5018635"/>
          </a:xfrm>
          <a:prstGeom prst="rect">
            <a:avLst/>
          </a:prstGeom>
        </p:spPr>
      </p:pic>
      <p:sp>
        <p:nvSpPr>
          <p:cNvPr id="3" name="TextBox 2">
            <a:extLst>
              <a:ext uri="{FF2B5EF4-FFF2-40B4-BE49-F238E27FC236}">
                <a16:creationId xmlns:a16="http://schemas.microsoft.com/office/drawing/2014/main" id="{A63DD31E-1ADC-39E7-3005-A896C6C39EE3}"/>
              </a:ext>
            </a:extLst>
          </p:cNvPr>
          <p:cNvSpPr txBox="1"/>
          <p:nvPr/>
        </p:nvSpPr>
        <p:spPr>
          <a:xfrm>
            <a:off x="1752599" y="6618711"/>
            <a:ext cx="8686800" cy="200055"/>
          </a:xfrm>
          <a:prstGeom prst="rect">
            <a:avLst/>
          </a:prstGeom>
          <a:noFill/>
        </p:spPr>
        <p:txBody>
          <a:bodyPr wrap="square" rtlCol="0">
            <a:spAutoFit/>
          </a:bodyPr>
          <a:lstStyle/>
          <a:p>
            <a:pPr algn="r"/>
            <a:r>
              <a:rPr lang="en-US" sz="700" dirty="0"/>
              <a:t>Source: </a:t>
            </a:r>
            <a:r>
              <a:rPr lang="en-US" sz="700" dirty="0">
                <a:hlinkClick r:id="rId5"/>
              </a:rPr>
              <a:t>Difficult Conversations: How to Discuss What Matters Most - Professional Leadership Institute</a:t>
            </a:r>
            <a:endParaRPr lang="en-US" sz="700" dirty="0"/>
          </a:p>
        </p:txBody>
      </p:sp>
    </p:spTree>
    <p:extLst>
      <p:ext uri="{BB962C8B-B14F-4D97-AF65-F5344CB8AC3E}">
        <p14:creationId xmlns:p14="http://schemas.microsoft.com/office/powerpoint/2010/main" val="274093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E83E-E14D-4AE1-8767-F345369A77E0}"/>
              </a:ext>
            </a:extLst>
          </p:cNvPr>
          <p:cNvSpPr>
            <a:spLocks noGrp="1"/>
          </p:cNvSpPr>
          <p:nvPr>
            <p:ph type="title"/>
          </p:nvPr>
        </p:nvSpPr>
        <p:spPr>
          <a:xfrm>
            <a:off x="2094456" y="1537935"/>
            <a:ext cx="3436869" cy="1891064"/>
          </a:xfrm>
        </p:spPr>
        <p:txBody>
          <a:bodyPr vert="horz" lIns="91440" tIns="45720" rIns="91440" bIns="45720" rtlCol="0" anchor="b">
            <a:normAutofit fontScale="90000"/>
          </a:bodyPr>
          <a:lstStyle/>
          <a:p>
            <a:pPr>
              <a:lnSpc>
                <a:spcPct val="90000"/>
              </a:lnSpc>
            </a:pPr>
            <a:r>
              <a:rPr lang="en-US" sz="4100" dirty="0"/>
              <a:t>What stops us from active listening?</a:t>
            </a:r>
          </a:p>
        </p:txBody>
      </p:sp>
      <p:sp>
        <p:nvSpPr>
          <p:cNvPr id="3" name="Text Placeholder 2">
            <a:extLst>
              <a:ext uri="{FF2B5EF4-FFF2-40B4-BE49-F238E27FC236}">
                <a16:creationId xmlns:a16="http://schemas.microsoft.com/office/drawing/2014/main" id="{5911F00D-6C7B-4FF5-BB51-81755FC69CE0}"/>
              </a:ext>
            </a:extLst>
          </p:cNvPr>
          <p:cNvSpPr>
            <a:spLocks noGrp="1"/>
          </p:cNvSpPr>
          <p:nvPr>
            <p:ph type="body" idx="1"/>
          </p:nvPr>
        </p:nvSpPr>
        <p:spPr>
          <a:xfrm>
            <a:off x="2094456" y="3739487"/>
            <a:ext cx="3436869" cy="2247795"/>
          </a:xfrm>
        </p:spPr>
        <p:txBody>
          <a:bodyPr vert="horz" lIns="91440" tIns="45720" rIns="91440" bIns="45720" rtlCol="0">
            <a:normAutofit fontScale="85000" lnSpcReduction="20000"/>
          </a:bodyPr>
          <a:lstStyle/>
          <a:p>
            <a:r>
              <a:rPr lang="en-US" altLang="en-US" sz="2200" b="1" u="sng" dirty="0">
                <a:solidFill>
                  <a:srgbClr val="C00000"/>
                </a:solidFill>
              </a:rPr>
              <a:t>Soundtrack of Thoughts</a:t>
            </a:r>
          </a:p>
          <a:p>
            <a:r>
              <a:rPr lang="en-US" altLang="en-US" sz="2200" dirty="0"/>
              <a:t>Brain works overtime looking in rear-view mirror to analyze, explain, and attribute blame</a:t>
            </a:r>
          </a:p>
        </p:txBody>
      </p:sp>
      <p:pic>
        <p:nvPicPr>
          <p:cNvPr id="8" name="Graphic 7" descr="Brain in head">
            <a:extLst>
              <a:ext uri="{FF2B5EF4-FFF2-40B4-BE49-F238E27FC236}">
                <a16:creationId xmlns:a16="http://schemas.microsoft.com/office/drawing/2014/main" id="{77C0D1E4-9151-EB9C-ED29-2F91925765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93712" y="1668087"/>
            <a:ext cx="3488521" cy="3488521"/>
          </a:xfrm>
          <a:prstGeom prst="rect">
            <a:avLst/>
          </a:prstGeom>
        </p:spPr>
      </p:pic>
      <p:sp>
        <p:nvSpPr>
          <p:cNvPr id="4" name="TextBox 3">
            <a:extLst>
              <a:ext uri="{FF2B5EF4-FFF2-40B4-BE49-F238E27FC236}">
                <a16:creationId xmlns:a16="http://schemas.microsoft.com/office/drawing/2014/main" id="{EB7DFC72-3924-96B9-6D28-A52C3BFCFBF3}"/>
              </a:ext>
            </a:extLst>
          </p:cNvPr>
          <p:cNvSpPr txBox="1"/>
          <p:nvPr/>
        </p:nvSpPr>
        <p:spPr>
          <a:xfrm>
            <a:off x="1752599" y="6618711"/>
            <a:ext cx="8686800" cy="200055"/>
          </a:xfrm>
          <a:prstGeom prst="rect">
            <a:avLst/>
          </a:prstGeom>
          <a:noFill/>
        </p:spPr>
        <p:txBody>
          <a:bodyPr wrap="square" rtlCol="0">
            <a:spAutoFit/>
          </a:bodyPr>
          <a:lstStyle/>
          <a:p>
            <a:pPr algn="r"/>
            <a:r>
              <a:rPr lang="en-US" sz="700" dirty="0"/>
              <a:t>Source: </a:t>
            </a:r>
            <a:r>
              <a:rPr lang="en-US" sz="700" dirty="0">
                <a:hlinkClick r:id="rId4"/>
              </a:rPr>
              <a:t>Difficult Conversations: How to Discuss What Matters Most - Professional Leadership Institute</a:t>
            </a:r>
            <a:endParaRPr lang="en-US" sz="700" dirty="0"/>
          </a:p>
        </p:txBody>
      </p:sp>
    </p:spTree>
    <p:extLst>
      <p:ext uri="{BB962C8B-B14F-4D97-AF65-F5344CB8AC3E}">
        <p14:creationId xmlns:p14="http://schemas.microsoft.com/office/powerpoint/2010/main" val="139322501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06A3C-87B7-4243-9F19-C2787C4AE2EF}"/>
              </a:ext>
            </a:extLst>
          </p:cNvPr>
          <p:cNvSpPr>
            <a:spLocks noGrp="1"/>
          </p:cNvSpPr>
          <p:nvPr>
            <p:ph type="title"/>
          </p:nvPr>
        </p:nvSpPr>
        <p:spPr/>
        <p:txBody>
          <a:bodyPr/>
          <a:lstStyle/>
          <a:p>
            <a:r>
              <a:rPr lang="en-US" dirty="0"/>
              <a:t>An Approach to a </a:t>
            </a:r>
            <a:r>
              <a:rPr lang="en-US"/>
              <a:t>Learning Conversation</a:t>
            </a:r>
            <a:endParaRPr lang="en-US" dirty="0"/>
          </a:p>
        </p:txBody>
      </p:sp>
      <p:graphicFrame>
        <p:nvGraphicFramePr>
          <p:cNvPr id="4" name="Content Placeholder 3">
            <a:extLst>
              <a:ext uri="{FF2B5EF4-FFF2-40B4-BE49-F238E27FC236}">
                <a16:creationId xmlns:a16="http://schemas.microsoft.com/office/drawing/2014/main" id="{10B8F1FF-DBC7-4CA8-B381-5337131194F6}"/>
              </a:ext>
            </a:extLst>
          </p:cNvPr>
          <p:cNvGraphicFramePr>
            <a:graphicFrameLocks noGrp="1"/>
          </p:cNvGraphicFramePr>
          <p:nvPr>
            <p:ph idx="1"/>
          </p:nvPr>
        </p:nvGraphicFramePr>
        <p:xfrm>
          <a:off x="2095500" y="2749551"/>
          <a:ext cx="7785100" cy="3262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BCC1C8B-56D3-E034-77DD-8E97B8F55B66}"/>
              </a:ext>
            </a:extLst>
          </p:cNvPr>
          <p:cNvSpPr txBox="1"/>
          <p:nvPr/>
        </p:nvSpPr>
        <p:spPr>
          <a:xfrm>
            <a:off x="1752599" y="6618711"/>
            <a:ext cx="8686800" cy="200055"/>
          </a:xfrm>
          <a:prstGeom prst="rect">
            <a:avLst/>
          </a:prstGeom>
          <a:noFill/>
        </p:spPr>
        <p:txBody>
          <a:bodyPr wrap="square" rtlCol="0">
            <a:spAutoFit/>
          </a:bodyPr>
          <a:lstStyle/>
          <a:p>
            <a:pPr algn="r"/>
            <a:r>
              <a:rPr lang="en-US" sz="700" dirty="0"/>
              <a:t>Source: </a:t>
            </a:r>
            <a:r>
              <a:rPr lang="en-US" sz="700" dirty="0">
                <a:hlinkClick r:id="rId7"/>
              </a:rPr>
              <a:t>Difficult Conversations: How to Discuss What Matters Most - Professional Leadership Institute</a:t>
            </a:r>
            <a:endParaRPr lang="en-US" sz="700" dirty="0"/>
          </a:p>
        </p:txBody>
      </p:sp>
    </p:spTree>
    <p:extLst>
      <p:ext uri="{BB962C8B-B14F-4D97-AF65-F5344CB8AC3E}">
        <p14:creationId xmlns:p14="http://schemas.microsoft.com/office/powerpoint/2010/main" val="150385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8AA8438-2B30-CE4E-E785-21AB3CB2D65F}"/>
              </a:ext>
            </a:extLst>
          </p:cNvPr>
          <p:cNvGraphicFramePr>
            <a:graphicFrameLocks noGrp="1"/>
          </p:cNvGraphicFramePr>
          <p:nvPr>
            <p:ph idx="1"/>
            <p:extLst>
              <p:ext uri="{D42A27DB-BD31-4B8C-83A1-F6EECF244321}">
                <p14:modId xmlns:p14="http://schemas.microsoft.com/office/powerpoint/2010/main" val="1645876007"/>
              </p:ext>
            </p:extLst>
          </p:nvPr>
        </p:nvGraphicFramePr>
        <p:xfrm>
          <a:off x="987424" y="1199470"/>
          <a:ext cx="10442575" cy="3903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93088624-669B-7A68-7567-ECE71FA17E86}"/>
              </a:ext>
            </a:extLst>
          </p:cNvPr>
          <p:cNvSpPr>
            <a:spLocks noGrp="1"/>
          </p:cNvSpPr>
          <p:nvPr>
            <p:ph type="dt" sz="half" idx="10"/>
          </p:nvPr>
        </p:nvSpPr>
        <p:spPr/>
        <p:txBody>
          <a:bodyPr/>
          <a:lstStyle/>
          <a:p>
            <a:fld id="{579F6069-8263-4296-913A-BC2234E8D32B}" type="datetime1">
              <a:rPr lang="en-US" smtClean="0"/>
              <a:t>9/27/2023</a:t>
            </a:fld>
            <a:endParaRPr lang="en-US"/>
          </a:p>
        </p:txBody>
      </p:sp>
      <p:sp>
        <p:nvSpPr>
          <p:cNvPr id="5" name="Footer Placeholder 4">
            <a:extLst>
              <a:ext uri="{FF2B5EF4-FFF2-40B4-BE49-F238E27FC236}">
                <a16:creationId xmlns:a16="http://schemas.microsoft.com/office/drawing/2014/main" id="{61AFB184-93C8-2EB6-1393-0F798AA630C8}"/>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2BB5DB3-99BA-C188-165A-12401F10E0C8}"/>
              </a:ext>
            </a:extLst>
          </p:cNvPr>
          <p:cNvSpPr>
            <a:spLocks noGrp="1"/>
          </p:cNvSpPr>
          <p:nvPr>
            <p:ph type="sldNum" sz="quarter" idx="12"/>
          </p:nvPr>
        </p:nvSpPr>
        <p:spPr/>
        <p:txBody>
          <a:bodyPr/>
          <a:lstStyle/>
          <a:p>
            <a:fld id="{C68AC1EC-23E2-4F0E-A5A4-674EC8DB954E}" type="slidenum">
              <a:rPr lang="en-US" smtClean="0"/>
              <a:t>3</a:t>
            </a:fld>
            <a:endParaRPr lang="en-US"/>
          </a:p>
        </p:txBody>
      </p:sp>
    </p:spTree>
    <p:extLst>
      <p:ext uri="{BB962C8B-B14F-4D97-AF65-F5344CB8AC3E}">
        <p14:creationId xmlns:p14="http://schemas.microsoft.com/office/powerpoint/2010/main" val="265212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B1358-098B-011B-ED1C-77AC60306E26}"/>
              </a:ext>
            </a:extLst>
          </p:cNvPr>
          <p:cNvSpPr>
            <a:spLocks noGrp="1"/>
          </p:cNvSpPr>
          <p:nvPr>
            <p:ph type="title"/>
          </p:nvPr>
        </p:nvSpPr>
        <p:spPr>
          <a:xfrm>
            <a:off x="438150" y="395722"/>
            <a:ext cx="11252452" cy="1052078"/>
          </a:xfrm>
          <a:solidFill>
            <a:schemeClr val="accent3">
              <a:lumMod val="75000"/>
            </a:schemeClr>
          </a:solidFill>
          <a:ln>
            <a:solidFill>
              <a:schemeClr val="accent2"/>
            </a:solidFill>
          </a:ln>
        </p:spPr>
        <p:style>
          <a:lnRef idx="2">
            <a:schemeClr val="accent4"/>
          </a:lnRef>
          <a:fillRef idx="1">
            <a:schemeClr val="lt1"/>
          </a:fillRef>
          <a:effectRef idx="0">
            <a:schemeClr val="accent4"/>
          </a:effectRef>
          <a:fontRef idx="minor">
            <a:schemeClr val="dk1"/>
          </a:fontRef>
        </p:style>
        <p:txBody>
          <a:bodyPr anchor="t">
            <a:noAutofit/>
          </a:bodyPr>
          <a:lstStyle/>
          <a:p>
            <a:br>
              <a:rPr lang="en-US" sz="2400" b="0" i="0" dirty="0">
                <a:solidFill>
                  <a:schemeClr val="bg1"/>
                </a:solidFill>
                <a:effectLst/>
                <a:latin typeface="+mn-lt"/>
              </a:rPr>
            </a:br>
            <a:r>
              <a:rPr lang="en-US" sz="2800" b="1" i="0" dirty="0">
                <a:solidFill>
                  <a:schemeClr val="bg1"/>
                </a:solidFill>
                <a:effectLst/>
                <a:latin typeface="+mn-lt"/>
              </a:rPr>
              <a:t>You can train yourself to do so by asking some of the following questions:</a:t>
            </a:r>
            <a:endParaRPr lang="en-US" sz="2400" b="1" dirty="0">
              <a:solidFill>
                <a:schemeClr val="bg1"/>
              </a:solidFill>
              <a:latin typeface="+mn-lt"/>
            </a:endParaRPr>
          </a:p>
        </p:txBody>
      </p:sp>
      <p:graphicFrame>
        <p:nvGraphicFramePr>
          <p:cNvPr id="7" name="Content Placeholder 6">
            <a:extLst>
              <a:ext uri="{FF2B5EF4-FFF2-40B4-BE49-F238E27FC236}">
                <a16:creationId xmlns:a16="http://schemas.microsoft.com/office/drawing/2014/main" id="{41664DB8-B5C9-7BA9-E109-994DEE9CA668}"/>
              </a:ext>
            </a:extLst>
          </p:cNvPr>
          <p:cNvGraphicFramePr>
            <a:graphicFrameLocks noGrp="1"/>
          </p:cNvGraphicFramePr>
          <p:nvPr>
            <p:ph idx="1"/>
            <p:extLst>
              <p:ext uri="{D42A27DB-BD31-4B8C-83A1-F6EECF244321}">
                <p14:modId xmlns:p14="http://schemas.microsoft.com/office/powerpoint/2010/main" val="1658505260"/>
              </p:ext>
            </p:extLst>
          </p:nvPr>
        </p:nvGraphicFramePr>
        <p:xfrm>
          <a:off x="609600" y="2076450"/>
          <a:ext cx="10710863" cy="398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3C131787-C4BF-6F74-8EEB-383F1C2BA97D}"/>
              </a:ext>
            </a:extLst>
          </p:cNvPr>
          <p:cNvSpPr>
            <a:spLocks noGrp="1"/>
          </p:cNvSpPr>
          <p:nvPr>
            <p:ph type="dt" sz="half" idx="10"/>
          </p:nvPr>
        </p:nvSpPr>
        <p:spPr/>
        <p:txBody>
          <a:bodyPr/>
          <a:lstStyle/>
          <a:p>
            <a:fld id="{579F6069-8263-4296-913A-BC2234E8D32B}" type="datetime1">
              <a:rPr lang="en-US" smtClean="0"/>
              <a:t>9/27/2023</a:t>
            </a:fld>
            <a:endParaRPr lang="en-US"/>
          </a:p>
        </p:txBody>
      </p:sp>
      <p:sp>
        <p:nvSpPr>
          <p:cNvPr id="6" name="Slide Number Placeholder 5">
            <a:extLst>
              <a:ext uri="{FF2B5EF4-FFF2-40B4-BE49-F238E27FC236}">
                <a16:creationId xmlns:a16="http://schemas.microsoft.com/office/drawing/2014/main" id="{772AFAE2-D0EA-2BF2-5D8F-BACE31E2B095}"/>
              </a:ext>
            </a:extLst>
          </p:cNvPr>
          <p:cNvSpPr>
            <a:spLocks noGrp="1"/>
          </p:cNvSpPr>
          <p:nvPr>
            <p:ph type="sldNum" sz="quarter" idx="12"/>
          </p:nvPr>
        </p:nvSpPr>
        <p:spPr/>
        <p:txBody>
          <a:bodyPr/>
          <a:lstStyle/>
          <a:p>
            <a:fld id="{C68AC1EC-23E2-4F0E-A5A4-674EC8DB954E}" type="slidenum">
              <a:rPr lang="en-US" smtClean="0"/>
              <a:t>30</a:t>
            </a:fld>
            <a:endParaRPr lang="en-US"/>
          </a:p>
        </p:txBody>
      </p:sp>
      <p:sp>
        <p:nvSpPr>
          <p:cNvPr id="8" name="TextBox 7">
            <a:extLst>
              <a:ext uri="{FF2B5EF4-FFF2-40B4-BE49-F238E27FC236}">
                <a16:creationId xmlns:a16="http://schemas.microsoft.com/office/drawing/2014/main" id="{9756ABF9-A874-F4C4-EA6E-916B556C32BC}"/>
              </a:ext>
            </a:extLst>
          </p:cNvPr>
          <p:cNvSpPr txBox="1"/>
          <p:nvPr/>
        </p:nvSpPr>
        <p:spPr>
          <a:xfrm>
            <a:off x="1752599" y="6618711"/>
            <a:ext cx="8686800" cy="200055"/>
          </a:xfrm>
          <a:prstGeom prst="rect">
            <a:avLst/>
          </a:prstGeom>
          <a:noFill/>
        </p:spPr>
        <p:txBody>
          <a:bodyPr wrap="square" rtlCol="0">
            <a:spAutoFit/>
          </a:bodyPr>
          <a:lstStyle/>
          <a:p>
            <a:pPr algn="r"/>
            <a:r>
              <a:rPr lang="en-US" sz="700" dirty="0"/>
              <a:t>Source: </a:t>
            </a:r>
            <a:r>
              <a:rPr lang="en-US" sz="700" dirty="0">
                <a:hlinkClick r:id="rId8"/>
              </a:rPr>
              <a:t>Difficult Conversations: How to Discuss What Matters Most - Professional Leadership Institute</a:t>
            </a:r>
            <a:endParaRPr lang="en-US" sz="700" dirty="0"/>
          </a:p>
        </p:txBody>
      </p:sp>
    </p:spTree>
    <p:extLst>
      <p:ext uri="{BB962C8B-B14F-4D97-AF65-F5344CB8AC3E}">
        <p14:creationId xmlns:p14="http://schemas.microsoft.com/office/powerpoint/2010/main" val="738020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B1358-098B-011B-ED1C-77AC60306E26}"/>
              </a:ext>
            </a:extLst>
          </p:cNvPr>
          <p:cNvSpPr>
            <a:spLocks noGrp="1"/>
          </p:cNvSpPr>
          <p:nvPr>
            <p:ph type="title"/>
          </p:nvPr>
        </p:nvSpPr>
        <p:spPr>
          <a:xfrm>
            <a:off x="438150" y="395722"/>
            <a:ext cx="11252452" cy="1052078"/>
          </a:xfrm>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anchor="t">
            <a:noAutofit/>
          </a:bodyPr>
          <a:lstStyle/>
          <a:p>
            <a:br>
              <a:rPr lang="en-US" sz="2400" b="0" i="0" dirty="0">
                <a:solidFill>
                  <a:srgbClr val="2D2D2D"/>
                </a:solidFill>
                <a:effectLst/>
                <a:latin typeface="+mn-lt"/>
              </a:rPr>
            </a:br>
            <a:r>
              <a:rPr lang="en-US" sz="2800" b="1" i="0" dirty="0">
                <a:solidFill>
                  <a:srgbClr val="2D2D2D"/>
                </a:solidFill>
                <a:effectLst/>
                <a:latin typeface="+mn-lt"/>
              </a:rPr>
              <a:t>You can train yourself to do so by asking some of the following questions:</a:t>
            </a:r>
            <a:endParaRPr lang="en-US" sz="2400" b="1" dirty="0">
              <a:latin typeface="+mn-lt"/>
            </a:endParaRPr>
          </a:p>
        </p:txBody>
      </p:sp>
      <p:graphicFrame>
        <p:nvGraphicFramePr>
          <p:cNvPr id="7" name="Content Placeholder 6">
            <a:extLst>
              <a:ext uri="{FF2B5EF4-FFF2-40B4-BE49-F238E27FC236}">
                <a16:creationId xmlns:a16="http://schemas.microsoft.com/office/drawing/2014/main" id="{41664DB8-B5C9-7BA9-E109-994DEE9CA668}"/>
              </a:ext>
            </a:extLst>
          </p:cNvPr>
          <p:cNvGraphicFramePr>
            <a:graphicFrameLocks noGrp="1"/>
          </p:cNvGraphicFramePr>
          <p:nvPr>
            <p:ph idx="1"/>
            <p:extLst>
              <p:ext uri="{D42A27DB-BD31-4B8C-83A1-F6EECF244321}">
                <p14:modId xmlns:p14="http://schemas.microsoft.com/office/powerpoint/2010/main" val="3300765010"/>
              </p:ext>
            </p:extLst>
          </p:nvPr>
        </p:nvGraphicFramePr>
        <p:xfrm>
          <a:off x="609600" y="2076450"/>
          <a:ext cx="10710863" cy="398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3C131787-C4BF-6F74-8EEB-383F1C2BA97D}"/>
              </a:ext>
            </a:extLst>
          </p:cNvPr>
          <p:cNvSpPr>
            <a:spLocks noGrp="1"/>
          </p:cNvSpPr>
          <p:nvPr>
            <p:ph type="dt" sz="half" idx="10"/>
          </p:nvPr>
        </p:nvSpPr>
        <p:spPr/>
        <p:txBody>
          <a:bodyPr/>
          <a:lstStyle/>
          <a:p>
            <a:fld id="{579F6069-8263-4296-913A-BC2234E8D32B}" type="datetime1">
              <a:rPr lang="en-US" smtClean="0"/>
              <a:t>9/27/2023</a:t>
            </a:fld>
            <a:endParaRPr lang="en-US"/>
          </a:p>
        </p:txBody>
      </p:sp>
      <p:sp>
        <p:nvSpPr>
          <p:cNvPr id="5" name="Footer Placeholder 4">
            <a:extLst>
              <a:ext uri="{FF2B5EF4-FFF2-40B4-BE49-F238E27FC236}">
                <a16:creationId xmlns:a16="http://schemas.microsoft.com/office/drawing/2014/main" id="{0B51053C-5E5C-F391-F0CA-286A28692DB1}"/>
              </a:ext>
            </a:extLst>
          </p:cNvPr>
          <p:cNvSpPr>
            <a:spLocks noGrp="1"/>
          </p:cNvSpPr>
          <p:nvPr>
            <p:ph type="ftr" sz="quarter" idx="11"/>
          </p:nvPr>
        </p:nvSpPr>
        <p:spPr>
          <a:xfrm>
            <a:off x="6618514" y="6356350"/>
            <a:ext cx="4811486" cy="365125"/>
          </a:xfrm>
        </p:spPr>
        <p:txBody>
          <a:bodyPr/>
          <a:lstStyle/>
          <a:p>
            <a:r>
              <a:rPr lang="en-US" kern="0" cap="none" spc="0" dirty="0">
                <a:solidFill>
                  <a:schemeClr val="tx1"/>
                </a:solidFill>
              </a:rPr>
              <a:t>Source: the Ladder of Inference by Argys and Senge</a:t>
            </a:r>
          </a:p>
        </p:txBody>
      </p:sp>
      <p:sp>
        <p:nvSpPr>
          <p:cNvPr id="6" name="Slide Number Placeholder 5">
            <a:extLst>
              <a:ext uri="{FF2B5EF4-FFF2-40B4-BE49-F238E27FC236}">
                <a16:creationId xmlns:a16="http://schemas.microsoft.com/office/drawing/2014/main" id="{772AFAE2-D0EA-2BF2-5D8F-BACE31E2B095}"/>
              </a:ext>
            </a:extLst>
          </p:cNvPr>
          <p:cNvSpPr>
            <a:spLocks noGrp="1"/>
          </p:cNvSpPr>
          <p:nvPr>
            <p:ph type="sldNum" sz="quarter" idx="12"/>
          </p:nvPr>
        </p:nvSpPr>
        <p:spPr/>
        <p:txBody>
          <a:bodyPr/>
          <a:lstStyle/>
          <a:p>
            <a:fld id="{C68AC1EC-23E2-4F0E-A5A4-674EC8DB954E}" type="slidenum">
              <a:rPr lang="en-US" smtClean="0"/>
              <a:t>31</a:t>
            </a:fld>
            <a:endParaRPr lang="en-US"/>
          </a:p>
        </p:txBody>
      </p:sp>
    </p:spTree>
    <p:extLst>
      <p:ext uri="{BB962C8B-B14F-4D97-AF65-F5344CB8AC3E}">
        <p14:creationId xmlns:p14="http://schemas.microsoft.com/office/powerpoint/2010/main" val="3620254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9094B-E743-46EF-A2FC-56D3F0665547}"/>
              </a:ext>
            </a:extLst>
          </p:cNvPr>
          <p:cNvSpPr txBox="1">
            <a:spLocks/>
          </p:cNvSpPr>
          <p:nvPr/>
        </p:nvSpPr>
        <p:spPr>
          <a:xfrm>
            <a:off x="1962912" y="197069"/>
            <a:ext cx="8266176" cy="731838"/>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b="1" kern="1200" cap="all" baseline="0">
                <a:solidFill>
                  <a:schemeClr val="tx1"/>
                </a:solidFill>
                <a:latin typeface="+mj-lt"/>
                <a:ea typeface="+mj-ea"/>
                <a:cs typeface="+mj-cs"/>
              </a:defRPr>
            </a:lvl1pPr>
          </a:lstStyle>
          <a:p>
            <a:pPr>
              <a:defRPr/>
            </a:pPr>
            <a:r>
              <a:rPr lang="en-US" sz="2800" dirty="0">
                <a:solidFill>
                  <a:srgbClr val="A31034"/>
                </a:solidFill>
                <a:latin typeface="Franklin Gothic Medium" panose="020B0603020102020204"/>
              </a:rPr>
              <a:t>Let’s Go </a:t>
            </a:r>
            <a:r>
              <a:rPr lang="en-US" sz="2800" dirty="0">
                <a:solidFill>
                  <a:schemeClr val="accent1"/>
                </a:solidFill>
                <a:latin typeface="Franklin Gothic Medium" panose="020B0603020102020204"/>
              </a:rPr>
              <a:t>Back</a:t>
            </a:r>
            <a:r>
              <a:rPr lang="en-US" sz="2800" dirty="0">
                <a:solidFill>
                  <a:srgbClr val="A31034"/>
                </a:solidFill>
                <a:latin typeface="Franklin Gothic Medium" panose="020B0603020102020204"/>
              </a:rPr>
              <a:t> to Our thought experiment…</a:t>
            </a:r>
          </a:p>
        </p:txBody>
      </p:sp>
      <p:sp>
        <p:nvSpPr>
          <p:cNvPr id="3" name="TextBox 2">
            <a:extLst>
              <a:ext uri="{FF2B5EF4-FFF2-40B4-BE49-F238E27FC236}">
                <a16:creationId xmlns:a16="http://schemas.microsoft.com/office/drawing/2014/main" id="{40C376B3-A535-402A-9651-3A6BE2CB3A55}"/>
              </a:ext>
            </a:extLst>
          </p:cNvPr>
          <p:cNvSpPr txBox="1"/>
          <p:nvPr/>
        </p:nvSpPr>
        <p:spPr>
          <a:xfrm>
            <a:off x="1981201" y="1135092"/>
            <a:ext cx="8114231" cy="4893647"/>
          </a:xfrm>
          <a:prstGeom prst="rect">
            <a:avLst/>
          </a:prstGeom>
          <a:noFill/>
        </p:spPr>
        <p:txBody>
          <a:bodyPr wrap="square" rtlCol="0">
            <a:spAutoFit/>
          </a:bodyPr>
          <a:lstStyle/>
          <a:p>
            <a:r>
              <a:rPr lang="en-US" sz="2000" dirty="0">
                <a:solidFill>
                  <a:srgbClr val="000000"/>
                </a:solidFill>
                <a:latin typeface="Franklin Gothic Book" panose="020B0503020102020204"/>
              </a:rPr>
              <a:t>Part 1. Take five minutes to write down how you might have climbed the “ladder of inference” in this situation? </a:t>
            </a:r>
          </a:p>
          <a:p>
            <a:endParaRPr lang="en-US" sz="2000" i="1" dirty="0">
              <a:solidFill>
                <a:srgbClr val="000000"/>
              </a:solidFill>
              <a:latin typeface="Franklin Gothic Book" panose="020B0503020102020204"/>
            </a:endParaRPr>
          </a:p>
          <a:p>
            <a:r>
              <a:rPr lang="en-US" sz="2000" i="1" dirty="0">
                <a:solidFill>
                  <a:srgbClr val="000000"/>
                </a:solidFill>
                <a:latin typeface="Franklin Gothic Book" panose="020B0503020102020204"/>
              </a:rPr>
              <a:t>What could you have done different to prepare to have this conversation?</a:t>
            </a:r>
          </a:p>
          <a:p>
            <a:endParaRPr lang="en-US" sz="2000" i="1" dirty="0">
              <a:solidFill>
                <a:srgbClr val="000000"/>
              </a:solidFill>
              <a:latin typeface="Franklin Gothic Book" panose="020B0503020102020204"/>
            </a:endParaRPr>
          </a:p>
          <a:p>
            <a:r>
              <a:rPr lang="en-US" sz="2000" i="1" dirty="0">
                <a:solidFill>
                  <a:srgbClr val="000000"/>
                </a:solidFill>
                <a:latin typeface="Franklin Gothic Book" panose="020B0503020102020204"/>
              </a:rPr>
              <a:t>How might you have ‘slowed down’ your thinking to short circuit your moving up the ladder of inference?</a:t>
            </a:r>
          </a:p>
          <a:p>
            <a:endParaRPr lang="en-US" sz="2000" i="1" dirty="0">
              <a:solidFill>
                <a:srgbClr val="000000"/>
              </a:solidFill>
              <a:latin typeface="Franklin Gothic Book" panose="020B0503020102020204"/>
            </a:endParaRPr>
          </a:p>
          <a:p>
            <a:r>
              <a:rPr lang="en-US" sz="2000" i="1" dirty="0">
                <a:solidFill>
                  <a:srgbClr val="000000"/>
                </a:solidFill>
                <a:latin typeface="Franklin Gothic Book" panose="020B0503020102020204"/>
              </a:rPr>
              <a:t>Might there be one question you could have asked that may have allowed you to gather more data? </a:t>
            </a:r>
          </a:p>
          <a:p>
            <a:endParaRPr lang="en-US" sz="2000" i="1" dirty="0">
              <a:solidFill>
                <a:srgbClr val="000000"/>
              </a:solidFill>
              <a:latin typeface="Franklin Gothic Book" panose="020B0503020102020204"/>
            </a:endParaRPr>
          </a:p>
          <a:p>
            <a:endParaRPr lang="en-US" sz="2000" i="1" dirty="0">
              <a:solidFill>
                <a:srgbClr val="000000"/>
              </a:solidFill>
              <a:latin typeface="Franklin Gothic Book" panose="020B0503020102020204"/>
            </a:endParaRPr>
          </a:p>
          <a:p>
            <a:endParaRPr lang="en-US" sz="2000" i="1" dirty="0">
              <a:solidFill>
                <a:srgbClr val="000000"/>
              </a:solidFill>
              <a:latin typeface="Franklin Gothic Book" panose="020B0503020102020204"/>
            </a:endParaRPr>
          </a:p>
          <a:p>
            <a:endParaRPr lang="en-US" sz="2000" i="1" dirty="0">
              <a:solidFill>
                <a:srgbClr val="000000"/>
              </a:solidFill>
              <a:latin typeface="Franklin Gothic Book" panose="020B0503020102020204"/>
            </a:endParaRPr>
          </a:p>
          <a:p>
            <a:pPr marL="285750" indent="-285750" algn="r">
              <a:buFont typeface="Arial" panose="020B0604020202020204" pitchFamily="34" charset="0"/>
              <a:buChar char="•"/>
            </a:pPr>
            <a:endParaRPr lang="en-US" sz="1600" i="1" dirty="0">
              <a:solidFill>
                <a:srgbClr val="000000"/>
              </a:solidFill>
              <a:latin typeface="Franklin Gothic Book" panose="020B0503020102020204"/>
            </a:endParaRPr>
          </a:p>
          <a:p>
            <a:pPr algn="r"/>
            <a:endParaRPr lang="en-US" sz="1600" i="1" dirty="0">
              <a:solidFill>
                <a:srgbClr val="000000"/>
              </a:solidFill>
              <a:latin typeface="Franklin Gothic Book" panose="020B0503020102020204"/>
            </a:endParaRPr>
          </a:p>
        </p:txBody>
      </p:sp>
      <p:sp>
        <p:nvSpPr>
          <p:cNvPr id="4" name="TextBox 3">
            <a:extLst>
              <a:ext uri="{FF2B5EF4-FFF2-40B4-BE49-F238E27FC236}">
                <a16:creationId xmlns:a16="http://schemas.microsoft.com/office/drawing/2014/main" id="{481ACAB6-9689-4D90-B4D3-F5ACE38DA843}"/>
              </a:ext>
            </a:extLst>
          </p:cNvPr>
          <p:cNvSpPr txBox="1"/>
          <p:nvPr/>
        </p:nvSpPr>
        <p:spPr>
          <a:xfrm>
            <a:off x="1884085" y="4546257"/>
            <a:ext cx="8035159" cy="2585323"/>
          </a:xfrm>
          <a:prstGeom prst="rect">
            <a:avLst/>
          </a:prstGeom>
          <a:noFill/>
        </p:spPr>
        <p:txBody>
          <a:bodyPr wrap="square" rtlCol="0">
            <a:spAutoFit/>
          </a:bodyPr>
          <a:lstStyle/>
          <a:p>
            <a:r>
              <a:rPr lang="en-US" dirty="0">
                <a:solidFill>
                  <a:srgbClr val="000000"/>
                </a:solidFill>
                <a:latin typeface="Franklin Gothic Book" panose="020B0503020102020204"/>
              </a:rPr>
              <a:t>Part 2. </a:t>
            </a:r>
            <a:r>
              <a:rPr lang="en-US" i="1" dirty="0">
                <a:solidFill>
                  <a:srgbClr val="000000"/>
                </a:solidFill>
                <a:latin typeface="Franklin Gothic Book" panose="020B0503020102020204"/>
              </a:rPr>
              <a:t>Share with a partner. </a:t>
            </a:r>
            <a:endParaRPr lang="en-US" dirty="0">
              <a:solidFill>
                <a:srgbClr val="000000"/>
              </a:solidFill>
              <a:latin typeface="Franklin Gothic Book" panose="020B0503020102020204"/>
            </a:endParaRPr>
          </a:p>
          <a:p>
            <a:endParaRPr lang="en-US" i="1" dirty="0">
              <a:solidFill>
                <a:srgbClr val="000000"/>
              </a:solidFill>
              <a:latin typeface="Franklin Gothic Book" panose="020B0503020102020204"/>
            </a:endParaRPr>
          </a:p>
          <a:p>
            <a:r>
              <a:rPr lang="en-US" i="1" dirty="0">
                <a:solidFill>
                  <a:srgbClr val="A31034"/>
                </a:solidFill>
                <a:latin typeface="Franklin Gothic Book" panose="020B0503020102020204"/>
              </a:rPr>
              <a:t>Take 8 minutes in the Breakout</a:t>
            </a:r>
          </a:p>
          <a:p>
            <a:endParaRPr lang="en-US" dirty="0">
              <a:solidFill>
                <a:srgbClr val="A31034"/>
              </a:solidFill>
              <a:latin typeface="Franklin Gothic Book" panose="020B0503020102020204"/>
            </a:endParaRPr>
          </a:p>
          <a:p>
            <a:pPr marL="285750" indent="-285750">
              <a:buFont typeface="Arial" panose="020B0604020202020204" pitchFamily="34" charset="0"/>
              <a:buChar char="•"/>
            </a:pPr>
            <a:r>
              <a:rPr lang="en-US" i="1" dirty="0">
                <a:solidFill>
                  <a:srgbClr val="A31034"/>
                </a:solidFill>
                <a:latin typeface="Franklin Gothic Book" panose="020B0503020102020204"/>
              </a:rPr>
              <a:t>You will be paired with your original partner– share as much as you feel comfortable. Please share as much can without breaking confidentiality so that it is a fruitful conversation. </a:t>
            </a:r>
          </a:p>
          <a:p>
            <a:r>
              <a:rPr lang="en-US" i="1" dirty="0">
                <a:solidFill>
                  <a:srgbClr val="A31034"/>
                </a:solidFill>
                <a:latin typeface="Franklin Gothic Book" panose="020B0503020102020204"/>
              </a:rPr>
              <a:t> </a:t>
            </a:r>
          </a:p>
          <a:p>
            <a:endParaRPr lang="en-US" dirty="0">
              <a:solidFill>
                <a:srgbClr val="A31034"/>
              </a:solidFill>
              <a:latin typeface="Franklin Gothic Book" panose="020B0503020102020204"/>
            </a:endParaRPr>
          </a:p>
        </p:txBody>
      </p:sp>
    </p:spTree>
    <p:extLst>
      <p:ext uri="{BB962C8B-B14F-4D97-AF65-F5344CB8AC3E}">
        <p14:creationId xmlns:p14="http://schemas.microsoft.com/office/powerpoint/2010/main" val="2438968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BEC56-623E-4B3E-C75D-B4AE4DB54E6C}"/>
              </a:ext>
            </a:extLst>
          </p:cNvPr>
          <p:cNvSpPr>
            <a:spLocks noGrp="1"/>
          </p:cNvSpPr>
          <p:nvPr>
            <p:ph type="ctrTitle"/>
          </p:nvPr>
        </p:nvSpPr>
        <p:spPr>
          <a:xfrm>
            <a:off x="963424" y="1133921"/>
            <a:ext cx="4283453" cy="2724569"/>
          </a:xfrm>
        </p:spPr>
        <p:txBody>
          <a:bodyPr anchor="ctr">
            <a:normAutofit/>
          </a:bodyPr>
          <a:lstStyle/>
          <a:p>
            <a:r>
              <a:rPr lang="en-US" sz="3200" dirty="0"/>
              <a:t>Closing Thoughts</a:t>
            </a:r>
          </a:p>
        </p:txBody>
      </p:sp>
      <p:sp>
        <p:nvSpPr>
          <p:cNvPr id="4" name="Date Placeholder 3">
            <a:extLst>
              <a:ext uri="{FF2B5EF4-FFF2-40B4-BE49-F238E27FC236}">
                <a16:creationId xmlns:a16="http://schemas.microsoft.com/office/drawing/2014/main" id="{35D343E0-9669-39D8-3E8E-40B8DB28CF96}"/>
              </a:ext>
            </a:extLst>
          </p:cNvPr>
          <p:cNvSpPr>
            <a:spLocks noGrp="1"/>
          </p:cNvSpPr>
          <p:nvPr>
            <p:ph type="dt" sz="half" idx="10"/>
          </p:nvPr>
        </p:nvSpPr>
        <p:spPr>
          <a:xfrm>
            <a:off x="877824" y="6356350"/>
            <a:ext cx="2743200" cy="365125"/>
          </a:xfrm>
        </p:spPr>
        <p:txBody>
          <a:bodyPr>
            <a:normAutofit/>
          </a:bodyPr>
          <a:lstStyle/>
          <a:p>
            <a:pPr>
              <a:spcAft>
                <a:spcPts val="600"/>
              </a:spcAft>
            </a:pPr>
            <a:fld id="{BC9F5005-EC25-4FB9-B19B-2437F0B120D2}" type="datetime1">
              <a:rPr lang="en-US"/>
              <a:pPr>
                <a:spcAft>
                  <a:spcPts val="600"/>
                </a:spcAft>
              </a:pPr>
              <a:t>9/27/2023</a:t>
            </a:fld>
            <a:endParaRPr lang="en-US"/>
          </a:p>
        </p:txBody>
      </p:sp>
      <p:pic>
        <p:nvPicPr>
          <p:cNvPr id="8" name="Picture 7">
            <a:extLst>
              <a:ext uri="{FF2B5EF4-FFF2-40B4-BE49-F238E27FC236}">
                <a16:creationId xmlns:a16="http://schemas.microsoft.com/office/drawing/2014/main" id="{12B7174A-FBA0-6AB9-22EA-26849B82C383}"/>
              </a:ext>
            </a:extLst>
          </p:cNvPr>
          <p:cNvPicPr>
            <a:picLocks noChangeAspect="1"/>
          </p:cNvPicPr>
          <p:nvPr/>
        </p:nvPicPr>
        <p:blipFill rotWithShape="1">
          <a:blip r:embed="rId2"/>
          <a:srcRect r="12778"/>
          <a:stretch/>
        </p:blipFill>
        <p:spPr>
          <a:xfrm>
            <a:off x="6210300" y="10"/>
            <a:ext cx="5981700" cy="6857990"/>
          </a:xfrm>
          <a:prstGeom prst="rect">
            <a:avLst/>
          </a:prstGeom>
          <a:noFill/>
        </p:spPr>
      </p:pic>
      <p:sp>
        <p:nvSpPr>
          <p:cNvPr id="5" name="Footer Placeholder 4">
            <a:extLst>
              <a:ext uri="{FF2B5EF4-FFF2-40B4-BE49-F238E27FC236}">
                <a16:creationId xmlns:a16="http://schemas.microsoft.com/office/drawing/2014/main" id="{29836C31-A928-BF0B-B956-F2271CEB4474}"/>
              </a:ext>
            </a:extLst>
          </p:cNvPr>
          <p:cNvSpPr>
            <a:spLocks noGrp="1"/>
          </p:cNvSpPr>
          <p:nvPr>
            <p:ph type="ftr" sz="quarter" idx="11"/>
          </p:nvPr>
        </p:nvSpPr>
        <p:spPr>
          <a:xfrm>
            <a:off x="7132320" y="6356350"/>
            <a:ext cx="4297680" cy="365125"/>
          </a:xfrm>
        </p:spPr>
        <p:txBody>
          <a:bodyPr>
            <a:normAutofit/>
          </a:bodyPr>
          <a:lstStyle/>
          <a:p>
            <a:pPr>
              <a:spcAft>
                <a:spcPts val="600"/>
              </a:spcAft>
            </a:pPr>
            <a:r>
              <a:rPr lang="en-US">
                <a:solidFill>
                  <a:srgbClr val="FFFFFF"/>
                </a:solidFill>
              </a:rPr>
              <a:t>Sample Footer Text</a:t>
            </a:r>
          </a:p>
        </p:txBody>
      </p:sp>
      <p:sp>
        <p:nvSpPr>
          <p:cNvPr id="6" name="Slide Number Placeholder 5">
            <a:extLst>
              <a:ext uri="{FF2B5EF4-FFF2-40B4-BE49-F238E27FC236}">
                <a16:creationId xmlns:a16="http://schemas.microsoft.com/office/drawing/2014/main" id="{7275EFB3-BECA-9492-938E-27B027476EB4}"/>
              </a:ext>
            </a:extLst>
          </p:cNvPr>
          <p:cNvSpPr>
            <a:spLocks noGrp="1"/>
          </p:cNvSpPr>
          <p:nvPr>
            <p:ph type="sldNum" sz="quarter" idx="12"/>
          </p:nvPr>
        </p:nvSpPr>
        <p:spPr>
          <a:xfrm>
            <a:off x="11429999" y="6356350"/>
            <a:ext cx="521207" cy="365125"/>
          </a:xfrm>
        </p:spPr>
        <p:txBody>
          <a:bodyPr>
            <a:normAutofit/>
          </a:bodyPr>
          <a:lstStyle/>
          <a:p>
            <a:pPr>
              <a:spcAft>
                <a:spcPts val="600"/>
              </a:spcAft>
            </a:pPr>
            <a:fld id="{C68AC1EC-23E2-4F0E-A5A4-674EC8DB954E}" type="slidenum">
              <a:rPr lang="en-US">
                <a:solidFill>
                  <a:srgbClr val="FFFFFF"/>
                </a:solidFill>
              </a:rPr>
              <a:pPr>
                <a:spcAft>
                  <a:spcPts val="600"/>
                </a:spcAft>
              </a:pPr>
              <a:t>33</a:t>
            </a:fld>
            <a:endParaRPr lang="en-US">
              <a:solidFill>
                <a:srgbClr val="FFFFFF"/>
              </a:solidFill>
            </a:endParaRPr>
          </a:p>
        </p:txBody>
      </p:sp>
    </p:spTree>
    <p:extLst>
      <p:ext uri="{BB962C8B-B14F-4D97-AF65-F5344CB8AC3E}">
        <p14:creationId xmlns:p14="http://schemas.microsoft.com/office/powerpoint/2010/main" val="3091246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0A7C-F52A-41E5-BC3A-808FA3CBC743}"/>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EQ Across Cultures</a:t>
            </a:r>
          </a:p>
        </p:txBody>
      </p:sp>
      <p:graphicFrame>
        <p:nvGraphicFramePr>
          <p:cNvPr id="5" name="Content Placeholder 4">
            <a:extLst>
              <a:ext uri="{FF2B5EF4-FFF2-40B4-BE49-F238E27FC236}">
                <a16:creationId xmlns:a16="http://schemas.microsoft.com/office/drawing/2014/main" id="{270EDDF9-34F2-4D0B-B0BD-9D93F7590970}"/>
              </a:ext>
            </a:extLst>
          </p:cNvPr>
          <p:cNvGraphicFramePr>
            <a:graphicFrameLocks noGrp="1"/>
          </p:cNvGraphicFramePr>
          <p:nvPr>
            <p:ph idx="1"/>
            <p:extLst>
              <p:ext uri="{D42A27DB-BD31-4B8C-83A1-F6EECF244321}">
                <p14:modId xmlns:p14="http://schemas.microsoft.com/office/powerpoint/2010/main" val="3740470981"/>
              </p:ext>
            </p:extLst>
          </p:nvPr>
        </p:nvGraphicFramePr>
        <p:xfrm>
          <a:off x="2209800" y="15240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BDB7A3D-A405-418F-B405-DE6A1B1CAAEA}"/>
              </a:ext>
            </a:extLst>
          </p:cNvPr>
          <p:cNvSpPr txBox="1"/>
          <p:nvPr/>
        </p:nvSpPr>
        <p:spPr>
          <a:xfrm>
            <a:off x="6803572" y="6380466"/>
            <a:ext cx="41148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Source: Molinsky</a:t>
            </a:r>
          </a:p>
        </p:txBody>
      </p:sp>
    </p:spTree>
    <p:extLst>
      <p:ext uri="{BB962C8B-B14F-4D97-AF65-F5344CB8AC3E}">
        <p14:creationId xmlns:p14="http://schemas.microsoft.com/office/powerpoint/2010/main" val="3947651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descr="Red toy person in front of two lines of white figures">
            <a:extLst>
              <a:ext uri="{FF2B5EF4-FFF2-40B4-BE49-F238E27FC236}">
                <a16:creationId xmlns:a16="http://schemas.microsoft.com/office/drawing/2014/main" id="{A6AAB92A-8FEC-5742-3B65-7D375E1A83EC}"/>
              </a:ext>
            </a:extLst>
          </p:cNvPr>
          <p:cNvPicPr>
            <a:picLocks noChangeAspect="1"/>
          </p:cNvPicPr>
          <p:nvPr/>
        </p:nvPicPr>
        <p:blipFill rotWithShape="1">
          <a:blip r:embed="rId2"/>
          <a:srcRect l="23125" r="19222" b="3"/>
          <a:stretch/>
        </p:blipFill>
        <p:spPr>
          <a:xfrm>
            <a:off x="1524021" y="2284810"/>
            <a:ext cx="4010077" cy="4573191"/>
          </a:xfrm>
          <a:prstGeom prst="rect">
            <a:avLst/>
          </a:prstGeom>
        </p:spPr>
      </p:pic>
      <p:sp>
        <p:nvSpPr>
          <p:cNvPr id="2" name="Title 1">
            <a:extLst>
              <a:ext uri="{FF2B5EF4-FFF2-40B4-BE49-F238E27FC236}">
                <a16:creationId xmlns:a16="http://schemas.microsoft.com/office/drawing/2014/main" id="{A069FC6C-8F59-40FF-8233-E9CFF3E7EB00}"/>
              </a:ext>
            </a:extLst>
          </p:cNvPr>
          <p:cNvSpPr>
            <a:spLocks noGrp="1"/>
          </p:cNvSpPr>
          <p:nvPr>
            <p:ph type="title"/>
          </p:nvPr>
        </p:nvSpPr>
        <p:spPr>
          <a:xfrm>
            <a:off x="1951659" y="414845"/>
            <a:ext cx="7430100" cy="1161594"/>
          </a:xfrm>
        </p:spPr>
        <p:txBody>
          <a:bodyPr>
            <a:normAutofit/>
          </a:bodyPr>
          <a:lstStyle/>
          <a:p>
            <a:r>
              <a:rPr lang="en-US" dirty="0"/>
              <a:t>Why We Avoid Difficult Conversations?</a:t>
            </a:r>
          </a:p>
        </p:txBody>
      </p:sp>
      <p:sp>
        <p:nvSpPr>
          <p:cNvPr id="5" name="Content Placeholder 4">
            <a:extLst>
              <a:ext uri="{FF2B5EF4-FFF2-40B4-BE49-F238E27FC236}">
                <a16:creationId xmlns:a16="http://schemas.microsoft.com/office/drawing/2014/main" id="{6788951C-92BC-413B-A911-2E699408EF6B}"/>
              </a:ext>
            </a:extLst>
          </p:cNvPr>
          <p:cNvSpPr>
            <a:spLocks noGrp="1"/>
          </p:cNvSpPr>
          <p:nvPr>
            <p:ph idx="1"/>
          </p:nvPr>
        </p:nvSpPr>
        <p:spPr>
          <a:xfrm>
            <a:off x="5810400" y="2020577"/>
            <a:ext cx="4852395" cy="3955270"/>
          </a:xfrm>
        </p:spPr>
        <p:txBody>
          <a:bodyPr anchor="ctr">
            <a:normAutofit/>
          </a:bodyPr>
          <a:lstStyle/>
          <a:p>
            <a:pPr marL="342900" indent="-342900"/>
            <a:r>
              <a:rPr lang="en-US" sz="1800" b="1" dirty="0"/>
              <a:t>People avoid difficult conversations because of the possible consequences. As humans, we are generally loss averse. </a:t>
            </a:r>
          </a:p>
          <a:p>
            <a:pPr marL="342900" indent="-342900"/>
            <a:r>
              <a:rPr lang="en-US" sz="1800" b="1" dirty="0"/>
              <a:t>Thus, if the potential consequence comes with a risk of loss, even a small one, we will tend to avoid the situation. </a:t>
            </a:r>
          </a:p>
          <a:p>
            <a:pPr marL="342900" indent="-342900"/>
            <a:r>
              <a:rPr lang="en-US" sz="1800" b="1" dirty="0"/>
              <a:t>However, leaving the situation the same is rarely an optimal solution. And in some cases, it can lead to exacerbated problems.</a:t>
            </a:r>
          </a:p>
        </p:txBody>
      </p:sp>
      <p:sp>
        <p:nvSpPr>
          <p:cNvPr id="6" name="TextBox 5">
            <a:extLst>
              <a:ext uri="{FF2B5EF4-FFF2-40B4-BE49-F238E27FC236}">
                <a16:creationId xmlns:a16="http://schemas.microsoft.com/office/drawing/2014/main" id="{CFC9312D-2BC8-4526-BDC9-6A07D006BE06}"/>
              </a:ext>
            </a:extLst>
          </p:cNvPr>
          <p:cNvSpPr txBox="1"/>
          <p:nvPr/>
        </p:nvSpPr>
        <p:spPr>
          <a:xfrm>
            <a:off x="1752599" y="6618711"/>
            <a:ext cx="8686800" cy="200055"/>
          </a:xfrm>
          <a:prstGeom prst="rect">
            <a:avLst/>
          </a:prstGeom>
          <a:noFill/>
        </p:spPr>
        <p:txBody>
          <a:bodyPr wrap="square" rtlCol="0">
            <a:spAutoFit/>
          </a:bodyPr>
          <a:lstStyle/>
          <a:p>
            <a:pPr algn="r"/>
            <a:r>
              <a:rPr lang="en-US" sz="700" dirty="0"/>
              <a:t>Source: </a:t>
            </a:r>
            <a:r>
              <a:rPr lang="en-US" sz="700" dirty="0">
                <a:hlinkClick r:id="rId3"/>
              </a:rPr>
              <a:t>Difficult Conversations: How to Discuss What Matters Most - Professional Leadership Institute</a:t>
            </a:r>
            <a:endParaRPr lang="en-US" sz="700" dirty="0"/>
          </a:p>
        </p:txBody>
      </p:sp>
    </p:spTree>
    <p:extLst>
      <p:ext uri="{BB962C8B-B14F-4D97-AF65-F5344CB8AC3E}">
        <p14:creationId xmlns:p14="http://schemas.microsoft.com/office/powerpoint/2010/main" val="3217420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108" y="588245"/>
            <a:ext cx="10449784" cy="655339"/>
          </a:xfrm>
        </p:spPr>
        <p:txBody>
          <a:bodyPr/>
          <a:lstStyle/>
          <a:p>
            <a:r>
              <a:rPr lang="en-US" sz="2800" b="1" dirty="0"/>
              <a:t>Beware of Accumulating Conversational Debt</a:t>
            </a:r>
          </a:p>
        </p:txBody>
      </p:sp>
      <p:sp>
        <p:nvSpPr>
          <p:cNvPr id="3" name="Rectangle 2"/>
          <p:cNvSpPr/>
          <p:nvPr/>
        </p:nvSpPr>
        <p:spPr>
          <a:xfrm>
            <a:off x="641790" y="1659283"/>
            <a:ext cx="11025954" cy="3539430"/>
          </a:xfrm>
          <a:prstGeom prst="rect">
            <a:avLst/>
          </a:prstGeom>
        </p:spPr>
        <p:txBody>
          <a:bodyPr wrap="square">
            <a:spAutoFit/>
          </a:bodyPr>
          <a:lstStyle/>
          <a:p>
            <a:pPr marL="457200" indent="-457200">
              <a:buFont typeface="Arial"/>
              <a:buChar char="•"/>
            </a:pPr>
            <a:endParaRPr lang="en-US" sz="2800" dirty="0"/>
          </a:p>
          <a:p>
            <a:pPr marL="1371600" lvl="2" indent="-457200">
              <a:buFont typeface="Arial"/>
              <a:buChar char="•"/>
            </a:pPr>
            <a:r>
              <a:rPr lang="en-US" sz="2800" dirty="0"/>
              <a:t>Postponing critical conversations</a:t>
            </a:r>
          </a:p>
          <a:p>
            <a:pPr marL="1371600" lvl="2" indent="-457200">
              <a:buFont typeface="Arial"/>
              <a:buChar char="•"/>
            </a:pPr>
            <a:endParaRPr lang="en-US" sz="2800" dirty="0"/>
          </a:p>
          <a:p>
            <a:pPr marL="1371600" lvl="2" indent="-457200">
              <a:buFont typeface="Arial"/>
              <a:buChar char="•"/>
            </a:pPr>
            <a:r>
              <a:rPr lang="en-US" sz="2800" dirty="0"/>
              <a:t>Avoiding timely feedback</a:t>
            </a:r>
          </a:p>
          <a:p>
            <a:pPr marL="1371600" lvl="2" indent="-457200">
              <a:buFont typeface="Arial"/>
              <a:buChar char="•"/>
            </a:pPr>
            <a:endParaRPr lang="en-US" sz="2800" dirty="0"/>
          </a:p>
          <a:p>
            <a:pPr marL="1371600" lvl="2" indent="-457200">
              <a:buFont typeface="Arial"/>
              <a:buChar char="•"/>
            </a:pPr>
            <a:r>
              <a:rPr lang="en-US" sz="2800" dirty="0"/>
              <a:t>Making hard decisions</a:t>
            </a:r>
          </a:p>
          <a:p>
            <a:pPr marL="1371600" lvl="2" indent="-457200">
              <a:buFont typeface="Arial"/>
              <a:buChar char="•"/>
            </a:pPr>
            <a:endParaRPr lang="en-US" sz="2800" dirty="0"/>
          </a:p>
          <a:p>
            <a:pPr marL="1371600" lvl="2" indent="-457200">
              <a:buFont typeface="Arial"/>
              <a:buChar char="•"/>
            </a:pPr>
            <a:r>
              <a:rPr lang="en-US" sz="2800" dirty="0"/>
              <a:t>Passive Aggressiveness </a:t>
            </a:r>
          </a:p>
        </p:txBody>
      </p:sp>
      <p:sp>
        <p:nvSpPr>
          <p:cNvPr id="4" name="TextBox 3">
            <a:extLst>
              <a:ext uri="{FF2B5EF4-FFF2-40B4-BE49-F238E27FC236}">
                <a16:creationId xmlns:a16="http://schemas.microsoft.com/office/drawing/2014/main" id="{FD72E30E-2A6E-CDE3-FB4C-16D931A85CC2}"/>
              </a:ext>
            </a:extLst>
          </p:cNvPr>
          <p:cNvSpPr txBox="1"/>
          <p:nvPr/>
        </p:nvSpPr>
        <p:spPr>
          <a:xfrm>
            <a:off x="6644640" y="6269755"/>
            <a:ext cx="5023104" cy="261610"/>
          </a:xfrm>
          <a:prstGeom prst="rect">
            <a:avLst/>
          </a:prstGeom>
          <a:noFill/>
        </p:spPr>
        <p:txBody>
          <a:bodyPr wrap="square" rtlCol="0">
            <a:spAutoFit/>
          </a:bodyPr>
          <a:lstStyle/>
          <a:p>
            <a:r>
              <a:rPr lang="en-US" sz="1050" dirty="0"/>
              <a:t>Source: Emily Truelove, PhD. HBS Professor</a:t>
            </a:r>
          </a:p>
        </p:txBody>
      </p:sp>
    </p:spTree>
    <p:extLst>
      <p:ext uri="{BB962C8B-B14F-4D97-AF65-F5344CB8AC3E}">
        <p14:creationId xmlns:p14="http://schemas.microsoft.com/office/powerpoint/2010/main" val="3719679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CCA5A-F6FE-4C37-9DC3-01EA75A39A97}"/>
              </a:ext>
            </a:extLst>
          </p:cNvPr>
          <p:cNvSpPr>
            <a:spLocks noGrp="1"/>
          </p:cNvSpPr>
          <p:nvPr>
            <p:ph type="title"/>
          </p:nvPr>
        </p:nvSpPr>
        <p:spPr/>
        <p:txBody>
          <a:bodyPr/>
          <a:lstStyle/>
          <a:p>
            <a:r>
              <a:rPr lang="en-US" dirty="0"/>
              <a:t>Questions? </a:t>
            </a:r>
          </a:p>
        </p:txBody>
      </p:sp>
    </p:spTree>
    <p:extLst>
      <p:ext uri="{BB962C8B-B14F-4D97-AF65-F5344CB8AC3E}">
        <p14:creationId xmlns:p14="http://schemas.microsoft.com/office/powerpoint/2010/main" val="2946762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EA5E-39F4-797D-E6C9-CC86BF916E97}"/>
              </a:ext>
            </a:extLst>
          </p:cNvPr>
          <p:cNvSpPr>
            <a:spLocks noGrp="1"/>
          </p:cNvSpPr>
          <p:nvPr>
            <p:ph type="title"/>
          </p:nvPr>
        </p:nvSpPr>
        <p:spPr>
          <a:xfrm>
            <a:off x="954440" y="211366"/>
            <a:ext cx="3640713" cy="607275"/>
          </a:xfrm>
        </p:spPr>
        <p:txBody>
          <a:bodyPr/>
          <a:lstStyle/>
          <a:p>
            <a:r>
              <a:rPr lang="en-US" dirty="0"/>
              <a:t>Closing Prayer</a:t>
            </a:r>
          </a:p>
        </p:txBody>
      </p:sp>
      <p:sp>
        <p:nvSpPr>
          <p:cNvPr id="3" name="Content Placeholder 2">
            <a:extLst>
              <a:ext uri="{FF2B5EF4-FFF2-40B4-BE49-F238E27FC236}">
                <a16:creationId xmlns:a16="http://schemas.microsoft.com/office/drawing/2014/main" id="{4BB6D09F-981F-7A21-B104-9DEBB278569B}"/>
              </a:ext>
            </a:extLst>
          </p:cNvPr>
          <p:cNvSpPr>
            <a:spLocks noGrp="1"/>
          </p:cNvSpPr>
          <p:nvPr>
            <p:ph idx="1"/>
          </p:nvPr>
        </p:nvSpPr>
        <p:spPr>
          <a:xfrm>
            <a:off x="836613" y="1023484"/>
            <a:ext cx="10518774" cy="5053183"/>
          </a:xfrm>
        </p:spPr>
        <p:txBody>
          <a:bodyPr anchor="ctr">
            <a:normAutofit/>
          </a:bodyPr>
          <a:lstStyle/>
          <a:p>
            <a:pPr marL="0" indent="0">
              <a:spcAft>
                <a:spcPts val="1200"/>
              </a:spcAft>
              <a:buNone/>
            </a:pPr>
            <a:r>
              <a:rPr lang="en-US" sz="3200" b="0" i="0" dirty="0">
                <a:solidFill>
                  <a:srgbClr val="040C28"/>
                </a:solidFill>
                <a:effectLst/>
                <a:latin typeface="Google Sans"/>
              </a:rPr>
              <a:t>Lord continue to open our hearts so we can truly listen to one another</a:t>
            </a:r>
            <a:r>
              <a:rPr lang="en-US" sz="3200" b="0" i="0" dirty="0">
                <a:solidFill>
                  <a:srgbClr val="4D5156"/>
                </a:solidFill>
                <a:effectLst/>
                <a:latin typeface="Google Sans"/>
              </a:rPr>
              <a:t>. Grant us the gift of empathy to see through the eyes of others and understand their joys and sorrows. Bless us, Father, with eloquence and wisdom so that we may share Your love and light with those around us.</a:t>
            </a:r>
          </a:p>
          <a:p>
            <a:pPr marL="0" indent="0">
              <a:spcAft>
                <a:spcPts val="1200"/>
              </a:spcAft>
              <a:buNone/>
            </a:pPr>
            <a:r>
              <a:rPr lang="en-US" sz="3200" dirty="0">
                <a:solidFill>
                  <a:srgbClr val="4D5156"/>
                </a:solidFill>
                <a:latin typeface="Google Sans"/>
              </a:rPr>
              <a:t>Amen</a:t>
            </a:r>
            <a:endParaRPr lang="en-US" sz="3200" dirty="0"/>
          </a:p>
        </p:txBody>
      </p:sp>
      <p:sp>
        <p:nvSpPr>
          <p:cNvPr id="5" name="Date Placeholder 4">
            <a:extLst>
              <a:ext uri="{FF2B5EF4-FFF2-40B4-BE49-F238E27FC236}">
                <a16:creationId xmlns:a16="http://schemas.microsoft.com/office/drawing/2014/main" id="{58EA9468-3345-04F9-507B-FB30B67A502B}"/>
              </a:ext>
            </a:extLst>
          </p:cNvPr>
          <p:cNvSpPr>
            <a:spLocks noGrp="1"/>
          </p:cNvSpPr>
          <p:nvPr>
            <p:ph type="dt" sz="half" idx="10"/>
          </p:nvPr>
        </p:nvSpPr>
        <p:spPr/>
        <p:txBody>
          <a:bodyPr/>
          <a:lstStyle/>
          <a:p>
            <a:fld id="{2FB1DD93-7C9D-4E53-81F0-DDE57FEA7EDB}" type="datetime1">
              <a:rPr lang="en-US" smtClean="0"/>
              <a:t>9/27/2023</a:t>
            </a:fld>
            <a:endParaRPr lang="en-US"/>
          </a:p>
        </p:txBody>
      </p:sp>
      <p:sp>
        <p:nvSpPr>
          <p:cNvPr id="7" name="Slide Number Placeholder 6">
            <a:extLst>
              <a:ext uri="{FF2B5EF4-FFF2-40B4-BE49-F238E27FC236}">
                <a16:creationId xmlns:a16="http://schemas.microsoft.com/office/drawing/2014/main" id="{1290998A-DB8C-665C-8166-6821B24DFA7D}"/>
              </a:ext>
            </a:extLst>
          </p:cNvPr>
          <p:cNvSpPr>
            <a:spLocks noGrp="1"/>
          </p:cNvSpPr>
          <p:nvPr>
            <p:ph type="sldNum" sz="quarter" idx="12"/>
          </p:nvPr>
        </p:nvSpPr>
        <p:spPr/>
        <p:txBody>
          <a:bodyPr/>
          <a:lstStyle/>
          <a:p>
            <a:fld id="{C68AC1EC-23E2-4F0E-A5A4-674EC8DB954E}" type="slidenum">
              <a:rPr lang="en-US" smtClean="0"/>
              <a:t>38</a:t>
            </a:fld>
            <a:endParaRPr lang="en-US"/>
          </a:p>
        </p:txBody>
      </p:sp>
      <p:sp>
        <p:nvSpPr>
          <p:cNvPr id="9" name="TextBox 7">
            <a:extLst>
              <a:ext uri="{FF2B5EF4-FFF2-40B4-BE49-F238E27FC236}">
                <a16:creationId xmlns:a16="http://schemas.microsoft.com/office/drawing/2014/main" id="{F4AAC9D2-A3E8-762C-1E25-ED72C3D4F72F}"/>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IN" sz="800" i="1" dirty="0">
                <a:solidFill>
                  <a:prstClr val="black">
                    <a:lumMod val="50000"/>
                    <a:lumOff val="50000"/>
                  </a:prstClr>
                </a:solidFill>
                <a:latin typeface="Calibri"/>
              </a:rPr>
              <a:t>Adapted from Kantor Institute. All rights reserved. Reproduction in any form, in whole or in part, is prohibited.</a:t>
            </a:r>
          </a:p>
        </p:txBody>
      </p:sp>
    </p:spTree>
    <p:extLst>
      <p:ext uri="{BB962C8B-B14F-4D97-AF65-F5344CB8AC3E}">
        <p14:creationId xmlns:p14="http://schemas.microsoft.com/office/powerpoint/2010/main" val="2210500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F8720-9E2E-497F-B84B-452827FA1B58}"/>
              </a:ext>
            </a:extLst>
          </p:cNvPr>
          <p:cNvSpPr>
            <a:spLocks noGrp="1"/>
          </p:cNvSpPr>
          <p:nvPr>
            <p:ph type="title"/>
          </p:nvPr>
        </p:nvSpPr>
        <p:spPr>
          <a:xfrm>
            <a:off x="6455478" y="235882"/>
            <a:ext cx="3157554" cy="1529040"/>
          </a:xfrm>
        </p:spPr>
        <p:txBody>
          <a:bodyPr vert="horz" lIns="91440" tIns="45720" rIns="91440" bIns="45720" rtlCol="0" anchor="ctr">
            <a:normAutofit fontScale="90000"/>
          </a:bodyPr>
          <a:lstStyle/>
          <a:p>
            <a:r>
              <a:rPr lang="en-US" sz="4800" dirty="0"/>
              <a:t>Suggested Readings</a:t>
            </a:r>
          </a:p>
        </p:txBody>
      </p:sp>
      <p:pic>
        <p:nvPicPr>
          <p:cNvPr id="4" name="Picture 3" descr="Glasses on top of a book">
            <a:extLst>
              <a:ext uri="{FF2B5EF4-FFF2-40B4-BE49-F238E27FC236}">
                <a16:creationId xmlns:a16="http://schemas.microsoft.com/office/drawing/2014/main" id="{21D9E94C-5859-8EA7-444E-88C04654305E}"/>
              </a:ext>
            </a:extLst>
          </p:cNvPr>
          <p:cNvPicPr>
            <a:picLocks noChangeAspect="1"/>
          </p:cNvPicPr>
          <p:nvPr/>
        </p:nvPicPr>
        <p:blipFill rotWithShape="1">
          <a:blip r:embed="rId2"/>
          <a:srcRect r="19257" b="-1"/>
          <a:stretch/>
        </p:blipFill>
        <p:spPr>
          <a:xfrm>
            <a:off x="1773360" y="1764922"/>
            <a:ext cx="4056192" cy="3328157"/>
          </a:xfrm>
          <a:prstGeom prst="rect">
            <a:avLst/>
          </a:prstGeom>
        </p:spPr>
      </p:pic>
      <p:sp>
        <p:nvSpPr>
          <p:cNvPr id="21" name="TextBox 20">
            <a:extLst>
              <a:ext uri="{FF2B5EF4-FFF2-40B4-BE49-F238E27FC236}">
                <a16:creationId xmlns:a16="http://schemas.microsoft.com/office/drawing/2014/main" id="{6AE8E1C5-6B01-4FEA-81FD-96EE982BC314}"/>
              </a:ext>
            </a:extLst>
          </p:cNvPr>
          <p:cNvSpPr txBox="1"/>
          <p:nvPr/>
        </p:nvSpPr>
        <p:spPr>
          <a:xfrm>
            <a:off x="6345882" y="1998927"/>
            <a:ext cx="4072759" cy="5078313"/>
          </a:xfrm>
          <a:prstGeom prst="rect">
            <a:avLst/>
          </a:prstGeom>
          <a:noFill/>
        </p:spPr>
        <p:txBody>
          <a:bodyPr wrap="square" rtlCol="0">
            <a:spAutoFit/>
          </a:bodyPr>
          <a:lstStyle/>
          <a:p>
            <a:pPr marL="285750" indent="-285750">
              <a:buFont typeface="Arial" panose="020B0604020202020204" pitchFamily="34" charset="0"/>
              <a:buChar char="•"/>
            </a:pPr>
            <a:r>
              <a:rPr lang="en-US" i="1" dirty="0">
                <a:solidFill>
                  <a:srgbClr val="0F1111"/>
                </a:solidFill>
                <a:latin typeface="Abadi" panose="020B0604020104020204" pitchFamily="34" charset="0"/>
              </a:rPr>
              <a:t>Crucial Conversations </a:t>
            </a:r>
            <a:r>
              <a:rPr lang="en-US" dirty="0">
                <a:solidFill>
                  <a:srgbClr val="0F1111"/>
                </a:solidFill>
                <a:latin typeface="Abadi" panose="020B0604020104020204" pitchFamily="34" charset="0"/>
              </a:rPr>
              <a:t>by Kerry Patterson</a:t>
            </a:r>
            <a:endParaRPr lang="en-US" b="1" dirty="0">
              <a:solidFill>
                <a:srgbClr val="0F1111"/>
              </a:solidFill>
              <a:latin typeface="Abadi" panose="020B0604020104020204" pitchFamily="34" charset="0"/>
            </a:endParaRPr>
          </a:p>
          <a:p>
            <a:pPr marL="285750" indent="-285750">
              <a:buFont typeface="Arial" panose="020B0604020202020204" pitchFamily="34" charset="0"/>
              <a:buChar char="•"/>
            </a:pPr>
            <a:endParaRPr lang="en-US" i="1" dirty="0">
              <a:solidFill>
                <a:srgbClr val="0F1111"/>
              </a:solidFill>
              <a:latin typeface="Abadi" panose="020B0604020104020204" pitchFamily="34" charset="0"/>
            </a:endParaRPr>
          </a:p>
          <a:p>
            <a:pPr marL="285750" indent="-285750">
              <a:buFont typeface="Arial" panose="020B0604020202020204" pitchFamily="34" charset="0"/>
              <a:buChar char="•"/>
            </a:pPr>
            <a:r>
              <a:rPr lang="en-US" i="1" dirty="0">
                <a:solidFill>
                  <a:srgbClr val="0F1111"/>
                </a:solidFill>
                <a:latin typeface="Abadi" panose="020B0604020104020204" pitchFamily="34" charset="0"/>
              </a:rPr>
              <a:t>Difficult Conversations: How to Discuss What Matters Most </a:t>
            </a:r>
            <a:r>
              <a:rPr lang="en-US" dirty="0">
                <a:solidFill>
                  <a:srgbClr val="0F1111"/>
                </a:solidFill>
                <a:latin typeface="Abadi" panose="020B0604020104020204" pitchFamily="34" charset="0"/>
              </a:rPr>
              <a:t>by Douglas Stone, Bruce Patton, Sheila Heen</a:t>
            </a:r>
            <a:endParaRPr lang="en-US" b="1" dirty="0">
              <a:solidFill>
                <a:srgbClr val="0F1111"/>
              </a:solidFill>
              <a:latin typeface="Abadi" panose="020B0604020104020204" pitchFamily="34" charset="0"/>
            </a:endParaRPr>
          </a:p>
          <a:p>
            <a:pPr marL="285750" indent="-285750">
              <a:buFont typeface="Arial" panose="020B0604020202020204" pitchFamily="34" charset="0"/>
              <a:buChar char="•"/>
            </a:pPr>
            <a:endParaRPr lang="en-US" dirty="0">
              <a:latin typeface="Abadi" panose="020B0604020104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i="1" dirty="0">
                <a:latin typeface="Abadi" panose="020B0604020104020204" pitchFamily="34" charset="0"/>
                <a:ea typeface="Times New Roman" panose="02020603050405020304" pitchFamily="18" charset="0"/>
                <a:cs typeface="Times New Roman" panose="02020603050405020304" pitchFamily="18" charset="0"/>
              </a:rPr>
              <a:t>Resolving Conflict: Ten Steps for Turning Negatives to Positives </a:t>
            </a:r>
            <a:r>
              <a:rPr lang="en-US" dirty="0">
                <a:latin typeface="Abadi" panose="020B0604020104020204" pitchFamily="34" charset="0"/>
                <a:ea typeface="Times New Roman" panose="02020603050405020304" pitchFamily="18" charset="0"/>
                <a:cs typeface="Times New Roman" panose="02020603050405020304" pitchFamily="18" charset="0"/>
              </a:rPr>
              <a:t>by Harold Scharlatt</a:t>
            </a:r>
          </a:p>
          <a:p>
            <a:pPr marL="285750" indent="-285750">
              <a:buFont typeface="Arial" panose="020B0604020202020204" pitchFamily="34" charset="0"/>
              <a:buChar char="•"/>
            </a:pPr>
            <a:endParaRPr lang="en-US" dirty="0">
              <a:latin typeface="Abadi" panose="020B0604020104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i="1" dirty="0">
                <a:latin typeface="Abadi" panose="020B0604020104020204" pitchFamily="34" charset="0"/>
                <a:ea typeface="Times New Roman" panose="02020603050405020304" pitchFamily="18" charset="0"/>
                <a:cs typeface="Times New Roman" panose="02020603050405020304" pitchFamily="18" charset="0"/>
              </a:rPr>
              <a:t>On Organizational Learning </a:t>
            </a:r>
            <a:r>
              <a:rPr lang="en-US" dirty="0">
                <a:latin typeface="Abadi" panose="020B0604020104020204" pitchFamily="34" charset="0"/>
                <a:ea typeface="Times New Roman" panose="02020603050405020304" pitchFamily="18" charset="0"/>
                <a:cs typeface="Times New Roman" panose="02020603050405020304" pitchFamily="18" charset="0"/>
              </a:rPr>
              <a:t>by Chris Argys</a:t>
            </a:r>
          </a:p>
          <a:p>
            <a:endParaRPr lang="en-US" dirty="0">
              <a:ea typeface="Times New Roman" panose="02020603050405020304" pitchFamily="18" charset="0"/>
              <a:cs typeface="Times New Roman" panose="02020603050405020304" pitchFamily="18" charset="0"/>
            </a:endParaRPr>
          </a:p>
          <a:p>
            <a:endParaRPr lang="en-US" dirty="0">
              <a:ea typeface="Times New Roman" panose="02020603050405020304" pitchFamily="18" charset="0"/>
              <a:cs typeface="Times New Roman" panose="02020603050405020304" pitchFamily="18" charset="0"/>
            </a:endParaRPr>
          </a:p>
          <a:p>
            <a:endParaRPr lang="en-US" dirty="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6769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EA5E-39F4-797D-E6C9-CC86BF916E97}"/>
              </a:ext>
            </a:extLst>
          </p:cNvPr>
          <p:cNvSpPr>
            <a:spLocks noGrp="1"/>
          </p:cNvSpPr>
          <p:nvPr>
            <p:ph type="title"/>
          </p:nvPr>
        </p:nvSpPr>
        <p:spPr>
          <a:xfrm>
            <a:off x="954440" y="211366"/>
            <a:ext cx="3640713" cy="607275"/>
          </a:xfrm>
        </p:spPr>
        <p:txBody>
          <a:bodyPr/>
          <a:lstStyle/>
          <a:p>
            <a:r>
              <a:rPr lang="en-US" dirty="0"/>
              <a:t>Opening Prayer</a:t>
            </a:r>
          </a:p>
        </p:txBody>
      </p:sp>
      <p:sp>
        <p:nvSpPr>
          <p:cNvPr id="3" name="Content Placeholder 2">
            <a:extLst>
              <a:ext uri="{FF2B5EF4-FFF2-40B4-BE49-F238E27FC236}">
                <a16:creationId xmlns:a16="http://schemas.microsoft.com/office/drawing/2014/main" id="{4BB6D09F-981F-7A21-B104-9DEBB278569B}"/>
              </a:ext>
            </a:extLst>
          </p:cNvPr>
          <p:cNvSpPr>
            <a:spLocks noGrp="1"/>
          </p:cNvSpPr>
          <p:nvPr>
            <p:ph idx="1"/>
          </p:nvPr>
        </p:nvSpPr>
        <p:spPr>
          <a:xfrm>
            <a:off x="836613" y="1023484"/>
            <a:ext cx="10518774" cy="5053183"/>
          </a:xfrm>
        </p:spPr>
        <p:txBody>
          <a:bodyPr anchor="ctr">
            <a:normAutofit/>
          </a:bodyPr>
          <a:lstStyle/>
          <a:p>
            <a:pPr marL="0" indent="0">
              <a:spcAft>
                <a:spcPts val="1200"/>
              </a:spcAft>
              <a:buNone/>
            </a:pPr>
            <a:r>
              <a:rPr lang="en-US" sz="3200" b="0" i="0" dirty="0">
                <a:solidFill>
                  <a:srgbClr val="040C28"/>
                </a:solidFill>
                <a:effectLst/>
                <a:latin typeface="+mj-lt"/>
              </a:rPr>
              <a:t>Lord help us to listen with open hearts and minds, as we begin this session. Help us to learn something new today. Guide us, Lord, to learn the skills necessary to build healthy relationship relationships with our colleagues, friends, family and community as we follow your Son, Jesus. </a:t>
            </a:r>
            <a:endParaRPr lang="en-US" sz="3200" b="0" i="0" dirty="0">
              <a:solidFill>
                <a:srgbClr val="4D5156"/>
              </a:solidFill>
              <a:effectLst/>
              <a:latin typeface="+mj-lt"/>
            </a:endParaRPr>
          </a:p>
          <a:p>
            <a:pPr marL="0" indent="0">
              <a:spcAft>
                <a:spcPts val="1200"/>
              </a:spcAft>
              <a:buNone/>
            </a:pPr>
            <a:r>
              <a:rPr lang="en-US" sz="3200" dirty="0">
                <a:solidFill>
                  <a:srgbClr val="4D5156"/>
                </a:solidFill>
                <a:latin typeface="+mj-lt"/>
              </a:rPr>
              <a:t>Amen</a:t>
            </a:r>
            <a:endParaRPr lang="en-US" sz="3200" dirty="0">
              <a:latin typeface="+mj-lt"/>
            </a:endParaRPr>
          </a:p>
        </p:txBody>
      </p:sp>
      <p:sp>
        <p:nvSpPr>
          <p:cNvPr id="5" name="Date Placeholder 4">
            <a:extLst>
              <a:ext uri="{FF2B5EF4-FFF2-40B4-BE49-F238E27FC236}">
                <a16:creationId xmlns:a16="http://schemas.microsoft.com/office/drawing/2014/main" id="{58EA9468-3345-04F9-507B-FB30B67A502B}"/>
              </a:ext>
            </a:extLst>
          </p:cNvPr>
          <p:cNvSpPr>
            <a:spLocks noGrp="1"/>
          </p:cNvSpPr>
          <p:nvPr>
            <p:ph type="dt" sz="half" idx="10"/>
          </p:nvPr>
        </p:nvSpPr>
        <p:spPr/>
        <p:txBody>
          <a:bodyPr/>
          <a:lstStyle/>
          <a:p>
            <a:fld id="{2FB1DD93-7C9D-4E53-81F0-DDE57FEA7EDB}" type="datetime1">
              <a:rPr lang="en-US" smtClean="0"/>
              <a:t>9/18/2023</a:t>
            </a:fld>
            <a:endParaRPr lang="en-US" dirty="0"/>
          </a:p>
        </p:txBody>
      </p:sp>
      <p:sp>
        <p:nvSpPr>
          <p:cNvPr id="7" name="Slide Number Placeholder 6">
            <a:extLst>
              <a:ext uri="{FF2B5EF4-FFF2-40B4-BE49-F238E27FC236}">
                <a16:creationId xmlns:a16="http://schemas.microsoft.com/office/drawing/2014/main" id="{1290998A-DB8C-665C-8166-6821B24DFA7D}"/>
              </a:ext>
            </a:extLst>
          </p:cNvPr>
          <p:cNvSpPr>
            <a:spLocks noGrp="1"/>
          </p:cNvSpPr>
          <p:nvPr>
            <p:ph type="sldNum" sz="quarter" idx="12"/>
          </p:nvPr>
        </p:nvSpPr>
        <p:spPr/>
        <p:txBody>
          <a:bodyPr/>
          <a:lstStyle/>
          <a:p>
            <a:fld id="{C68AC1EC-23E2-4F0E-A5A4-674EC8DB954E}" type="slidenum">
              <a:rPr lang="en-US" smtClean="0"/>
              <a:t>4</a:t>
            </a:fld>
            <a:endParaRPr lang="en-US"/>
          </a:p>
        </p:txBody>
      </p:sp>
      <p:sp>
        <p:nvSpPr>
          <p:cNvPr id="9" name="TextBox 7">
            <a:extLst>
              <a:ext uri="{FF2B5EF4-FFF2-40B4-BE49-F238E27FC236}">
                <a16:creationId xmlns:a16="http://schemas.microsoft.com/office/drawing/2014/main" id="{F4AAC9D2-A3E8-762C-1E25-ED72C3D4F72F}"/>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IN" sz="800" i="1" dirty="0">
                <a:solidFill>
                  <a:prstClr val="black">
                    <a:lumMod val="50000"/>
                    <a:lumOff val="50000"/>
                  </a:prstClr>
                </a:solidFill>
                <a:latin typeface="Calibri"/>
              </a:rPr>
              <a:t>Adapted from Kantor Institute. All rights reserved. Reproduction in any form, in whole or in part, is prohibited.</a:t>
            </a:r>
          </a:p>
        </p:txBody>
      </p:sp>
    </p:spTree>
    <p:extLst>
      <p:ext uri="{BB962C8B-B14F-4D97-AF65-F5344CB8AC3E}">
        <p14:creationId xmlns:p14="http://schemas.microsoft.com/office/powerpoint/2010/main" val="115318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FC20044-39A8-78A9-A295-CE75D0611A86}"/>
              </a:ext>
            </a:extLst>
          </p:cNvPr>
          <p:cNvSpPr>
            <a:spLocks noGrp="1"/>
          </p:cNvSpPr>
          <p:nvPr>
            <p:ph type="dt" sz="half" idx="10"/>
          </p:nvPr>
        </p:nvSpPr>
        <p:spPr/>
        <p:txBody>
          <a:bodyPr/>
          <a:lstStyle/>
          <a:p>
            <a:fld id="{579F6069-8263-4296-913A-BC2234E8D32B}" type="datetime1">
              <a:rPr lang="en-US" smtClean="0"/>
              <a:t>9/18/2023</a:t>
            </a:fld>
            <a:endParaRPr lang="en-US"/>
          </a:p>
        </p:txBody>
      </p:sp>
      <p:sp>
        <p:nvSpPr>
          <p:cNvPr id="6" name="Slide Number Placeholder 5">
            <a:extLst>
              <a:ext uri="{FF2B5EF4-FFF2-40B4-BE49-F238E27FC236}">
                <a16:creationId xmlns:a16="http://schemas.microsoft.com/office/drawing/2014/main" id="{7D7A5E00-24D3-AD9B-EECF-84D77C868EC0}"/>
              </a:ext>
            </a:extLst>
          </p:cNvPr>
          <p:cNvSpPr>
            <a:spLocks noGrp="1"/>
          </p:cNvSpPr>
          <p:nvPr>
            <p:ph type="sldNum" sz="quarter" idx="12"/>
          </p:nvPr>
        </p:nvSpPr>
        <p:spPr/>
        <p:txBody>
          <a:bodyPr/>
          <a:lstStyle/>
          <a:p>
            <a:fld id="{C68AC1EC-23E2-4F0E-A5A4-674EC8DB954E}" type="slidenum">
              <a:rPr lang="en-US" smtClean="0"/>
              <a:t>5</a:t>
            </a:fld>
            <a:endParaRPr lang="en-US"/>
          </a:p>
        </p:txBody>
      </p:sp>
      <p:sp>
        <p:nvSpPr>
          <p:cNvPr id="7" name="TextBox 7">
            <a:extLst>
              <a:ext uri="{FF2B5EF4-FFF2-40B4-BE49-F238E27FC236}">
                <a16:creationId xmlns:a16="http://schemas.microsoft.com/office/drawing/2014/main" id="{2ED96914-AFEB-7C4C-036B-600583BBE28D}"/>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IN" sz="800" i="1" dirty="0">
                <a:solidFill>
                  <a:prstClr val="black">
                    <a:lumMod val="50000"/>
                    <a:lumOff val="50000"/>
                  </a:prstClr>
                </a:solidFill>
                <a:latin typeface="Calibri"/>
              </a:rPr>
              <a:t>Adapted from Kantor Institute. All rights reserved. Reproduction in any form, in whole or in part, is prohibited.</a:t>
            </a:r>
          </a:p>
        </p:txBody>
      </p:sp>
      <p:graphicFrame>
        <p:nvGraphicFramePr>
          <p:cNvPr id="9" name="Diagram 8">
            <a:extLst>
              <a:ext uri="{FF2B5EF4-FFF2-40B4-BE49-F238E27FC236}">
                <a16:creationId xmlns:a16="http://schemas.microsoft.com/office/drawing/2014/main" id="{C3293DE7-833F-7190-132A-8E927616EB55}"/>
              </a:ext>
            </a:extLst>
          </p:cNvPr>
          <p:cNvGraphicFramePr/>
          <p:nvPr>
            <p:extLst>
              <p:ext uri="{D42A27DB-BD31-4B8C-83A1-F6EECF244321}">
                <p14:modId xmlns:p14="http://schemas.microsoft.com/office/powerpoint/2010/main" val="2498962639"/>
              </p:ext>
            </p:extLst>
          </p:nvPr>
        </p:nvGraphicFramePr>
        <p:xfrm>
          <a:off x="1890204"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68C3061-6696-A46E-F714-3D0F1BF8946D}"/>
              </a:ext>
            </a:extLst>
          </p:cNvPr>
          <p:cNvSpPr>
            <a:spLocks noGrp="1"/>
          </p:cNvSpPr>
          <p:nvPr>
            <p:ph type="title"/>
          </p:nvPr>
        </p:nvSpPr>
        <p:spPr>
          <a:xfrm>
            <a:off x="655954" y="5272984"/>
            <a:ext cx="10449784" cy="1265928"/>
          </a:xfrm>
        </p:spPr>
        <p:txBody>
          <a:bodyPr anchor="t">
            <a:normAutofit/>
          </a:bodyPr>
          <a:lstStyle/>
          <a:p>
            <a:pPr algn="ctr"/>
            <a:r>
              <a:rPr lang="en-US" sz="2400" dirty="0"/>
              <a:t>Goals of this Session </a:t>
            </a:r>
          </a:p>
        </p:txBody>
      </p:sp>
    </p:spTree>
    <p:extLst>
      <p:ext uri="{BB962C8B-B14F-4D97-AF65-F5344CB8AC3E}">
        <p14:creationId xmlns:p14="http://schemas.microsoft.com/office/powerpoint/2010/main" val="201620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D05024A-EACB-E256-6D2E-AE283468238A}"/>
              </a:ext>
            </a:extLst>
          </p:cNvPr>
          <p:cNvSpPr>
            <a:spLocks noGrp="1"/>
          </p:cNvSpPr>
          <p:nvPr>
            <p:ph type="ctrTitle"/>
          </p:nvPr>
        </p:nvSpPr>
        <p:spPr>
          <a:xfrm>
            <a:off x="641904" y="1054184"/>
            <a:ext cx="3103062" cy="2970078"/>
          </a:xfrm>
        </p:spPr>
        <p:txBody>
          <a:bodyPr anchor="ctr">
            <a:normAutofit/>
          </a:bodyPr>
          <a:lstStyle/>
          <a:p>
            <a:r>
              <a:rPr lang="en-US" sz="2800"/>
              <a:t>Change Begins with ME</a:t>
            </a:r>
            <a:endParaRPr lang="en-US" sz="2800" dirty="0"/>
          </a:p>
        </p:txBody>
      </p:sp>
      <p:sp>
        <p:nvSpPr>
          <p:cNvPr id="15" name="Subtitle 2">
            <a:extLst>
              <a:ext uri="{FF2B5EF4-FFF2-40B4-BE49-F238E27FC236}">
                <a16:creationId xmlns:a16="http://schemas.microsoft.com/office/drawing/2014/main" id="{C9812466-3160-54BB-C3AA-22AA87A16434}"/>
              </a:ext>
            </a:extLst>
          </p:cNvPr>
          <p:cNvSpPr>
            <a:spLocks noGrp="1"/>
          </p:cNvSpPr>
          <p:nvPr>
            <p:ph type="subTitle" idx="1"/>
          </p:nvPr>
        </p:nvSpPr>
        <p:spPr>
          <a:xfrm>
            <a:off x="641904" y="4149505"/>
            <a:ext cx="3103062" cy="1654311"/>
          </a:xfrm>
        </p:spPr>
        <p:txBody>
          <a:bodyPr anchor="ctr">
            <a:normAutofit/>
          </a:bodyPr>
          <a:lstStyle/>
          <a:p>
            <a:r>
              <a:rPr lang="en-US" sz="1400" dirty="0"/>
              <a:t>Understanding myself</a:t>
            </a:r>
          </a:p>
        </p:txBody>
      </p:sp>
      <p:pic>
        <p:nvPicPr>
          <p:cNvPr id="8" name="Content Placeholder 7" descr="Reflection outline">
            <a:extLst>
              <a:ext uri="{FF2B5EF4-FFF2-40B4-BE49-F238E27FC236}">
                <a16:creationId xmlns:a16="http://schemas.microsoft.com/office/drawing/2014/main" id="{B4C013A2-C8C5-9C62-3969-71FFAB71957B}"/>
              </a:ext>
            </a:extLst>
          </p:cNvPr>
          <p:cNvPicPr>
            <a:picLocks noGrp="1" noChangeAspect="1"/>
          </p:cNvPicPr>
          <p:nvPr>
            <p:ph idx="429496729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2404" y="774155"/>
            <a:ext cx="5283745" cy="5283745"/>
          </a:xfrm>
        </p:spPr>
      </p:pic>
      <p:sp>
        <p:nvSpPr>
          <p:cNvPr id="4" name="Date Placeholder 3">
            <a:extLst>
              <a:ext uri="{FF2B5EF4-FFF2-40B4-BE49-F238E27FC236}">
                <a16:creationId xmlns:a16="http://schemas.microsoft.com/office/drawing/2014/main" id="{D177D743-4D81-AD49-29B2-B9F06C8124D3}"/>
              </a:ext>
            </a:extLst>
          </p:cNvPr>
          <p:cNvSpPr>
            <a:spLocks noGrp="1"/>
          </p:cNvSpPr>
          <p:nvPr>
            <p:ph type="dt" sz="half" idx="10"/>
          </p:nvPr>
        </p:nvSpPr>
        <p:spPr>
          <a:xfrm>
            <a:off x="877824" y="6356350"/>
            <a:ext cx="2743200" cy="365125"/>
          </a:xfrm>
        </p:spPr>
        <p:txBody>
          <a:bodyPr>
            <a:normAutofit/>
          </a:bodyPr>
          <a:lstStyle/>
          <a:p>
            <a:pPr>
              <a:spcAft>
                <a:spcPts val="600"/>
              </a:spcAft>
            </a:pPr>
            <a:fld id="{579F6069-8263-4296-913A-BC2234E8D32B}" type="datetime1">
              <a:rPr lang="en-US" smtClean="0"/>
              <a:pPr>
                <a:spcAft>
                  <a:spcPts val="600"/>
                </a:spcAft>
              </a:pPr>
              <a:t>9/27/2023</a:t>
            </a:fld>
            <a:endParaRPr lang="en-US"/>
          </a:p>
        </p:txBody>
      </p:sp>
      <p:sp>
        <p:nvSpPr>
          <p:cNvPr id="5" name="Footer Placeholder 4">
            <a:extLst>
              <a:ext uri="{FF2B5EF4-FFF2-40B4-BE49-F238E27FC236}">
                <a16:creationId xmlns:a16="http://schemas.microsoft.com/office/drawing/2014/main" id="{264A4040-CEE1-67F6-79B6-22FDBD68E840}"/>
              </a:ext>
            </a:extLst>
          </p:cNvPr>
          <p:cNvSpPr>
            <a:spLocks noGrp="1"/>
          </p:cNvSpPr>
          <p:nvPr>
            <p:ph type="ftr" sz="quarter" idx="11"/>
          </p:nvPr>
        </p:nvSpPr>
        <p:spPr>
          <a:xfrm>
            <a:off x="7132320" y="6356350"/>
            <a:ext cx="4297680" cy="365125"/>
          </a:xfrm>
        </p:spPr>
        <p:txBody>
          <a:bodyPr>
            <a:normAutofit/>
          </a:bodyPr>
          <a:lstStyle/>
          <a:p>
            <a:pPr>
              <a:spcAft>
                <a:spcPts val="600"/>
              </a:spcAft>
            </a:pPr>
            <a:r>
              <a:rPr lang="en-US">
                <a:solidFill>
                  <a:srgbClr val="404040"/>
                </a:solidFill>
              </a:rPr>
              <a:t>Sample Footer Text</a:t>
            </a:r>
          </a:p>
        </p:txBody>
      </p:sp>
      <p:sp>
        <p:nvSpPr>
          <p:cNvPr id="6" name="Slide Number Placeholder 5">
            <a:extLst>
              <a:ext uri="{FF2B5EF4-FFF2-40B4-BE49-F238E27FC236}">
                <a16:creationId xmlns:a16="http://schemas.microsoft.com/office/drawing/2014/main" id="{8D6C3FA2-A114-8E94-C665-918660419920}"/>
              </a:ext>
            </a:extLst>
          </p:cNvPr>
          <p:cNvSpPr>
            <a:spLocks noGrp="1"/>
          </p:cNvSpPr>
          <p:nvPr>
            <p:ph type="sldNum" sz="quarter" idx="12"/>
          </p:nvPr>
        </p:nvSpPr>
        <p:spPr>
          <a:xfrm>
            <a:off x="11429999" y="6356350"/>
            <a:ext cx="521207" cy="365125"/>
          </a:xfrm>
        </p:spPr>
        <p:txBody>
          <a:bodyPr>
            <a:normAutofit/>
          </a:bodyPr>
          <a:lstStyle/>
          <a:p>
            <a:pPr>
              <a:spcAft>
                <a:spcPts val="600"/>
              </a:spcAft>
            </a:pPr>
            <a:fld id="{C68AC1EC-23E2-4F0E-A5A4-674EC8DB954E}" type="slidenum">
              <a:rPr lang="en-US" smtClean="0">
                <a:solidFill>
                  <a:srgbClr val="404040"/>
                </a:solidFill>
              </a:rPr>
              <a:pPr>
                <a:spcAft>
                  <a:spcPts val="600"/>
                </a:spcAft>
              </a:pPr>
              <a:t>6</a:t>
            </a:fld>
            <a:endParaRPr lang="en-US">
              <a:solidFill>
                <a:srgbClr val="404040"/>
              </a:solidFill>
            </a:endParaRPr>
          </a:p>
        </p:txBody>
      </p:sp>
    </p:spTree>
    <p:extLst>
      <p:ext uri="{BB962C8B-B14F-4D97-AF65-F5344CB8AC3E}">
        <p14:creationId xmlns:p14="http://schemas.microsoft.com/office/powerpoint/2010/main" val="3672056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D62CA-39E9-164E-3D47-C00AB348E3B3}"/>
              </a:ext>
            </a:extLst>
          </p:cNvPr>
          <p:cNvSpPr>
            <a:spLocks noGrp="1"/>
          </p:cNvSpPr>
          <p:nvPr>
            <p:ph type="title"/>
          </p:nvPr>
        </p:nvSpPr>
        <p:spPr/>
        <p:txBody>
          <a:bodyPr>
            <a:normAutofit/>
          </a:bodyPr>
          <a:lstStyle/>
          <a:p>
            <a:pPr algn="ctr"/>
            <a:r>
              <a:rPr lang="en-US" dirty="0"/>
              <a:t>Individual Behavioral Propensities</a:t>
            </a:r>
            <a:br>
              <a:rPr lang="en-US" dirty="0"/>
            </a:br>
            <a:br>
              <a:rPr lang="en-US" dirty="0"/>
            </a:br>
            <a:br>
              <a:rPr lang="en-US" sz="1600" i="1" dirty="0">
                <a:solidFill>
                  <a:prstClr val="black"/>
                </a:solidFill>
                <a:latin typeface="Calibri"/>
              </a:rPr>
            </a:br>
            <a:endParaRPr lang="en-US" dirty="0"/>
          </a:p>
        </p:txBody>
      </p:sp>
      <p:graphicFrame>
        <p:nvGraphicFramePr>
          <p:cNvPr id="8" name="Content Placeholder 7">
            <a:extLst>
              <a:ext uri="{FF2B5EF4-FFF2-40B4-BE49-F238E27FC236}">
                <a16:creationId xmlns:a16="http://schemas.microsoft.com/office/drawing/2014/main" id="{5B56C9A5-E05D-4544-9B0F-D054A4130B6E}"/>
              </a:ext>
            </a:extLst>
          </p:cNvPr>
          <p:cNvGraphicFramePr>
            <a:graphicFrameLocks noGrp="1"/>
          </p:cNvGraphicFramePr>
          <p:nvPr>
            <p:ph idx="1"/>
            <p:extLst>
              <p:ext uri="{D42A27DB-BD31-4B8C-83A1-F6EECF244321}">
                <p14:modId xmlns:p14="http://schemas.microsoft.com/office/powerpoint/2010/main" val="1543534186"/>
              </p:ext>
            </p:extLst>
          </p:nvPr>
        </p:nvGraphicFramePr>
        <p:xfrm>
          <a:off x="5432425" y="808038"/>
          <a:ext cx="5922963" cy="5053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2FA32D8E-C94A-6164-8B0A-438C3EBB88E8}"/>
              </a:ext>
            </a:extLst>
          </p:cNvPr>
          <p:cNvSpPr>
            <a:spLocks noGrp="1"/>
          </p:cNvSpPr>
          <p:nvPr>
            <p:ph type="body" sz="half" idx="2"/>
          </p:nvPr>
        </p:nvSpPr>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en-US" sz="1800" dirty="0">
                <a:solidFill>
                  <a:prstClr val="black"/>
                </a:solidFill>
                <a:latin typeface="Calibri"/>
              </a:rPr>
              <a:t>Individuals tend to adopt characteristic patterns of behavior which we call your Baseline Behavioral Propensities.</a:t>
            </a:r>
          </a:p>
          <a:p>
            <a:pPr algn="ctr"/>
            <a:endParaRPr lang="en-US" dirty="0"/>
          </a:p>
        </p:txBody>
      </p:sp>
      <p:sp>
        <p:nvSpPr>
          <p:cNvPr id="5" name="Date Placeholder 4">
            <a:extLst>
              <a:ext uri="{FF2B5EF4-FFF2-40B4-BE49-F238E27FC236}">
                <a16:creationId xmlns:a16="http://schemas.microsoft.com/office/drawing/2014/main" id="{91557683-2EDD-A857-844C-CFD2274FFF53}"/>
              </a:ext>
            </a:extLst>
          </p:cNvPr>
          <p:cNvSpPr>
            <a:spLocks noGrp="1"/>
          </p:cNvSpPr>
          <p:nvPr>
            <p:ph type="dt" sz="half" idx="10"/>
          </p:nvPr>
        </p:nvSpPr>
        <p:spPr/>
        <p:txBody>
          <a:bodyPr/>
          <a:lstStyle/>
          <a:p>
            <a:fld id="{2FB1DD93-7C9D-4E53-81F0-DDE57FEA7EDB}" type="datetime1">
              <a:rPr lang="en-US" smtClean="0"/>
              <a:t>9/18/2023</a:t>
            </a:fld>
            <a:endParaRPr lang="en-US"/>
          </a:p>
        </p:txBody>
      </p:sp>
      <p:sp>
        <p:nvSpPr>
          <p:cNvPr id="7" name="Slide Number Placeholder 6">
            <a:extLst>
              <a:ext uri="{FF2B5EF4-FFF2-40B4-BE49-F238E27FC236}">
                <a16:creationId xmlns:a16="http://schemas.microsoft.com/office/drawing/2014/main" id="{4F31FD1A-2F93-090F-FBCD-DA263FE77CF4}"/>
              </a:ext>
            </a:extLst>
          </p:cNvPr>
          <p:cNvSpPr>
            <a:spLocks noGrp="1"/>
          </p:cNvSpPr>
          <p:nvPr>
            <p:ph type="sldNum" sz="quarter" idx="12"/>
          </p:nvPr>
        </p:nvSpPr>
        <p:spPr/>
        <p:txBody>
          <a:bodyPr/>
          <a:lstStyle/>
          <a:p>
            <a:fld id="{C68AC1EC-23E2-4F0E-A5A4-674EC8DB954E}" type="slidenum">
              <a:rPr lang="en-US" smtClean="0"/>
              <a:t>7</a:t>
            </a:fld>
            <a:endParaRPr lang="en-US"/>
          </a:p>
        </p:txBody>
      </p:sp>
      <p:sp>
        <p:nvSpPr>
          <p:cNvPr id="11" name="TextBox 7">
            <a:extLst>
              <a:ext uri="{FF2B5EF4-FFF2-40B4-BE49-F238E27FC236}">
                <a16:creationId xmlns:a16="http://schemas.microsoft.com/office/drawing/2014/main" id="{D3EF82EC-211D-28C9-D0D0-8AE2BC6D3B34}"/>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IN" sz="800" i="1" dirty="0">
                <a:solidFill>
                  <a:prstClr val="black">
                    <a:lumMod val="50000"/>
                    <a:lumOff val="50000"/>
                  </a:prstClr>
                </a:solidFill>
                <a:latin typeface="Calibri"/>
              </a:rPr>
              <a:t>Adapted from Kantor Institute. All rights reserved. Reproduction in any form, in whole or in part, is prohibited.</a:t>
            </a:r>
          </a:p>
        </p:txBody>
      </p:sp>
    </p:spTree>
    <p:extLst>
      <p:ext uri="{BB962C8B-B14F-4D97-AF65-F5344CB8AC3E}">
        <p14:creationId xmlns:p14="http://schemas.microsoft.com/office/powerpoint/2010/main" val="2567131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9F90B3D-6F17-9CE2-B3F7-19768FB7A16C}"/>
              </a:ext>
            </a:extLst>
          </p:cNvPr>
          <p:cNvSpPr>
            <a:spLocks noGrp="1"/>
          </p:cNvSpPr>
          <p:nvPr>
            <p:ph type="dt" sz="half" idx="10"/>
          </p:nvPr>
        </p:nvSpPr>
        <p:spPr/>
        <p:txBody>
          <a:bodyPr/>
          <a:lstStyle/>
          <a:p>
            <a:fld id="{BC9F5005-EC25-4FB9-B19B-2437F0B120D2}" type="datetime1">
              <a:rPr lang="en-US" smtClean="0"/>
              <a:t>9/18/2023</a:t>
            </a:fld>
            <a:endParaRPr lang="en-US"/>
          </a:p>
        </p:txBody>
      </p:sp>
      <p:sp>
        <p:nvSpPr>
          <p:cNvPr id="6" name="Slide Number Placeholder 5">
            <a:extLst>
              <a:ext uri="{FF2B5EF4-FFF2-40B4-BE49-F238E27FC236}">
                <a16:creationId xmlns:a16="http://schemas.microsoft.com/office/drawing/2014/main" id="{1CFC4D8A-4BB0-2857-FBB0-CE2DAD605D45}"/>
              </a:ext>
            </a:extLst>
          </p:cNvPr>
          <p:cNvSpPr>
            <a:spLocks noGrp="1"/>
          </p:cNvSpPr>
          <p:nvPr>
            <p:ph type="sldNum" sz="quarter" idx="12"/>
          </p:nvPr>
        </p:nvSpPr>
        <p:spPr/>
        <p:txBody>
          <a:bodyPr/>
          <a:lstStyle/>
          <a:p>
            <a:fld id="{C68AC1EC-23E2-4F0E-A5A4-674EC8DB954E}" type="slidenum">
              <a:rPr lang="en-US" smtClean="0"/>
              <a:t>8</a:t>
            </a:fld>
            <a:endParaRPr lang="en-US"/>
          </a:p>
        </p:txBody>
      </p:sp>
      <p:sp>
        <p:nvSpPr>
          <p:cNvPr id="7" name="Title 1">
            <a:extLst>
              <a:ext uri="{FF2B5EF4-FFF2-40B4-BE49-F238E27FC236}">
                <a16:creationId xmlns:a16="http://schemas.microsoft.com/office/drawing/2014/main" id="{87A0BC1B-2F4D-3DA7-9118-F34A7C8ED7BB}"/>
              </a:ext>
            </a:extLst>
          </p:cNvPr>
          <p:cNvSpPr txBox="1">
            <a:spLocks/>
          </p:cNvSpPr>
          <p:nvPr/>
        </p:nvSpPr>
        <p:spPr>
          <a:xfrm>
            <a:off x="609600" y="650949"/>
            <a:ext cx="10972800" cy="114300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600" kern="1200" cap="all" spc="300" baseline="0">
                <a:solidFill>
                  <a:schemeClr val="tx2"/>
                </a:solidFill>
                <a:latin typeface="+mj-lt"/>
                <a:ea typeface="+mj-ea"/>
                <a:cs typeface="+mj-cs"/>
              </a:defRPr>
            </a:lvl1pPr>
          </a:lstStyle>
          <a:p>
            <a:r>
              <a:rPr lang="en-US" dirty="0"/>
              <a:t>Communication Domains</a:t>
            </a:r>
          </a:p>
        </p:txBody>
      </p:sp>
      <p:sp>
        <p:nvSpPr>
          <p:cNvPr id="8" name="TextBox 7">
            <a:extLst>
              <a:ext uri="{FF2B5EF4-FFF2-40B4-BE49-F238E27FC236}">
                <a16:creationId xmlns:a16="http://schemas.microsoft.com/office/drawing/2014/main" id="{8C415E62-31D2-056E-2376-FEFA2D4AD8C6}"/>
              </a:ext>
            </a:extLst>
          </p:cNvPr>
          <p:cNvSpPr txBox="1"/>
          <p:nvPr/>
        </p:nvSpPr>
        <p:spPr>
          <a:xfrm>
            <a:off x="2141302" y="5565914"/>
            <a:ext cx="8069498" cy="646331"/>
          </a:xfrm>
          <a:prstGeom prst="rect">
            <a:avLst/>
          </a:prstGeom>
          <a:noFill/>
        </p:spPr>
        <p:txBody>
          <a:bodyPr wrap="square" rtlCol="0">
            <a:spAutoFit/>
          </a:bodyPr>
          <a:lstStyle/>
          <a:p>
            <a:pPr defTabSz="457200"/>
            <a:r>
              <a:rPr lang="en-US" dirty="0">
                <a:solidFill>
                  <a:prstClr val="black"/>
                </a:solidFill>
                <a:latin typeface="Calibri"/>
              </a:rPr>
              <a:t>Teams are known to emphasize a specific </a:t>
            </a:r>
            <a:r>
              <a:rPr lang="en-US" b="1" dirty="0">
                <a:solidFill>
                  <a:prstClr val="black"/>
                </a:solidFill>
                <a:latin typeface="Calibri"/>
              </a:rPr>
              <a:t>Communication Domain </a:t>
            </a:r>
            <a:r>
              <a:rPr lang="en-US" dirty="0">
                <a:solidFill>
                  <a:prstClr val="black"/>
                </a:solidFill>
                <a:latin typeface="Calibri"/>
              </a:rPr>
              <a:t>as being of primary importance, which is reflected in the content of their communication</a:t>
            </a:r>
          </a:p>
        </p:txBody>
      </p:sp>
      <p:pic>
        <p:nvPicPr>
          <p:cNvPr id="9" name="Picture 8">
            <a:extLst>
              <a:ext uri="{FF2B5EF4-FFF2-40B4-BE49-F238E27FC236}">
                <a16:creationId xmlns:a16="http://schemas.microsoft.com/office/drawing/2014/main" id="{71706A89-21F2-2CBB-E334-643ED6A2D6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229" y="1504517"/>
            <a:ext cx="3291840" cy="4114800"/>
          </a:xfrm>
          <a:prstGeom prst="rect">
            <a:avLst/>
          </a:prstGeom>
        </p:spPr>
      </p:pic>
      <p:pic>
        <p:nvPicPr>
          <p:cNvPr id="10" name="Picture 9">
            <a:extLst>
              <a:ext uri="{FF2B5EF4-FFF2-40B4-BE49-F238E27FC236}">
                <a16:creationId xmlns:a16="http://schemas.microsoft.com/office/drawing/2014/main" id="{F552F56E-FB59-EF26-CE26-49E57895F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9194" y="1653379"/>
            <a:ext cx="3291840" cy="4114800"/>
          </a:xfrm>
          <a:prstGeom prst="rect">
            <a:avLst/>
          </a:prstGeom>
        </p:spPr>
      </p:pic>
      <p:pic>
        <p:nvPicPr>
          <p:cNvPr id="11" name="Picture 10">
            <a:extLst>
              <a:ext uri="{FF2B5EF4-FFF2-40B4-BE49-F238E27FC236}">
                <a16:creationId xmlns:a16="http://schemas.microsoft.com/office/drawing/2014/main" id="{F8B1953E-E1B5-359C-0566-C25074B35F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6160" y="1472618"/>
            <a:ext cx="3291840" cy="4114800"/>
          </a:xfrm>
          <a:prstGeom prst="rect">
            <a:avLst/>
          </a:prstGeom>
        </p:spPr>
      </p:pic>
      <p:sp>
        <p:nvSpPr>
          <p:cNvPr id="12" name="TextBox 7">
            <a:extLst>
              <a:ext uri="{FF2B5EF4-FFF2-40B4-BE49-F238E27FC236}">
                <a16:creationId xmlns:a16="http://schemas.microsoft.com/office/drawing/2014/main" id="{621B8F95-10E9-9831-B47E-42495ABD21E4}"/>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IN" sz="800" i="1" dirty="0">
                <a:solidFill>
                  <a:prstClr val="black">
                    <a:lumMod val="50000"/>
                    <a:lumOff val="50000"/>
                  </a:prstClr>
                </a:solidFill>
                <a:latin typeface="Calibri"/>
              </a:rPr>
              <a:t>Adapted from Kantor Institute. All rights reserved. Reproduction in any form, in whole or in part, is prohibited.</a:t>
            </a:r>
          </a:p>
        </p:txBody>
      </p:sp>
    </p:spTree>
    <p:extLst>
      <p:ext uri="{BB962C8B-B14F-4D97-AF65-F5344CB8AC3E}">
        <p14:creationId xmlns:p14="http://schemas.microsoft.com/office/powerpoint/2010/main" val="4009510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EC68-A8F6-6022-3B20-4C153484622E}"/>
              </a:ext>
            </a:extLst>
          </p:cNvPr>
          <p:cNvSpPr>
            <a:spLocks noGrp="1"/>
          </p:cNvSpPr>
          <p:nvPr>
            <p:ph type="title"/>
          </p:nvPr>
        </p:nvSpPr>
        <p:spPr/>
        <p:txBody>
          <a:bodyPr/>
          <a:lstStyle/>
          <a:p>
            <a:pPr algn="ctr"/>
            <a:r>
              <a:rPr lang="en-US" dirty="0"/>
              <a:t>The </a:t>
            </a:r>
            <a:r>
              <a:rPr lang="en-US" i="1" dirty="0"/>
              <a:t>Affect </a:t>
            </a:r>
            <a:r>
              <a:rPr lang="en-US" dirty="0"/>
              <a:t>Communication Domain</a:t>
            </a:r>
          </a:p>
        </p:txBody>
      </p:sp>
      <p:sp>
        <p:nvSpPr>
          <p:cNvPr id="5" name="Date Placeholder 4">
            <a:extLst>
              <a:ext uri="{FF2B5EF4-FFF2-40B4-BE49-F238E27FC236}">
                <a16:creationId xmlns:a16="http://schemas.microsoft.com/office/drawing/2014/main" id="{7528A127-D1F3-BACA-7104-D04D84F3899D}"/>
              </a:ext>
            </a:extLst>
          </p:cNvPr>
          <p:cNvSpPr>
            <a:spLocks noGrp="1"/>
          </p:cNvSpPr>
          <p:nvPr>
            <p:ph type="dt" sz="half" idx="10"/>
          </p:nvPr>
        </p:nvSpPr>
        <p:spPr/>
        <p:txBody>
          <a:bodyPr/>
          <a:lstStyle/>
          <a:p>
            <a:fld id="{2FB1DD93-7C9D-4E53-81F0-DDE57FEA7EDB}" type="datetime1">
              <a:rPr lang="en-US" smtClean="0"/>
              <a:t>9/18/2023</a:t>
            </a:fld>
            <a:endParaRPr lang="en-US"/>
          </a:p>
        </p:txBody>
      </p:sp>
      <p:sp>
        <p:nvSpPr>
          <p:cNvPr id="7" name="Slide Number Placeholder 6">
            <a:extLst>
              <a:ext uri="{FF2B5EF4-FFF2-40B4-BE49-F238E27FC236}">
                <a16:creationId xmlns:a16="http://schemas.microsoft.com/office/drawing/2014/main" id="{735F8C33-69FA-1535-52CF-F09C4249C1E4}"/>
              </a:ext>
            </a:extLst>
          </p:cNvPr>
          <p:cNvSpPr>
            <a:spLocks noGrp="1"/>
          </p:cNvSpPr>
          <p:nvPr>
            <p:ph type="sldNum" sz="quarter" idx="12"/>
          </p:nvPr>
        </p:nvSpPr>
        <p:spPr/>
        <p:txBody>
          <a:bodyPr/>
          <a:lstStyle/>
          <a:p>
            <a:fld id="{C68AC1EC-23E2-4F0E-A5A4-674EC8DB954E}" type="slidenum">
              <a:rPr lang="en-US" smtClean="0"/>
              <a:t>9</a:t>
            </a:fld>
            <a:endParaRPr lang="en-US"/>
          </a:p>
        </p:txBody>
      </p:sp>
      <p:pic>
        <p:nvPicPr>
          <p:cNvPr id="8" name="Picture 7">
            <a:extLst>
              <a:ext uri="{FF2B5EF4-FFF2-40B4-BE49-F238E27FC236}">
                <a16:creationId xmlns:a16="http://schemas.microsoft.com/office/drawing/2014/main" id="{E7E5AD60-4BC0-0693-89E3-5AACDF42F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24" y="2045957"/>
            <a:ext cx="3291840" cy="4114800"/>
          </a:xfrm>
          <a:prstGeom prst="rect">
            <a:avLst/>
          </a:prstGeom>
        </p:spPr>
      </p:pic>
      <p:sp>
        <p:nvSpPr>
          <p:cNvPr id="14" name="TextBox 7">
            <a:extLst>
              <a:ext uri="{FF2B5EF4-FFF2-40B4-BE49-F238E27FC236}">
                <a16:creationId xmlns:a16="http://schemas.microsoft.com/office/drawing/2014/main" id="{68A59117-D807-2951-96AE-BC7ED5B9B2D3}"/>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IN" sz="800" i="1" dirty="0">
                <a:solidFill>
                  <a:prstClr val="black">
                    <a:lumMod val="50000"/>
                    <a:lumOff val="50000"/>
                  </a:prstClr>
                </a:solidFill>
                <a:latin typeface="Calibri"/>
              </a:rPr>
              <a:t>Adapted from Kantor Institute. All rights reserved. Reproduction in any form, in whole or in part, is prohibited.</a:t>
            </a:r>
          </a:p>
        </p:txBody>
      </p:sp>
      <p:graphicFrame>
        <p:nvGraphicFramePr>
          <p:cNvPr id="15" name="Table 14">
            <a:extLst>
              <a:ext uri="{FF2B5EF4-FFF2-40B4-BE49-F238E27FC236}">
                <a16:creationId xmlns:a16="http://schemas.microsoft.com/office/drawing/2014/main" id="{35195240-DB76-EE54-1176-75F7E947E3C9}"/>
              </a:ext>
            </a:extLst>
          </p:cNvPr>
          <p:cNvGraphicFramePr>
            <a:graphicFrameLocks noGrp="1"/>
          </p:cNvGraphicFramePr>
          <p:nvPr>
            <p:extLst>
              <p:ext uri="{D42A27DB-BD31-4B8C-83A1-F6EECF244321}">
                <p14:modId xmlns:p14="http://schemas.microsoft.com/office/powerpoint/2010/main" val="2414726431"/>
              </p:ext>
            </p:extLst>
          </p:nvPr>
        </p:nvGraphicFramePr>
        <p:xfrm>
          <a:off x="5119503" y="1616053"/>
          <a:ext cx="5380037" cy="3950006"/>
        </p:xfrm>
        <a:graphic>
          <a:graphicData uri="http://schemas.openxmlformats.org/drawingml/2006/table">
            <a:tbl>
              <a:tblPr bandRow="1">
                <a:tableStyleId>{5C22544A-7EE6-4342-B048-85BDC9FD1C3A}</a:tableStyleId>
              </a:tblPr>
              <a:tblGrid>
                <a:gridCol w="1571102">
                  <a:extLst>
                    <a:ext uri="{9D8B030D-6E8A-4147-A177-3AD203B41FA5}">
                      <a16:colId xmlns:a16="http://schemas.microsoft.com/office/drawing/2014/main" val="20000"/>
                    </a:ext>
                  </a:extLst>
                </a:gridCol>
                <a:gridCol w="3808935">
                  <a:extLst>
                    <a:ext uri="{9D8B030D-6E8A-4147-A177-3AD203B41FA5}">
                      <a16:colId xmlns:a16="http://schemas.microsoft.com/office/drawing/2014/main" val="20001"/>
                    </a:ext>
                  </a:extLst>
                </a:gridCol>
              </a:tblGrid>
              <a:tr h="915663">
                <a:tc>
                  <a:txBody>
                    <a:bodyPr/>
                    <a:lstStyle/>
                    <a:p>
                      <a:pPr>
                        <a:spcBef>
                          <a:spcPts val="200"/>
                        </a:spcBef>
                        <a:spcAft>
                          <a:spcPts val="200"/>
                        </a:spcAft>
                      </a:pPr>
                      <a:r>
                        <a:rPr lang="en-US" b="1" dirty="0"/>
                        <a:t>Characterized by…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en-US" dirty="0"/>
                        <a:t>Focus on relationships and trust</a:t>
                      </a:r>
                    </a:p>
                    <a:p>
                      <a:pPr marL="285750" indent="-285750">
                        <a:spcBef>
                          <a:spcPts val="200"/>
                        </a:spcBef>
                        <a:spcAft>
                          <a:spcPts val="200"/>
                        </a:spcAft>
                        <a:buFont typeface="Arial" panose="020B0604020202020204" pitchFamily="34" charset="0"/>
                        <a:buChar char="•"/>
                      </a:pPr>
                      <a:r>
                        <a:rPr lang="en-US" dirty="0"/>
                        <a:t>Expression</a:t>
                      </a:r>
                      <a:r>
                        <a:rPr lang="en-US" baseline="0" dirty="0"/>
                        <a:t> of emotion</a:t>
                      </a:r>
                    </a:p>
                    <a:p>
                      <a:pPr marL="285750" indent="-285750">
                        <a:spcBef>
                          <a:spcPts val="200"/>
                        </a:spcBef>
                        <a:spcAft>
                          <a:spcPts val="200"/>
                        </a:spcAft>
                        <a:buFont typeface="Arial" panose="020B0604020202020204" pitchFamily="34" charset="0"/>
                        <a:buChar char="•"/>
                      </a:pPr>
                      <a:r>
                        <a:rPr lang="en-US" dirty="0"/>
                        <a:t>Taking care of one another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420166">
                <a:tc>
                  <a:txBody>
                    <a:bodyPr/>
                    <a:lstStyle/>
                    <a:p>
                      <a:pPr>
                        <a:spcBef>
                          <a:spcPts val="200"/>
                        </a:spcBef>
                        <a:spcAft>
                          <a:spcPts val="200"/>
                        </a:spcAft>
                      </a:pPr>
                      <a:r>
                        <a:rPr lang="en-US" b="1" dirty="0"/>
                        <a:t>Strengths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en-US" dirty="0"/>
                        <a:t>Empathetic</a:t>
                      </a:r>
                      <a:r>
                        <a:rPr lang="en-US" baseline="0" dirty="0"/>
                        <a:t> towards others, leading to strong relationships</a:t>
                      </a:r>
                    </a:p>
                    <a:p>
                      <a:pPr marL="285750" indent="-285750">
                        <a:spcBef>
                          <a:spcPts val="200"/>
                        </a:spcBef>
                        <a:spcAft>
                          <a:spcPts val="200"/>
                        </a:spcAft>
                        <a:buFont typeface="Arial" panose="020B0604020202020204" pitchFamily="34" charset="0"/>
                        <a:buChar char="•"/>
                      </a:pPr>
                      <a:r>
                        <a:rPr lang="en-US" baseline="0" dirty="0"/>
                        <a:t>Watches out for the well-being of team members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71692">
                <a:tc>
                  <a:txBody>
                    <a:bodyPr/>
                    <a:lstStyle/>
                    <a:p>
                      <a:pPr>
                        <a:spcBef>
                          <a:spcPts val="200"/>
                        </a:spcBef>
                        <a:spcAft>
                          <a:spcPts val="200"/>
                        </a:spcAft>
                      </a:pPr>
                      <a:r>
                        <a:rPr lang="en-US" b="1" dirty="0"/>
                        <a:t>Limitations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en-US" dirty="0"/>
                        <a:t>Can lack the influence needed to bring attention to Affect issues</a:t>
                      </a:r>
                    </a:p>
                    <a:p>
                      <a:pPr marL="285750" indent="-285750">
                        <a:spcBef>
                          <a:spcPts val="200"/>
                        </a:spcBef>
                        <a:spcAft>
                          <a:spcPts val="200"/>
                        </a:spcAft>
                        <a:buFont typeface="Arial" panose="020B0604020202020204" pitchFamily="34" charset="0"/>
                        <a:buChar char="•"/>
                      </a:pPr>
                      <a:r>
                        <a:rPr lang="en-US" baseline="0" dirty="0"/>
                        <a:t>May repel those who are uncomfortable with the language of Affect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92303974"/>
      </p:ext>
    </p:extLst>
  </p:cSld>
  <p:clrMapOvr>
    <a:masterClrMapping/>
  </p:clrMapOvr>
</p:sld>
</file>

<file path=ppt/theme/theme1.xml><?xml version="1.0" encoding="utf-8"?>
<a:theme xmlns:a="http://schemas.openxmlformats.org/drawingml/2006/main" name="BohoVogueVTI">
  <a:themeElements>
    <a:clrScheme name="AnalogousFromLightSeedRightStep">
      <a:dk1>
        <a:srgbClr val="000000"/>
      </a:dk1>
      <a:lt1>
        <a:srgbClr val="FFFFFF"/>
      </a:lt1>
      <a:dk2>
        <a:srgbClr val="412D24"/>
      </a:dk2>
      <a:lt2>
        <a:srgbClr val="E4E8E2"/>
      </a:lt2>
      <a:accent1>
        <a:srgbClr val="B496C6"/>
      </a:accent1>
      <a:accent2>
        <a:srgbClr val="BA7FB7"/>
      </a:accent2>
      <a:accent3>
        <a:srgbClr val="C696B0"/>
      </a:accent3>
      <a:accent4>
        <a:srgbClr val="BA7F86"/>
      </a:accent4>
      <a:accent5>
        <a:srgbClr val="C19C8D"/>
      </a:accent5>
      <a:accent6>
        <a:srgbClr val="B3A27A"/>
      </a:accent6>
      <a:hlink>
        <a:srgbClr val="6A8D55"/>
      </a:hlink>
      <a:folHlink>
        <a:srgbClr val="7F7F7F"/>
      </a:folHlink>
    </a:clrScheme>
    <a:fontScheme name="Walbaum Display_Aptos">
      <a:majorFont>
        <a:latin typeface="Walbaum Display"/>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hoVogueVTI" id="{8022F7FC-316B-4DD9-B9EB-BB68CC0DFA6F}" vid="{544DD2C6-9D23-4092-AACF-F55CEAA658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13256</TotalTime>
  <Words>4004</Words>
  <Application>Microsoft Office PowerPoint</Application>
  <PresentationFormat>Widescreen</PresentationFormat>
  <Paragraphs>469</Paragraphs>
  <Slides>39</Slides>
  <Notes>22</Notes>
  <HiddenSlides>0</HiddenSlides>
  <MMClips>1</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39</vt:i4>
      </vt:variant>
    </vt:vector>
  </HeadingPairs>
  <TitlesOfParts>
    <vt:vector size="60" baseType="lpstr">
      <vt:lpstr>Abadi</vt:lpstr>
      <vt:lpstr>Aptos Light</vt:lpstr>
      <vt:lpstr>Arial</vt:lpstr>
      <vt:lpstr>ArialBold</vt:lpstr>
      <vt:lpstr>ArialBoldItalic</vt:lpstr>
      <vt:lpstr>ArialRegular</vt:lpstr>
      <vt:lpstr>Calibri</vt:lpstr>
      <vt:lpstr>Calibri Light</vt:lpstr>
      <vt:lpstr>Candara</vt:lpstr>
      <vt:lpstr>Constantia</vt:lpstr>
      <vt:lpstr>Corbel</vt:lpstr>
      <vt:lpstr>font000000002177827b</vt:lpstr>
      <vt:lpstr>Franklin Gothic Book</vt:lpstr>
      <vt:lpstr>Franklin Gothic Medium</vt:lpstr>
      <vt:lpstr>Google Sans</vt:lpstr>
      <vt:lpstr>Noto Sans</vt:lpstr>
      <vt:lpstr>Times New Roman</vt:lpstr>
      <vt:lpstr>Verdana</vt:lpstr>
      <vt:lpstr>Walbaum Display</vt:lpstr>
      <vt:lpstr>Wingdings</vt:lpstr>
      <vt:lpstr>BohoVogueVTI</vt:lpstr>
      <vt:lpstr>Managing Crucial Conversations</vt:lpstr>
      <vt:lpstr>Agenda </vt:lpstr>
      <vt:lpstr>PowerPoint Presentation</vt:lpstr>
      <vt:lpstr>Opening Prayer</vt:lpstr>
      <vt:lpstr>Goals of this Session </vt:lpstr>
      <vt:lpstr>Change Begins with ME</vt:lpstr>
      <vt:lpstr>Individual Behavioral Propensities   </vt:lpstr>
      <vt:lpstr>PowerPoint Presentation</vt:lpstr>
      <vt:lpstr>The Affect Communication Domain</vt:lpstr>
      <vt:lpstr>The Power Communication Domain</vt:lpstr>
      <vt:lpstr>The Meaning Communication Domain</vt:lpstr>
      <vt:lpstr>Caveats</vt:lpstr>
      <vt:lpstr>PowerPoint Presentation</vt:lpstr>
      <vt:lpstr>PowerPoint Presentation</vt:lpstr>
      <vt:lpstr>What might be some implications of your dominant propensity on  your Group/Team/Community</vt:lpstr>
      <vt:lpstr>Implication of the Communication Domain for Groups/Teams</vt:lpstr>
      <vt:lpstr>Implication of the Communication Domain for Groups/Teams</vt:lpstr>
      <vt:lpstr>Implication of the Communication Domain for Groups/Teams</vt:lpstr>
      <vt:lpstr>Group propensities </vt:lpstr>
      <vt:lpstr>What is required to have difficult conversations? </vt:lpstr>
      <vt:lpstr>PowerPoint Presentation</vt:lpstr>
      <vt:lpstr>PowerPoint Presentation</vt:lpstr>
      <vt:lpstr>Four Dimensions of Psychological Safety</vt:lpstr>
      <vt:lpstr>Active Listening:  The Secret to Approaching Difficult Conversations </vt:lpstr>
      <vt:lpstr>PowerPoint Presentation</vt:lpstr>
      <vt:lpstr>Difficult Conversations are almost never about getting the facts right. They are about conflicting perceptions, interpretations, and values.”    ~Douglas Stone Difficult Conversations  </vt:lpstr>
      <vt:lpstr>Ladder of Inference </vt:lpstr>
      <vt:lpstr>What stops us from active listening?</vt:lpstr>
      <vt:lpstr>An Approach to a Learning Conversation</vt:lpstr>
      <vt:lpstr> You can train yourself to do so by asking some of the following questions:</vt:lpstr>
      <vt:lpstr> You can train yourself to do so by asking some of the following questions:</vt:lpstr>
      <vt:lpstr>PowerPoint Presentation</vt:lpstr>
      <vt:lpstr>Closing Thoughts</vt:lpstr>
      <vt:lpstr>EQ Across Cultures</vt:lpstr>
      <vt:lpstr>Why We Avoid Difficult Conversations?</vt:lpstr>
      <vt:lpstr>Beware of Accumulating Conversational Debt</vt:lpstr>
      <vt:lpstr>Questions? </vt:lpstr>
      <vt:lpstr>Closing Prayer</vt:lpstr>
      <vt:lpstr>Suggested Readings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Crucial Conversations</dc:title>
  <dc:creator>Leticia Garcia</dc:creator>
  <cp:lastModifiedBy>Leticia Garcia</cp:lastModifiedBy>
  <cp:revision>1</cp:revision>
  <dcterms:created xsi:type="dcterms:W3CDTF">2023-09-18T20:37:22Z</dcterms:created>
  <dcterms:modified xsi:type="dcterms:W3CDTF">2023-09-28T01:33:45Z</dcterms:modified>
</cp:coreProperties>
</file>